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10648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5705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8243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193919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4981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287734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266025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93991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49668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93108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93147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97569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03461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14697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66698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33606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E3D71-7E13-4BE6-A82D-2C8A6DF1DEE0}" type="datetimeFigureOut">
              <a:rPr lang="uz-Cyrl-UZ" smtClean="0"/>
              <a:t>15.05.2016</a:t>
            </a:fld>
            <a:endParaRPr lang="uz-Cyrl-U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7E0FF8-DC5C-4126-AD20-D30864D1B560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02662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6377" y="1530927"/>
            <a:ext cx="8915399" cy="2262781"/>
          </a:xfrm>
        </p:spPr>
        <p:txBody>
          <a:bodyPr/>
          <a:lstStyle/>
          <a:p>
            <a:pPr algn="ctr"/>
            <a:r>
              <a:rPr lang="en-US" dirty="0" err="1" smtClean="0"/>
              <a:t>Mavzu</a:t>
            </a:r>
            <a:r>
              <a:rPr lang="en-US" dirty="0" smtClean="0"/>
              <a:t>: </a:t>
            </a:r>
            <a:r>
              <a:rPr lang="en-US" dirty="0" err="1" smtClean="0"/>
              <a:t>Koshi</a:t>
            </a:r>
            <a:r>
              <a:rPr lang="en-US" dirty="0" smtClean="0"/>
              <a:t> </a:t>
            </a:r>
            <a:r>
              <a:rPr lang="en-US" dirty="0" err="1" smtClean="0"/>
              <a:t>teoremasi</a:t>
            </a:r>
            <a:r>
              <a:rPr lang="en-US" dirty="0" smtClean="0"/>
              <a:t>, </a:t>
            </a:r>
            <a:r>
              <a:rPr lang="en-US" dirty="0" err="1" smtClean="0"/>
              <a:t>Lopital</a:t>
            </a:r>
            <a:r>
              <a:rPr lang="en-US" dirty="0" smtClean="0"/>
              <a:t> </a:t>
            </a:r>
            <a:r>
              <a:rPr lang="en-US" dirty="0" err="1" smtClean="0"/>
              <a:t>qoidasi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500415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617" y="166256"/>
            <a:ext cx="11152909" cy="24938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16" y="2660074"/>
            <a:ext cx="11152909" cy="297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36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68" y="509154"/>
            <a:ext cx="10849841" cy="71004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868" y="1219199"/>
            <a:ext cx="10849841" cy="5015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5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41" y="412171"/>
            <a:ext cx="10572750" cy="80702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141" y="1219198"/>
            <a:ext cx="10572750" cy="512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7921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7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Mavzu: Koshi teoremasi, Lopital qoidasi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Koshi teoremasi, Lopital qoidasi</dc:title>
  <dc:creator>ASER</dc:creator>
  <cp:lastModifiedBy>ASER</cp:lastModifiedBy>
  <cp:revision>3</cp:revision>
  <dcterms:created xsi:type="dcterms:W3CDTF">2016-05-15T18:44:33Z</dcterms:created>
  <dcterms:modified xsi:type="dcterms:W3CDTF">2016-05-15T19:45:48Z</dcterms:modified>
</cp:coreProperties>
</file>