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844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1286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56030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3686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16634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886173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23199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787174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9702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1068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67003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54502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4859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87471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5618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79790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2950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A888AF-D6E6-4780-8C5A-043ACE05F1F9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30A32-A1E4-4D1E-88DC-F6C412DDDEDD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578781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9745" y="972248"/>
            <a:ext cx="6096000" cy="175541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Teylor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formulasi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Ba’zi-bir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funksiyalar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Teylor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formulasi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z-Cyrl-U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74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1" y="512618"/>
            <a:ext cx="11443854" cy="569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0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18" y="803564"/>
            <a:ext cx="11443855" cy="529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66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12</Words>
  <Application>Microsoft Office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ASER</dc:creator>
  <cp:lastModifiedBy>ASER</cp:lastModifiedBy>
  <cp:revision>2</cp:revision>
  <dcterms:created xsi:type="dcterms:W3CDTF">2016-05-16T06:51:41Z</dcterms:created>
  <dcterms:modified xsi:type="dcterms:W3CDTF">2016-05-16T06:57:57Z</dcterms:modified>
</cp:coreProperties>
</file>