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uz-Cyrl-U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3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1F58-6293-43D6-AD00-0728DE12E1EC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00A36-373B-45EE-BF29-D449E7767A59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251047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1F58-6293-43D6-AD00-0728DE12E1EC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00A36-373B-45EE-BF29-D449E7767A59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584200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1F58-6293-43D6-AD00-0728DE12E1EC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00A36-373B-45EE-BF29-D449E7767A59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1389888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1F58-6293-43D6-AD00-0728DE12E1EC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00A36-373B-45EE-BF29-D449E7767A59}" type="slidenum">
              <a:rPr lang="uz-Cyrl-UZ" smtClean="0"/>
              <a:t>‹#›</a:t>
            </a:fld>
            <a:endParaRPr lang="uz-Cyrl-U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20214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1F58-6293-43D6-AD00-0728DE12E1EC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00A36-373B-45EE-BF29-D449E7767A59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18237659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1F58-6293-43D6-AD00-0728DE12E1EC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00A36-373B-45EE-BF29-D449E7767A59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648411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1F58-6293-43D6-AD00-0728DE12E1EC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00A36-373B-45EE-BF29-D449E7767A59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9138997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1F58-6293-43D6-AD00-0728DE12E1EC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00A36-373B-45EE-BF29-D449E7767A59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24137736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1F58-6293-43D6-AD00-0728DE12E1EC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00A36-373B-45EE-BF29-D449E7767A59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613716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1F58-6293-43D6-AD00-0728DE12E1EC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00A36-373B-45EE-BF29-D449E7767A59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371612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1F58-6293-43D6-AD00-0728DE12E1EC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00A36-373B-45EE-BF29-D449E7767A59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958351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1F58-6293-43D6-AD00-0728DE12E1EC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00A36-373B-45EE-BF29-D449E7767A59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1662675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1F58-6293-43D6-AD00-0728DE12E1EC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00A36-373B-45EE-BF29-D449E7767A59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764379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1F58-6293-43D6-AD00-0728DE12E1EC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00A36-373B-45EE-BF29-D449E7767A59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1958781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1F58-6293-43D6-AD00-0728DE12E1EC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00A36-373B-45EE-BF29-D449E7767A59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2903326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1F58-6293-43D6-AD00-0728DE12E1EC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00A36-373B-45EE-BF29-D449E7767A59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697983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1F58-6293-43D6-AD00-0728DE12E1EC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00A36-373B-45EE-BF29-D449E7767A59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708366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1151F58-6293-43D6-AD00-0728DE12E1EC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z-Cyrl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00A36-373B-45EE-BF29-D449E7767A59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637579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60763" y="1025237"/>
            <a:ext cx="9144000" cy="266007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Sodda</a:t>
            </a:r>
            <a:r>
              <a:rPr lang="en-US" dirty="0" smtClean="0"/>
              <a:t> </a:t>
            </a:r>
            <a:r>
              <a:rPr lang="en-US" dirty="0" err="1" smtClean="0"/>
              <a:t>ratsional</a:t>
            </a:r>
            <a:r>
              <a:rPr lang="en-US" dirty="0" smtClean="0"/>
              <a:t> </a:t>
            </a:r>
            <a:r>
              <a:rPr lang="en-US" dirty="0" err="1" smtClean="0"/>
              <a:t>kasrlar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ularni</a:t>
            </a:r>
            <a:r>
              <a:rPr lang="en-US" dirty="0" smtClean="0"/>
              <a:t> </a:t>
            </a:r>
            <a:r>
              <a:rPr lang="en-US" dirty="0" err="1" smtClean="0"/>
              <a:t>integrallash</a:t>
            </a:r>
            <a:r>
              <a:rPr lang="en-US" dirty="0" smtClean="0"/>
              <a:t>. </a:t>
            </a:r>
            <a:r>
              <a:rPr lang="en-US" dirty="0" err="1" smtClean="0"/>
              <a:t>To’g’ri</a:t>
            </a:r>
            <a:r>
              <a:rPr lang="en-US" dirty="0" smtClean="0"/>
              <a:t> </a:t>
            </a:r>
            <a:r>
              <a:rPr lang="en-US" dirty="0" err="1" smtClean="0"/>
              <a:t>ratsional</a:t>
            </a:r>
            <a:r>
              <a:rPr lang="en-US" dirty="0" smtClean="0"/>
              <a:t> </a:t>
            </a:r>
            <a:r>
              <a:rPr lang="en-US" dirty="0" err="1" smtClean="0"/>
              <a:t>kasrlarni</a:t>
            </a:r>
            <a:r>
              <a:rPr lang="en-US" dirty="0" smtClean="0"/>
              <a:t> </a:t>
            </a:r>
            <a:r>
              <a:rPr lang="en-US" dirty="0" err="1" smtClean="0"/>
              <a:t>itegrallash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58676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401782"/>
            <a:ext cx="10861964" cy="570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169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z-Cyrl-UZ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6111" y="452718"/>
            <a:ext cx="10631489" cy="5948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785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z-Cyrl-UZ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6111" y="452718"/>
            <a:ext cx="10492943" cy="5837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7061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</TotalTime>
  <Words>11</Words>
  <Application>Microsoft Office PowerPoint</Application>
  <PresentationFormat>Широкоэкранный</PresentationFormat>
  <Paragraphs>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Ион</vt:lpstr>
      <vt:lpstr>Sodda ratsional kasrlar va ularni integrallash. To’g’ri ratsional kasrlarni itegrallash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Sodda ratsional kasrlar va ularni integrallash. To’g’ri ratsional kasrlarni itegrallash</dc:title>
  <dc:creator>ASER</dc:creator>
  <cp:lastModifiedBy>ASER</cp:lastModifiedBy>
  <cp:revision>5</cp:revision>
  <dcterms:created xsi:type="dcterms:W3CDTF">2016-05-16T09:26:29Z</dcterms:created>
  <dcterms:modified xsi:type="dcterms:W3CDTF">2016-05-16T09:32:17Z</dcterms:modified>
</cp:coreProperties>
</file>