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68896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5026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6647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06842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92256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67033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7705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75248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85133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1064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3364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B858-71E0-412C-B680-1A95EC6A9F8A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50D60-094D-42A2-87D2-BC50FB214913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244466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Kasr</a:t>
            </a:r>
            <a:r>
              <a:rPr lang="en-US" dirty="0" smtClean="0"/>
              <a:t> </a:t>
            </a:r>
            <a:r>
              <a:rPr lang="en-US" dirty="0" err="1" smtClean="0"/>
              <a:t>ratsional</a:t>
            </a:r>
            <a:r>
              <a:rPr lang="en-US" dirty="0" smtClean="0"/>
              <a:t> </a:t>
            </a:r>
            <a:r>
              <a:rPr lang="en-US" dirty="0" err="1" smtClean="0"/>
              <a:t>funksiyalarni</a:t>
            </a:r>
            <a:r>
              <a:rPr lang="en-US" dirty="0" smtClean="0"/>
              <a:t> </a:t>
            </a:r>
            <a:r>
              <a:rPr lang="en-US" dirty="0" err="1" smtClean="0"/>
              <a:t>integrallash</a:t>
            </a:r>
            <a:r>
              <a:rPr lang="en-US" dirty="0" smtClean="0"/>
              <a:t/>
            </a:r>
            <a:br>
              <a:rPr lang="en-US" dirty="0" smtClean="0"/>
            </a:b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8229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0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997527"/>
            <a:ext cx="10903528" cy="49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Kasr ratsional funksiyalarni integrallash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Kasr ratsional funksiyalarni integrallash </dc:title>
  <dc:creator>ASER</dc:creator>
  <cp:lastModifiedBy>ASER</cp:lastModifiedBy>
  <cp:revision>3</cp:revision>
  <dcterms:created xsi:type="dcterms:W3CDTF">2016-05-16T09:32:42Z</dcterms:created>
  <dcterms:modified xsi:type="dcterms:W3CDTF">2016-05-16T09:38:04Z</dcterms:modified>
</cp:coreProperties>
</file>