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802752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en-US" dirty="0" smtClean="0">
                <a:effectLst/>
              </a:rPr>
              <a:t>3</a:t>
            </a:r>
            <a:r>
              <a:rPr lang="ru-RU" dirty="0" smtClean="0">
                <a:effectLst/>
              </a:rPr>
              <a:t>-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Quyidan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yuqoridan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chegaralangan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to’plamlar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yuqori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quyi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chegara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93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945" t="35569" r="13296" b="16618"/>
          <a:stretch/>
        </p:blipFill>
        <p:spPr bwMode="auto">
          <a:xfrm>
            <a:off x="1043608" y="620688"/>
            <a:ext cx="7846315" cy="5559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30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616" t="25948" r="12968" b="33819"/>
          <a:stretch/>
        </p:blipFill>
        <p:spPr bwMode="auto">
          <a:xfrm>
            <a:off x="1403648" y="476672"/>
            <a:ext cx="7488832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45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320"/>
            <a:ext cx="8106104" cy="6323032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1000"/>
              </a:spcBef>
              <a:tabLst>
                <a:tab pos="457200" algn="l"/>
              </a:tabLst>
            </a:pP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Toshmetov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Turgunbayev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Saydamatov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Madirimov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 analiz I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T.: “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Extremum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-Press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-18-26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bb.</a:t>
            </a:r>
            <a: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Claudia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Canuto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Anita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Tabacco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Mathematical analysis. I. Springer-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Italia, Milan. 2008.-    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17-21p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z-Cyrl-UZ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Xudayberganov 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G., Vorisov A., Mansurov X., Shoimqulov B. Matematik analizdan ma’ruzalar. I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T.: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«Voris-nashriyot». 2010 y. </a:t>
            </a:r>
            <a:r>
              <a:rPr lang="uz-Cyrl-UZ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800" b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8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819472"/>
            <a:ext cx="7498080" cy="8424936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136339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b="1" dirty="0" smtClean="0"/>
              <a:t>REJA</a:t>
            </a:r>
            <a:endParaRPr lang="ru-RU" sz="2800" dirty="0"/>
          </a:p>
          <a:p>
            <a:r>
              <a:rPr lang="uz-Cyrl-UZ" sz="2800" b="1" dirty="0"/>
              <a:t>1. Sonli to’plamlar.</a:t>
            </a:r>
            <a:endParaRPr lang="ru-RU" sz="2800" dirty="0"/>
          </a:p>
          <a:p>
            <a:r>
              <a:rPr lang="uz-Cyrl-UZ" sz="2800" b="1" dirty="0"/>
              <a:t>2. Yuqoridagi chegaralangan to’plam. Aniq yuqori chegara.</a:t>
            </a:r>
            <a:endParaRPr lang="ru-RU" sz="2800" dirty="0"/>
          </a:p>
          <a:p>
            <a:r>
              <a:rPr lang="uz-Cyrl-UZ" sz="2800" b="1" dirty="0"/>
              <a:t>3. Quyidan chegaralangan to’plam. Aniq quyi chegara.</a:t>
            </a:r>
            <a:endParaRPr lang="ru-RU" sz="2800" dirty="0"/>
          </a:p>
          <a:p>
            <a:r>
              <a:rPr lang="uz-Cyrl-UZ" sz="2800" b="1" dirty="0"/>
              <a:t>4. CHegaralangan to’plamlar, ularning chegaralarining mavjudligi haqidagi teoremalar.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94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3063"/>
            <a:ext cx="8100392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80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29469"/>
            <a:ext cx="3790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38004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91" y="3189103"/>
            <a:ext cx="79057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57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90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289" t="37609" r="12641" b="26239"/>
          <a:stretch/>
        </p:blipFill>
        <p:spPr bwMode="auto">
          <a:xfrm>
            <a:off x="971600" y="548680"/>
            <a:ext cx="7992888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0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16632"/>
            <a:ext cx="7498080" cy="157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780" t="31487" r="13132" b="29155"/>
          <a:stretch/>
        </p:blipFill>
        <p:spPr bwMode="auto">
          <a:xfrm>
            <a:off x="1043608" y="476672"/>
            <a:ext cx="7848872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97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469" t="25073" r="12641" b="45481"/>
          <a:stretch/>
        </p:blipFill>
        <p:spPr bwMode="auto">
          <a:xfrm>
            <a:off x="1115616" y="548680"/>
            <a:ext cx="7920880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91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289" t="49855" r="12968" b="20699"/>
          <a:stretch/>
        </p:blipFill>
        <p:spPr bwMode="auto">
          <a:xfrm>
            <a:off x="1043608" y="620688"/>
            <a:ext cx="7920880" cy="540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03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3928" t="32070" r="13952" b="29446"/>
          <a:stretch/>
        </p:blipFill>
        <p:spPr bwMode="auto">
          <a:xfrm>
            <a:off x="1115616" y="620688"/>
            <a:ext cx="7848872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18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</TotalTime>
  <Words>50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3-Mavzu: Quyidan va yuqoridan chegaralangan to’plamlar. Aniq yuqori va aniq quyi chegara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Foydalanilgan adabiyotlar 1. Toshmetov O’., Turgunbayev R., Saydamatov E., Madirimov M. Matematik analiz I-qism. T.: “Extremum-Press”, 2015. -18-26 bb. 2. Claudia Canuto, Anita Tabacco Mathematical analysis. I. Springer-Verlag. Italia, Milan. 2008.-    17-21p. 3. Xudayberganov G., Vorisov A., Mansurov X., Shoimqulov B. Matematik analizdan ma’ruzalar. I T.:«Voris-nashriyot». 2010 y. 21–36 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4-Mavzu: Quyidan va yuqoridan chegaralangan to’plamlar. Aniq yuqori va aniq quyi chegara</dc:title>
  <dc:creator>User</dc:creator>
  <cp:lastModifiedBy>UMK</cp:lastModifiedBy>
  <cp:revision>8</cp:revision>
  <dcterms:created xsi:type="dcterms:W3CDTF">2016-04-30T17:17:39Z</dcterms:created>
  <dcterms:modified xsi:type="dcterms:W3CDTF">2016-05-18T10:04:17Z</dcterms:modified>
</cp:coreProperties>
</file>