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182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5</a:t>
            </a:r>
            <a:r>
              <a:rPr lang="uz-Cyrl-UZ" b="1" dirty="0" smtClean="0">
                <a:solidFill>
                  <a:schemeClr val="tx1"/>
                </a:solidFill>
              </a:rPr>
              <a:t>-MAVZU</a:t>
            </a:r>
            <a:r>
              <a:rPr lang="uz-Cyrl-UZ" b="1" dirty="0">
                <a:solidFill>
                  <a:schemeClr val="tx1"/>
                </a:solidFill>
              </a:rPr>
              <a:t>. Yaqinlashuvchi ketma-ketlikning xossalari</a:t>
            </a:r>
            <a:r>
              <a:rPr lang="uz-Cyrl-UZ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86410"/>
          </a:xfrm>
        </p:spPr>
        <p:txBody>
          <a:bodyPr>
            <a:normAutofit/>
          </a:bodyPr>
          <a:lstStyle/>
          <a:p>
            <a:r>
              <a:rPr lang="uz-Cyrl-UZ" b="1" dirty="0">
                <a:solidFill>
                  <a:schemeClr val="tx1"/>
                </a:solidFill>
              </a:rPr>
              <a:t>REJA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uz-Cyrl-UZ" b="1" dirty="0" smtClean="0">
                <a:solidFill>
                  <a:schemeClr val="tx1"/>
                </a:solidFill>
              </a:rPr>
              <a:t>Yakinlashuvchi </a:t>
            </a:r>
            <a:r>
              <a:rPr lang="uz-Cyrl-UZ" b="1" dirty="0">
                <a:solidFill>
                  <a:schemeClr val="tx1"/>
                </a:solidFill>
              </a:rPr>
              <a:t>ketma ketlik ketma-ketliklar va ularning xossalari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</a:t>
            </a:r>
            <a:r>
              <a:rPr lang="uz-Cyrl-UZ" b="1" dirty="0" smtClean="0">
                <a:solidFill>
                  <a:schemeClr val="tx1"/>
                </a:solidFill>
              </a:rPr>
              <a:t>Limitning </a:t>
            </a:r>
            <a:r>
              <a:rPr lang="uz-Cyrl-UZ" b="1" dirty="0">
                <a:solidFill>
                  <a:schemeClr val="tx1"/>
                </a:solidFill>
              </a:rPr>
              <a:t>yagonaligi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616" t="28571" r="13460" b="34694"/>
          <a:stretch/>
        </p:blipFill>
        <p:spPr bwMode="auto">
          <a:xfrm>
            <a:off x="395536" y="404664"/>
            <a:ext cx="8424936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05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2289" t="66473" r="12641" b="21865"/>
          <a:stretch/>
        </p:blipFill>
        <p:spPr bwMode="auto">
          <a:xfrm>
            <a:off x="251520" y="1268760"/>
            <a:ext cx="8568952" cy="2354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13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306" t="58017" r="13296" b="16326"/>
          <a:stretch/>
        </p:blipFill>
        <p:spPr bwMode="auto">
          <a:xfrm>
            <a:off x="107504" y="332656"/>
            <a:ext cx="8568952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02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961" t="24198" r="12804" b="39803"/>
          <a:stretch/>
        </p:blipFill>
        <p:spPr bwMode="auto">
          <a:xfrm>
            <a:off x="251520" y="548680"/>
            <a:ext cx="8424936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1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4583" t="33528" r="14443" b="9913"/>
          <a:stretch/>
        </p:blipFill>
        <p:spPr bwMode="auto">
          <a:xfrm>
            <a:off x="323528" y="332656"/>
            <a:ext cx="8280920" cy="5832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39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14602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  <a:tabLst>
                <a:tab pos="457200" algn="l"/>
              </a:tabLst>
            </a:pP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cap="non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Toshmetov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Turgunbayev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Saydamatov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Madirimov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 analiz I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T.: “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Extremum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-Press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-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53-56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bb.</a:t>
            </a:r>
            <a:r>
              <a:rPr 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Claudia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Canuto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Anita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Tabacco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Mathematical analysis. I. Springer-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Italia, Milan. 2008.-    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72-74p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z-Cyrl-UZ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Xudayberganov 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G., Vorisov A., Mansurov X., Shoimqulov B. Matematik analizdan ma’ruzalar. I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T.: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«Voris-nashriyot». 2010 y. </a:t>
            </a:r>
            <a:r>
              <a:rPr lang="uz-Cyrl-UZ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cap="none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cap="none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93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</TotalTime>
  <Words>17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5-MAVZU. Yaqinlashuvchi ketma-ketlikning xossalari. </vt:lpstr>
      <vt:lpstr>REJA: 1.Yakinlashuvchi ketma ketlik ketma-ketliklar va ularning xossalari. 2.Limitning yagonaligi. </vt:lpstr>
      <vt:lpstr> </vt:lpstr>
      <vt:lpstr> </vt:lpstr>
      <vt:lpstr> </vt:lpstr>
      <vt:lpstr> </vt:lpstr>
      <vt:lpstr> </vt:lpstr>
      <vt:lpstr> Foydalanilgan adabiyotlar 1. Toshmetov O’., Turgunbayev R., Saydamatov E., Madirimov M. Matematik analiz I-qism. T.: “Extremum-Press”, 2015. -53-56 bb. 2. Claudia Canuto, Anita Tabacco Mathematical analysis. I. Springer-Verlag. Italia, Milan. 2008.-    72-74p. 3. Xudayberganov G., Vorisov A., Mansurov X., Shoimqulov B. Matematik analizdan ma’ruzalar. I T.:«Voris-nashriyot». 2010 y. 44– 50b.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6-MAVZU. Yaqinlashuvchi ketma-ketlikning xossalari.</dc:title>
  <dc:creator>User</dc:creator>
  <cp:lastModifiedBy>UMK</cp:lastModifiedBy>
  <cp:revision>7</cp:revision>
  <dcterms:created xsi:type="dcterms:W3CDTF">2016-04-30T19:37:06Z</dcterms:created>
  <dcterms:modified xsi:type="dcterms:W3CDTF">2016-05-18T10:12:31Z</dcterms:modified>
</cp:coreProperties>
</file>