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434600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6</a:t>
            </a:r>
            <a:r>
              <a:rPr lang="uz-Cyrl-UZ" b="1" dirty="0" smtClean="0">
                <a:effectLst/>
              </a:rPr>
              <a:t>-MAVZU</a:t>
            </a:r>
            <a:r>
              <a:rPr lang="uz-Cyrl-UZ" b="1" dirty="0">
                <a:effectLst/>
              </a:rPr>
              <a:t>. CHeksiz kichik va cheksiz katta ketma-ketliklar va ularning xossalari.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986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450824"/>
          </a:xfrm>
        </p:spPr>
        <p:txBody>
          <a:bodyPr/>
          <a:lstStyle/>
          <a:p>
            <a:r>
              <a:rPr lang="uz-Cyrl-UZ" b="1" dirty="0" smtClean="0">
                <a:effectLst/>
              </a:rPr>
              <a:t>                      REJA</a:t>
            </a:r>
            <a:r>
              <a:rPr lang="en-US" b="1" dirty="0">
                <a:effectLst/>
              </a:rPr>
              <a:t>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uz-Cyrl-UZ" b="1" dirty="0">
                <a:effectLst/>
              </a:rPr>
              <a:t>1. CHeksiz kichik ketma-ketliklar va ularning xossalari.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uz-Cyrl-UZ" b="1" dirty="0">
                <a:effectLst/>
              </a:rPr>
              <a:t>2. CHeksiz katta ketma-ketliklar va ularning xossalari.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81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2289" t="29738" r="12313" b="31487"/>
          <a:stretch/>
        </p:blipFill>
        <p:spPr bwMode="auto">
          <a:xfrm>
            <a:off x="1259632" y="476672"/>
            <a:ext cx="7560840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97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0978" t="54519" r="12476" b="21574"/>
          <a:stretch/>
        </p:blipFill>
        <p:spPr bwMode="auto">
          <a:xfrm>
            <a:off x="1187624" y="764704"/>
            <a:ext cx="7632848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460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1797" t="25073" r="12641" b="23032"/>
          <a:stretch/>
        </p:blipFill>
        <p:spPr bwMode="auto">
          <a:xfrm>
            <a:off x="1475656" y="476672"/>
            <a:ext cx="6840760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6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0978" t="37026" r="12148" b="40525"/>
          <a:stretch/>
        </p:blipFill>
        <p:spPr bwMode="auto">
          <a:xfrm>
            <a:off x="971600" y="620688"/>
            <a:ext cx="7848872" cy="4680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485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1633" t="36152" r="12641" b="19825"/>
          <a:stretch/>
        </p:blipFill>
        <p:spPr bwMode="auto">
          <a:xfrm>
            <a:off x="1115616" y="404664"/>
            <a:ext cx="7776864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95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5" t="30029" r="13793" b="20699"/>
          <a:stretch/>
        </p:blipFill>
        <p:spPr bwMode="auto">
          <a:xfrm>
            <a:off x="1115616" y="188640"/>
            <a:ext cx="7704856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805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746064" cy="6035000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1000"/>
              </a:spcBef>
              <a:tabLst>
                <a:tab pos="457200" algn="l"/>
              </a:tabLst>
            </a:pP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Foydalanilgan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adabiyotlar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Toshmetov</a:t>
            </a:r>
            <a:r>
              <a:rPr lang="en-US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O’., 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Turgunbayev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R., 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Saydamatov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E., 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Madirimov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M. </a:t>
            </a:r>
            <a:r>
              <a:rPr lang="uz-Cyrl-UZ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Matematik analiz I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qism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z-Cyrl-UZ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T.: “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Extremum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-Press</a:t>
            </a:r>
            <a:r>
              <a:rPr lang="uz-Cyrl-UZ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2015. -</a:t>
            </a:r>
            <a:r>
              <a:rPr lang="en-US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55-57 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bb.</a:t>
            </a:r>
            <a:r>
              <a:rPr lang="ru-RU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Claudia 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Canuto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Anita 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Tabacco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Mathematical analysis. I. Springer-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Verlag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Italia, Milan. 2008.-    </a:t>
            </a:r>
            <a:r>
              <a:rPr lang="en-US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72-76p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z-Cyrl-UZ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Xudayberganov </a:t>
            </a:r>
            <a:r>
              <a:rPr lang="uz-Cyrl-UZ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G., Vorisov A., Mansurov X., Shoimqulov B. Matematik analizdan ma’ruzalar. I 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T.:</a:t>
            </a:r>
            <a:r>
              <a:rPr lang="uz-Cyrl-UZ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«Voris-nashriyot». 2010 y. </a:t>
            </a:r>
            <a:r>
              <a:rPr lang="uz-Cyrl-UZ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965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</TotalTime>
  <Words>25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6-MAVZU. CHeksiz kichik va cheksiz katta ketma-ketliklar va ularning xossalari.</vt:lpstr>
      <vt:lpstr>                      REJA: 1. CHeksiz kichik ketma-ketliklar va ularning xossalari. 2. CHeksiz katta ketma-ketliklar va ularning xossalari.  </vt:lpstr>
      <vt:lpstr> </vt:lpstr>
      <vt:lpstr> </vt:lpstr>
      <vt:lpstr> </vt:lpstr>
      <vt:lpstr> </vt:lpstr>
      <vt:lpstr> </vt:lpstr>
      <vt:lpstr> </vt:lpstr>
      <vt:lpstr> Foydalanilgan adabiyotlar 1. Toshmetov O’., Turgunbayev R., Saydamatov E., Madirimov M. Matematik analiz I-qism. T.: “Extremum-Press”, 2015. -55-57 bb. 2. Claudia Canuto, Anita Tabacco Mathematical analysis. I. Springer-Verlag. Italia, Milan. 2008.-    72-76p. 3. Xudayberganov G., Vorisov A., Mansurov X., Shoimqulov B. Matematik analizdan ma’ruzalar. I T.:«Voris-nashriyot». 2010 y. 50– 54b.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7-MAVZU. CHeksiz kichik va cheksiz katta ketma-ketliklar va ularning xossalari.</dc:title>
  <dc:creator>User</dc:creator>
  <cp:lastModifiedBy>UMK</cp:lastModifiedBy>
  <cp:revision>4</cp:revision>
  <dcterms:created xsi:type="dcterms:W3CDTF">2016-05-01T03:54:41Z</dcterms:created>
  <dcterms:modified xsi:type="dcterms:W3CDTF">2016-05-18T10:13:41Z</dcterms:modified>
</cp:coreProperties>
</file>