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38"/>
  </p:notesMasterIdLst>
  <p:sldIdLst>
    <p:sldId id="288" r:id="rId2"/>
    <p:sldId id="259" r:id="rId3"/>
    <p:sldId id="291" r:id="rId4"/>
    <p:sldId id="260" r:id="rId5"/>
    <p:sldId id="281" r:id="rId6"/>
    <p:sldId id="28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9" r:id="rId25"/>
    <p:sldId id="278" r:id="rId26"/>
    <p:sldId id="279" r:id="rId27"/>
    <p:sldId id="282" r:id="rId28"/>
    <p:sldId id="283" r:id="rId29"/>
    <p:sldId id="284" r:id="rId30"/>
    <p:sldId id="285" r:id="rId31"/>
    <p:sldId id="292" r:id="rId32"/>
    <p:sldId id="293" r:id="rId33"/>
    <p:sldId id="290" r:id="rId34"/>
    <p:sldId id="294" r:id="rId35"/>
    <p:sldId id="286" r:id="rId36"/>
    <p:sldId id="29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LL" initials="D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7196" autoAdjust="0"/>
  </p:normalViewPr>
  <p:slideViewPr>
    <p:cSldViewPr>
      <p:cViewPr varScale="1">
        <p:scale>
          <a:sx n="69" d="100"/>
          <a:sy n="69" d="100"/>
        </p:scale>
        <p:origin x="103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24351E-B242-4CA5-A573-C7A7B45E52B9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2ECA29AB-C74F-4471-8106-396656982561}">
      <dgm:prSet phldrT="[Текст]" phldr="1"/>
      <dgm:spPr/>
      <dgm:t>
        <a:bodyPr/>
        <a:lstStyle/>
        <a:p>
          <a:endParaRPr lang="ru-RU"/>
        </a:p>
      </dgm:t>
    </dgm:pt>
    <dgm:pt modelId="{20A884F1-2ACB-48EA-94E0-2A8ED57F0BE9}" type="parTrans" cxnId="{A08AE2A2-EDF0-4DA5-8951-45FC07FFDD59}">
      <dgm:prSet/>
      <dgm:spPr/>
      <dgm:t>
        <a:bodyPr/>
        <a:lstStyle/>
        <a:p>
          <a:endParaRPr lang="ru-RU"/>
        </a:p>
      </dgm:t>
    </dgm:pt>
    <dgm:pt modelId="{F9A160E0-AA34-4B39-A117-F88BBED9B0D8}" type="sibTrans" cxnId="{A08AE2A2-EDF0-4DA5-8951-45FC07FFDD59}">
      <dgm:prSet/>
      <dgm:spPr/>
      <dgm:t>
        <a:bodyPr/>
        <a:lstStyle/>
        <a:p>
          <a:endParaRPr lang="ru-RU"/>
        </a:p>
      </dgm:t>
    </dgm:pt>
    <dgm:pt modelId="{291B67FD-8573-438B-9360-ED56B8D70043}">
      <dgm:prSet phldrT="[Текст]" phldr="1"/>
      <dgm:spPr/>
      <dgm:t>
        <a:bodyPr/>
        <a:lstStyle/>
        <a:p>
          <a:endParaRPr lang="ru-RU"/>
        </a:p>
      </dgm:t>
    </dgm:pt>
    <dgm:pt modelId="{A20B6E73-33AA-4D62-85A5-85DC2A8E60ED}" type="parTrans" cxnId="{4C83C9C8-A5B3-49A7-8970-FF784DA1C1A4}">
      <dgm:prSet/>
      <dgm:spPr/>
      <dgm:t>
        <a:bodyPr/>
        <a:lstStyle/>
        <a:p>
          <a:endParaRPr lang="ru-RU"/>
        </a:p>
      </dgm:t>
    </dgm:pt>
    <dgm:pt modelId="{FB0A4B23-9403-4899-921F-8CDFC08D5D28}" type="sibTrans" cxnId="{4C83C9C8-A5B3-49A7-8970-FF784DA1C1A4}">
      <dgm:prSet/>
      <dgm:spPr/>
      <dgm:t>
        <a:bodyPr/>
        <a:lstStyle/>
        <a:p>
          <a:endParaRPr lang="ru-RU"/>
        </a:p>
      </dgm:t>
    </dgm:pt>
    <dgm:pt modelId="{505EBDBA-A846-4A79-AC1C-CA20898D3EDD}">
      <dgm:prSet phldrT="[Текст]" phldr="1"/>
      <dgm:spPr/>
      <dgm:t>
        <a:bodyPr/>
        <a:lstStyle/>
        <a:p>
          <a:endParaRPr lang="ru-RU"/>
        </a:p>
      </dgm:t>
    </dgm:pt>
    <dgm:pt modelId="{C7A08205-8393-4508-A779-424C59E3F1B1}" type="parTrans" cxnId="{3C07DF74-DF3A-4790-BFC0-3BB878BD4A00}">
      <dgm:prSet/>
      <dgm:spPr/>
      <dgm:t>
        <a:bodyPr/>
        <a:lstStyle/>
        <a:p>
          <a:endParaRPr lang="ru-RU"/>
        </a:p>
      </dgm:t>
    </dgm:pt>
    <dgm:pt modelId="{90CECA09-62FE-402E-9A85-DB7AE393938B}" type="sibTrans" cxnId="{3C07DF74-DF3A-4790-BFC0-3BB878BD4A00}">
      <dgm:prSet/>
      <dgm:spPr/>
      <dgm:t>
        <a:bodyPr/>
        <a:lstStyle/>
        <a:p>
          <a:endParaRPr lang="ru-RU"/>
        </a:p>
      </dgm:t>
    </dgm:pt>
    <dgm:pt modelId="{9DC2934D-82D7-4CBF-9C5D-CB4144EFDEE9}">
      <dgm:prSet phldrT="[Текст]" phldr="1"/>
      <dgm:spPr/>
      <dgm:t>
        <a:bodyPr/>
        <a:lstStyle/>
        <a:p>
          <a:endParaRPr lang="ru-RU"/>
        </a:p>
      </dgm:t>
    </dgm:pt>
    <dgm:pt modelId="{27420938-CBF3-4466-B7FE-99D651AFDA1E}" type="parTrans" cxnId="{96F226DF-DD81-4C09-A114-E2562595F5CB}">
      <dgm:prSet/>
      <dgm:spPr/>
      <dgm:t>
        <a:bodyPr/>
        <a:lstStyle/>
        <a:p>
          <a:endParaRPr lang="ru-RU"/>
        </a:p>
      </dgm:t>
    </dgm:pt>
    <dgm:pt modelId="{42721F88-55F7-4319-8012-4FE574EAAF2E}" type="sibTrans" cxnId="{96F226DF-DD81-4C09-A114-E2562595F5CB}">
      <dgm:prSet/>
      <dgm:spPr/>
      <dgm:t>
        <a:bodyPr/>
        <a:lstStyle/>
        <a:p>
          <a:endParaRPr lang="ru-RU"/>
        </a:p>
      </dgm:t>
    </dgm:pt>
    <dgm:pt modelId="{898BC964-1729-4ABA-97BD-EC8A1047BA4F}">
      <dgm:prSet phldrT="[Текст]" phldr="1"/>
      <dgm:spPr/>
      <dgm:t>
        <a:bodyPr/>
        <a:lstStyle/>
        <a:p>
          <a:endParaRPr lang="ru-RU"/>
        </a:p>
      </dgm:t>
    </dgm:pt>
    <dgm:pt modelId="{0828B243-1D70-4725-8E67-DE246235B579}" type="parTrans" cxnId="{BB9DB2C5-CFCA-40CB-9062-EF7CDCED67E2}">
      <dgm:prSet/>
      <dgm:spPr/>
      <dgm:t>
        <a:bodyPr/>
        <a:lstStyle/>
        <a:p>
          <a:endParaRPr lang="ru-RU"/>
        </a:p>
      </dgm:t>
    </dgm:pt>
    <dgm:pt modelId="{E79FFBCB-ED80-464D-BD0E-2D0E189E94D2}" type="sibTrans" cxnId="{BB9DB2C5-CFCA-40CB-9062-EF7CDCED67E2}">
      <dgm:prSet/>
      <dgm:spPr/>
      <dgm:t>
        <a:bodyPr/>
        <a:lstStyle/>
        <a:p>
          <a:endParaRPr lang="ru-RU"/>
        </a:p>
      </dgm:t>
    </dgm:pt>
    <dgm:pt modelId="{B11A7299-8FA1-444B-92A3-0D0B5DFA99F1}" type="pres">
      <dgm:prSet presAssocID="{9D24351E-B242-4CA5-A573-C7A7B45E52B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B860EE-E758-480F-A06B-9BE77C30C8A5}" type="pres">
      <dgm:prSet presAssocID="{9D24351E-B242-4CA5-A573-C7A7B45E52B9}" presName="cycle" presStyleCnt="0"/>
      <dgm:spPr/>
    </dgm:pt>
    <dgm:pt modelId="{3A41DA97-0701-4A57-9140-B98F56ECC323}" type="pres">
      <dgm:prSet presAssocID="{2ECA29AB-C74F-4471-8106-39665698256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E02D72-5C76-42E2-B6A7-D9854646B461}" type="pres">
      <dgm:prSet presAssocID="{F9A160E0-AA34-4B39-A117-F88BBED9B0D8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0E21E0F-1FF9-4ED4-9749-BD8B96D11C46}" type="pres">
      <dgm:prSet presAssocID="{291B67FD-8573-438B-9360-ED56B8D7004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F30F1-E0AC-4F09-A785-6172E2C71373}" type="pres">
      <dgm:prSet presAssocID="{505EBDBA-A846-4A79-AC1C-CA20898D3EDD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073FF4-DD8C-4972-A8BC-D435E51D7DFF}" type="pres">
      <dgm:prSet presAssocID="{9DC2934D-82D7-4CBF-9C5D-CB4144EFDEE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DA7EC-4EF9-402C-8AE1-E26BC16F8F71}" type="pres">
      <dgm:prSet presAssocID="{898BC964-1729-4ABA-97BD-EC8A1047BA4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F226DF-DD81-4C09-A114-E2562595F5CB}" srcId="{9D24351E-B242-4CA5-A573-C7A7B45E52B9}" destId="{9DC2934D-82D7-4CBF-9C5D-CB4144EFDEE9}" srcOrd="3" destOrd="0" parTransId="{27420938-CBF3-4466-B7FE-99D651AFDA1E}" sibTransId="{42721F88-55F7-4319-8012-4FE574EAAF2E}"/>
    <dgm:cxn modelId="{BB9DB2C5-CFCA-40CB-9062-EF7CDCED67E2}" srcId="{9D24351E-B242-4CA5-A573-C7A7B45E52B9}" destId="{898BC964-1729-4ABA-97BD-EC8A1047BA4F}" srcOrd="4" destOrd="0" parTransId="{0828B243-1D70-4725-8E67-DE246235B579}" sibTransId="{E79FFBCB-ED80-464D-BD0E-2D0E189E94D2}"/>
    <dgm:cxn modelId="{BC8D9BBB-5932-465B-A3EF-5A0F01ED1E1B}" type="presOf" srcId="{2ECA29AB-C74F-4471-8106-396656982561}" destId="{3A41DA97-0701-4A57-9140-B98F56ECC323}" srcOrd="0" destOrd="0" presId="urn:microsoft.com/office/officeart/2005/8/layout/cycle3"/>
    <dgm:cxn modelId="{A08AE2A2-EDF0-4DA5-8951-45FC07FFDD59}" srcId="{9D24351E-B242-4CA5-A573-C7A7B45E52B9}" destId="{2ECA29AB-C74F-4471-8106-396656982561}" srcOrd="0" destOrd="0" parTransId="{20A884F1-2ACB-48EA-94E0-2A8ED57F0BE9}" sibTransId="{F9A160E0-AA34-4B39-A117-F88BBED9B0D8}"/>
    <dgm:cxn modelId="{4C83C9C8-A5B3-49A7-8970-FF784DA1C1A4}" srcId="{9D24351E-B242-4CA5-A573-C7A7B45E52B9}" destId="{291B67FD-8573-438B-9360-ED56B8D70043}" srcOrd="1" destOrd="0" parTransId="{A20B6E73-33AA-4D62-85A5-85DC2A8E60ED}" sibTransId="{FB0A4B23-9403-4899-921F-8CDFC08D5D28}"/>
    <dgm:cxn modelId="{5F7B1A24-8F89-42BA-A233-8813ABAAAEE5}" type="presOf" srcId="{9D24351E-B242-4CA5-A573-C7A7B45E52B9}" destId="{B11A7299-8FA1-444B-92A3-0D0B5DFA99F1}" srcOrd="0" destOrd="0" presId="urn:microsoft.com/office/officeart/2005/8/layout/cycle3"/>
    <dgm:cxn modelId="{3FB0E9C8-9C88-4EA4-A94A-9AB9074A2D1B}" type="presOf" srcId="{505EBDBA-A846-4A79-AC1C-CA20898D3EDD}" destId="{DEEF30F1-E0AC-4F09-A785-6172E2C71373}" srcOrd="0" destOrd="0" presId="urn:microsoft.com/office/officeart/2005/8/layout/cycle3"/>
    <dgm:cxn modelId="{F59E6DC1-D6FB-41AA-AECA-91B346AF6A67}" type="presOf" srcId="{9DC2934D-82D7-4CBF-9C5D-CB4144EFDEE9}" destId="{06073FF4-DD8C-4972-A8BC-D435E51D7DFF}" srcOrd="0" destOrd="0" presId="urn:microsoft.com/office/officeart/2005/8/layout/cycle3"/>
    <dgm:cxn modelId="{49A8EBEC-728E-41A1-BC3C-C65A2F83482B}" type="presOf" srcId="{898BC964-1729-4ABA-97BD-EC8A1047BA4F}" destId="{E2FDA7EC-4EF9-402C-8AE1-E26BC16F8F71}" srcOrd="0" destOrd="0" presId="urn:microsoft.com/office/officeart/2005/8/layout/cycle3"/>
    <dgm:cxn modelId="{3C07DF74-DF3A-4790-BFC0-3BB878BD4A00}" srcId="{9D24351E-B242-4CA5-A573-C7A7B45E52B9}" destId="{505EBDBA-A846-4A79-AC1C-CA20898D3EDD}" srcOrd="2" destOrd="0" parTransId="{C7A08205-8393-4508-A779-424C59E3F1B1}" sibTransId="{90CECA09-62FE-402E-9A85-DB7AE393938B}"/>
    <dgm:cxn modelId="{34235664-4FF7-4240-BED1-45B02B133CBC}" type="presOf" srcId="{291B67FD-8573-438B-9360-ED56B8D70043}" destId="{80E21E0F-1FF9-4ED4-9749-BD8B96D11C46}" srcOrd="0" destOrd="0" presId="urn:microsoft.com/office/officeart/2005/8/layout/cycle3"/>
    <dgm:cxn modelId="{3C88FEE3-C335-4391-B360-61C6F3897BA0}" type="presOf" srcId="{F9A160E0-AA34-4B39-A117-F88BBED9B0D8}" destId="{FFE02D72-5C76-42E2-B6A7-D9854646B461}" srcOrd="0" destOrd="0" presId="urn:microsoft.com/office/officeart/2005/8/layout/cycle3"/>
    <dgm:cxn modelId="{FC3A4A2A-D1DB-4576-AC6A-99B9BBB05E58}" type="presParOf" srcId="{B11A7299-8FA1-444B-92A3-0D0B5DFA99F1}" destId="{5DB860EE-E758-480F-A06B-9BE77C30C8A5}" srcOrd="0" destOrd="0" presId="urn:microsoft.com/office/officeart/2005/8/layout/cycle3"/>
    <dgm:cxn modelId="{41BE54B1-A409-47AC-9076-126FC55EAC3F}" type="presParOf" srcId="{5DB860EE-E758-480F-A06B-9BE77C30C8A5}" destId="{3A41DA97-0701-4A57-9140-B98F56ECC323}" srcOrd="0" destOrd="0" presId="urn:microsoft.com/office/officeart/2005/8/layout/cycle3"/>
    <dgm:cxn modelId="{DA290237-C3E5-407F-9CA7-27268D343085}" type="presParOf" srcId="{5DB860EE-E758-480F-A06B-9BE77C30C8A5}" destId="{FFE02D72-5C76-42E2-B6A7-D9854646B461}" srcOrd="1" destOrd="0" presId="urn:microsoft.com/office/officeart/2005/8/layout/cycle3"/>
    <dgm:cxn modelId="{72CF4038-5FAD-44F3-8366-1DE27B6196E3}" type="presParOf" srcId="{5DB860EE-E758-480F-A06B-9BE77C30C8A5}" destId="{80E21E0F-1FF9-4ED4-9749-BD8B96D11C46}" srcOrd="2" destOrd="0" presId="urn:microsoft.com/office/officeart/2005/8/layout/cycle3"/>
    <dgm:cxn modelId="{30336A4C-E646-436A-9E26-D6E299782D8F}" type="presParOf" srcId="{5DB860EE-E758-480F-A06B-9BE77C30C8A5}" destId="{DEEF30F1-E0AC-4F09-A785-6172E2C71373}" srcOrd="3" destOrd="0" presId="urn:microsoft.com/office/officeart/2005/8/layout/cycle3"/>
    <dgm:cxn modelId="{B4A0194B-A72C-44C1-A6DD-C47D3138329A}" type="presParOf" srcId="{5DB860EE-E758-480F-A06B-9BE77C30C8A5}" destId="{06073FF4-DD8C-4972-A8BC-D435E51D7DFF}" srcOrd="4" destOrd="0" presId="urn:microsoft.com/office/officeart/2005/8/layout/cycle3"/>
    <dgm:cxn modelId="{316BA96F-C2C5-4303-8140-A2E56E27DEDD}" type="presParOf" srcId="{5DB860EE-E758-480F-A06B-9BE77C30C8A5}" destId="{E2FDA7EC-4EF9-402C-8AE1-E26BC16F8F7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2E715D-ED7B-41E9-919F-560AAE06541F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5A5730-5EB9-464C-8A19-7B2B50B7262D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DE21EBC4-A55E-4507-B84C-F39C9D12DDBC}" type="parTrans" cxnId="{AE95E07C-FF80-4992-A07F-DA27DDA68BA9}">
      <dgm:prSet/>
      <dgm:spPr/>
      <dgm:t>
        <a:bodyPr/>
        <a:lstStyle/>
        <a:p>
          <a:endParaRPr lang="ru-RU"/>
        </a:p>
      </dgm:t>
    </dgm:pt>
    <dgm:pt modelId="{ACAA1A3A-D10D-4B91-A7CB-E9EC1B734AF5}" type="sibTrans" cxnId="{AE95E07C-FF80-4992-A07F-DA27DDA68BA9}">
      <dgm:prSet/>
      <dgm:spPr/>
      <dgm:t>
        <a:bodyPr/>
        <a:lstStyle/>
        <a:p>
          <a:endParaRPr lang="ru-RU"/>
        </a:p>
      </dgm:t>
    </dgm:pt>
    <dgm:pt modelId="{6A423EB8-E7B5-4FC4-8417-CE4809E6DD1E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F7ABD0A0-E365-4091-81A0-10F80F0522FF}" type="parTrans" cxnId="{81BA7537-363D-4100-A5F3-6433F56A50B0}">
      <dgm:prSet/>
      <dgm:spPr/>
      <dgm:t>
        <a:bodyPr/>
        <a:lstStyle/>
        <a:p>
          <a:endParaRPr lang="ru-RU"/>
        </a:p>
      </dgm:t>
    </dgm:pt>
    <dgm:pt modelId="{F54377BD-2A46-4BFB-85B2-E6F292C0406A}" type="sibTrans" cxnId="{81BA7537-363D-4100-A5F3-6433F56A50B0}">
      <dgm:prSet/>
      <dgm:spPr/>
      <dgm:t>
        <a:bodyPr/>
        <a:lstStyle/>
        <a:p>
          <a:endParaRPr lang="ru-RU"/>
        </a:p>
      </dgm:t>
    </dgm:pt>
    <dgm:pt modelId="{F21DB267-D72D-46CA-923D-97157C0A7D0E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4EC10D22-5EC5-4710-B000-1E555CD1238C}" type="parTrans" cxnId="{15210E38-F394-43BE-BFEA-01AA0AEDF049}">
      <dgm:prSet/>
      <dgm:spPr/>
      <dgm:t>
        <a:bodyPr/>
        <a:lstStyle/>
        <a:p>
          <a:endParaRPr lang="ru-RU"/>
        </a:p>
      </dgm:t>
    </dgm:pt>
    <dgm:pt modelId="{16F78D57-FD4A-486E-AD6B-A391CC7ABFC6}" type="sibTrans" cxnId="{15210E38-F394-43BE-BFEA-01AA0AEDF049}">
      <dgm:prSet/>
      <dgm:spPr/>
      <dgm:t>
        <a:bodyPr/>
        <a:lstStyle/>
        <a:p>
          <a:endParaRPr lang="ru-RU"/>
        </a:p>
      </dgm:t>
    </dgm:pt>
    <dgm:pt modelId="{483C011F-087B-4C62-9F6C-CF828C213BAA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5FA87DF8-E19C-4C5C-AE16-8E7B183310C4}" type="parTrans" cxnId="{AC987AA4-0B7C-437D-BE0D-E0964314E5EB}">
      <dgm:prSet/>
      <dgm:spPr/>
      <dgm:t>
        <a:bodyPr/>
        <a:lstStyle/>
        <a:p>
          <a:endParaRPr lang="ru-RU"/>
        </a:p>
      </dgm:t>
    </dgm:pt>
    <dgm:pt modelId="{7C9281B8-C24B-4A3C-961C-68CFA2BB159F}" type="sibTrans" cxnId="{AC987AA4-0B7C-437D-BE0D-E0964314E5EB}">
      <dgm:prSet/>
      <dgm:spPr/>
      <dgm:t>
        <a:bodyPr/>
        <a:lstStyle/>
        <a:p>
          <a:endParaRPr lang="ru-RU"/>
        </a:p>
      </dgm:t>
    </dgm:pt>
    <dgm:pt modelId="{B598936C-34E4-4F19-AC58-3D8F2B6E9484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06E22878-3033-4AC3-8634-977A125E68F9}" type="parTrans" cxnId="{A13B53B7-FDC6-4EC6-A909-EA73983EB6F7}">
      <dgm:prSet/>
      <dgm:spPr/>
      <dgm:t>
        <a:bodyPr/>
        <a:lstStyle/>
        <a:p>
          <a:endParaRPr lang="ru-RU"/>
        </a:p>
      </dgm:t>
    </dgm:pt>
    <dgm:pt modelId="{01301F23-F687-434E-9DC8-59B55567BBB3}" type="sibTrans" cxnId="{A13B53B7-FDC6-4EC6-A909-EA73983EB6F7}">
      <dgm:prSet/>
      <dgm:spPr/>
      <dgm:t>
        <a:bodyPr/>
        <a:lstStyle/>
        <a:p>
          <a:endParaRPr lang="ru-RU"/>
        </a:p>
      </dgm:t>
    </dgm:pt>
    <dgm:pt modelId="{36673458-9DE8-4B2A-A2BC-D7CD85FBBE60}" type="pres">
      <dgm:prSet presAssocID="{E82E715D-ED7B-41E9-919F-560AAE06541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4BDF22B-6470-4C8B-96D2-B86E7C9F03D7}" type="pres">
      <dgm:prSet presAssocID="{1A5A5730-5EB9-464C-8A19-7B2B50B7262D}" presName="node" presStyleLbl="node1" presStyleIdx="0" presStyleCnt="5" custScaleX="190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2F40D3-7CAB-4ECB-9D9B-39661642BD4C}" type="pres">
      <dgm:prSet presAssocID="{1A5A5730-5EB9-464C-8A19-7B2B50B7262D}" presName="spNode" presStyleCnt="0"/>
      <dgm:spPr/>
    </dgm:pt>
    <dgm:pt modelId="{04B7FF54-25DB-4B00-B91F-38DCEB6EACE5}" type="pres">
      <dgm:prSet presAssocID="{ACAA1A3A-D10D-4B91-A7CB-E9EC1B734AF5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7FC08E5-B7E3-4163-AB23-EE86B7331637}" type="pres">
      <dgm:prSet presAssocID="{6A423EB8-E7B5-4FC4-8417-CE4809E6DD1E}" presName="node" presStyleLbl="node1" presStyleIdx="1" presStyleCnt="5" custScaleX="1788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EB4B2-2EE7-48C5-B0CA-04E1CE955F61}" type="pres">
      <dgm:prSet presAssocID="{6A423EB8-E7B5-4FC4-8417-CE4809E6DD1E}" presName="spNode" presStyleCnt="0"/>
      <dgm:spPr/>
    </dgm:pt>
    <dgm:pt modelId="{9D7A5E33-0983-4B9F-92E0-1E8BF15A1777}" type="pres">
      <dgm:prSet presAssocID="{F54377BD-2A46-4BFB-85B2-E6F292C0406A}" presName="sibTrans" presStyleLbl="sibTrans1D1" presStyleIdx="1" presStyleCnt="5"/>
      <dgm:spPr/>
      <dgm:t>
        <a:bodyPr/>
        <a:lstStyle/>
        <a:p>
          <a:endParaRPr lang="ru-RU"/>
        </a:p>
      </dgm:t>
    </dgm:pt>
    <dgm:pt modelId="{EB2E0BC1-7907-4F10-A396-FC0964A029A6}" type="pres">
      <dgm:prSet presAssocID="{F21DB267-D72D-46CA-923D-97157C0A7D0E}" presName="node" presStyleLbl="node1" presStyleIdx="2" presStyleCnt="5" custScaleX="151508" custRadScaleRad="117211" custRadScaleInc="-39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BEC358-51A1-4BFE-8693-CC399D358B91}" type="pres">
      <dgm:prSet presAssocID="{F21DB267-D72D-46CA-923D-97157C0A7D0E}" presName="spNode" presStyleCnt="0"/>
      <dgm:spPr/>
    </dgm:pt>
    <dgm:pt modelId="{ED58740A-CFB9-44D4-99F6-2B1A8F2964B7}" type="pres">
      <dgm:prSet presAssocID="{16F78D57-FD4A-486E-AD6B-A391CC7ABFC6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131510C-3A55-4E9B-98FB-D075318218A3}" type="pres">
      <dgm:prSet presAssocID="{483C011F-087B-4C62-9F6C-CF828C213BAA}" presName="node" presStyleLbl="node1" presStyleIdx="3" presStyleCnt="5" custScaleX="155623" custRadScaleRad="123977" custRadScaleInc="51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8A07D-58A5-494A-9824-41DA434DAFFD}" type="pres">
      <dgm:prSet presAssocID="{483C011F-087B-4C62-9F6C-CF828C213BAA}" presName="spNode" presStyleCnt="0"/>
      <dgm:spPr/>
    </dgm:pt>
    <dgm:pt modelId="{42000AEE-E4A9-4428-8061-7957CB7DADF4}" type="pres">
      <dgm:prSet presAssocID="{7C9281B8-C24B-4A3C-961C-68CFA2BB159F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A22BDFA-1FEE-484F-BAA1-6C6759878639}" type="pres">
      <dgm:prSet presAssocID="{B598936C-34E4-4F19-AC58-3D8F2B6E9484}" presName="node" presStyleLbl="node1" presStyleIdx="4" presStyleCnt="5" custScaleX="195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E8B7C6-609F-4EDD-9B9B-82314ADEB16C}" type="pres">
      <dgm:prSet presAssocID="{B598936C-34E4-4F19-AC58-3D8F2B6E9484}" presName="spNode" presStyleCnt="0"/>
      <dgm:spPr/>
    </dgm:pt>
    <dgm:pt modelId="{ACD46566-C501-4363-8DFB-FA61E452373E}" type="pres">
      <dgm:prSet presAssocID="{01301F23-F687-434E-9DC8-59B55567BBB3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81BA7537-363D-4100-A5F3-6433F56A50B0}" srcId="{E82E715D-ED7B-41E9-919F-560AAE06541F}" destId="{6A423EB8-E7B5-4FC4-8417-CE4809E6DD1E}" srcOrd="1" destOrd="0" parTransId="{F7ABD0A0-E365-4091-81A0-10F80F0522FF}" sibTransId="{F54377BD-2A46-4BFB-85B2-E6F292C0406A}"/>
    <dgm:cxn modelId="{AC987AA4-0B7C-437D-BE0D-E0964314E5EB}" srcId="{E82E715D-ED7B-41E9-919F-560AAE06541F}" destId="{483C011F-087B-4C62-9F6C-CF828C213BAA}" srcOrd="3" destOrd="0" parTransId="{5FA87DF8-E19C-4C5C-AE16-8E7B183310C4}" sibTransId="{7C9281B8-C24B-4A3C-961C-68CFA2BB159F}"/>
    <dgm:cxn modelId="{751DD106-31EC-49CE-9651-BC957899C4FC}" type="presOf" srcId="{483C011F-087B-4C62-9F6C-CF828C213BAA}" destId="{9131510C-3A55-4E9B-98FB-D075318218A3}" srcOrd="0" destOrd="0" presId="urn:microsoft.com/office/officeart/2005/8/layout/cycle5"/>
    <dgm:cxn modelId="{A4385571-0DFA-4C15-BC9C-563A02EE8B97}" type="presOf" srcId="{E82E715D-ED7B-41E9-919F-560AAE06541F}" destId="{36673458-9DE8-4B2A-A2BC-D7CD85FBBE60}" srcOrd="0" destOrd="0" presId="urn:microsoft.com/office/officeart/2005/8/layout/cycle5"/>
    <dgm:cxn modelId="{BF825B2F-2152-43C6-B734-054A8894F96B}" type="presOf" srcId="{6A423EB8-E7B5-4FC4-8417-CE4809E6DD1E}" destId="{97FC08E5-B7E3-4163-AB23-EE86B7331637}" srcOrd="0" destOrd="0" presId="urn:microsoft.com/office/officeart/2005/8/layout/cycle5"/>
    <dgm:cxn modelId="{6E6AC308-AEBF-4873-A79A-449CC1B48E6D}" type="presOf" srcId="{F54377BD-2A46-4BFB-85B2-E6F292C0406A}" destId="{9D7A5E33-0983-4B9F-92E0-1E8BF15A1777}" srcOrd="0" destOrd="0" presId="urn:microsoft.com/office/officeart/2005/8/layout/cycle5"/>
    <dgm:cxn modelId="{9B5DF60A-CB30-41E4-8F8D-401DB7CC53B4}" type="presOf" srcId="{1A5A5730-5EB9-464C-8A19-7B2B50B7262D}" destId="{74BDF22B-6470-4C8B-96D2-B86E7C9F03D7}" srcOrd="0" destOrd="0" presId="urn:microsoft.com/office/officeart/2005/8/layout/cycle5"/>
    <dgm:cxn modelId="{33866897-F957-4476-8B92-88806DEA8FC1}" type="presOf" srcId="{ACAA1A3A-D10D-4B91-A7CB-E9EC1B734AF5}" destId="{04B7FF54-25DB-4B00-B91F-38DCEB6EACE5}" srcOrd="0" destOrd="0" presId="urn:microsoft.com/office/officeart/2005/8/layout/cycle5"/>
    <dgm:cxn modelId="{46F2433B-6F18-47F4-AAFD-422FC10A64CB}" type="presOf" srcId="{F21DB267-D72D-46CA-923D-97157C0A7D0E}" destId="{EB2E0BC1-7907-4F10-A396-FC0964A029A6}" srcOrd="0" destOrd="0" presId="urn:microsoft.com/office/officeart/2005/8/layout/cycle5"/>
    <dgm:cxn modelId="{511B4CA5-2B77-4396-BE11-AC3BBF8D78DD}" type="presOf" srcId="{B598936C-34E4-4F19-AC58-3D8F2B6E9484}" destId="{4A22BDFA-1FEE-484F-BAA1-6C6759878639}" srcOrd="0" destOrd="0" presId="urn:microsoft.com/office/officeart/2005/8/layout/cycle5"/>
    <dgm:cxn modelId="{15210E38-F394-43BE-BFEA-01AA0AEDF049}" srcId="{E82E715D-ED7B-41E9-919F-560AAE06541F}" destId="{F21DB267-D72D-46CA-923D-97157C0A7D0E}" srcOrd="2" destOrd="0" parTransId="{4EC10D22-5EC5-4710-B000-1E555CD1238C}" sibTransId="{16F78D57-FD4A-486E-AD6B-A391CC7ABFC6}"/>
    <dgm:cxn modelId="{F9074345-6E37-4B18-88DE-957C985EA6FB}" type="presOf" srcId="{16F78D57-FD4A-486E-AD6B-A391CC7ABFC6}" destId="{ED58740A-CFB9-44D4-99F6-2B1A8F2964B7}" srcOrd="0" destOrd="0" presId="urn:microsoft.com/office/officeart/2005/8/layout/cycle5"/>
    <dgm:cxn modelId="{A656F9BD-7800-466D-AE91-FD03EFE26103}" type="presOf" srcId="{7C9281B8-C24B-4A3C-961C-68CFA2BB159F}" destId="{42000AEE-E4A9-4428-8061-7957CB7DADF4}" srcOrd="0" destOrd="0" presId="urn:microsoft.com/office/officeart/2005/8/layout/cycle5"/>
    <dgm:cxn modelId="{A13B53B7-FDC6-4EC6-A909-EA73983EB6F7}" srcId="{E82E715D-ED7B-41E9-919F-560AAE06541F}" destId="{B598936C-34E4-4F19-AC58-3D8F2B6E9484}" srcOrd="4" destOrd="0" parTransId="{06E22878-3033-4AC3-8634-977A125E68F9}" sibTransId="{01301F23-F687-434E-9DC8-59B55567BBB3}"/>
    <dgm:cxn modelId="{42837DFB-8640-498A-8047-17783EFD9525}" type="presOf" srcId="{01301F23-F687-434E-9DC8-59B55567BBB3}" destId="{ACD46566-C501-4363-8DFB-FA61E452373E}" srcOrd="0" destOrd="0" presId="urn:microsoft.com/office/officeart/2005/8/layout/cycle5"/>
    <dgm:cxn modelId="{AE95E07C-FF80-4992-A07F-DA27DDA68BA9}" srcId="{E82E715D-ED7B-41E9-919F-560AAE06541F}" destId="{1A5A5730-5EB9-464C-8A19-7B2B50B7262D}" srcOrd="0" destOrd="0" parTransId="{DE21EBC4-A55E-4507-B84C-F39C9D12DDBC}" sibTransId="{ACAA1A3A-D10D-4B91-A7CB-E9EC1B734AF5}"/>
    <dgm:cxn modelId="{D18934FA-2C9C-451E-8EAB-8CA49EFFC046}" type="presParOf" srcId="{36673458-9DE8-4B2A-A2BC-D7CD85FBBE60}" destId="{74BDF22B-6470-4C8B-96D2-B86E7C9F03D7}" srcOrd="0" destOrd="0" presId="urn:microsoft.com/office/officeart/2005/8/layout/cycle5"/>
    <dgm:cxn modelId="{B87F1D3F-5D68-4D30-868F-1F792C13489B}" type="presParOf" srcId="{36673458-9DE8-4B2A-A2BC-D7CD85FBBE60}" destId="{E62F40D3-7CAB-4ECB-9D9B-39661642BD4C}" srcOrd="1" destOrd="0" presId="urn:microsoft.com/office/officeart/2005/8/layout/cycle5"/>
    <dgm:cxn modelId="{E4EF4729-8F67-42AD-8236-5D4845550974}" type="presParOf" srcId="{36673458-9DE8-4B2A-A2BC-D7CD85FBBE60}" destId="{04B7FF54-25DB-4B00-B91F-38DCEB6EACE5}" srcOrd="2" destOrd="0" presId="urn:microsoft.com/office/officeart/2005/8/layout/cycle5"/>
    <dgm:cxn modelId="{96E6C6BF-ADBE-442D-B7B2-1AF86E863E43}" type="presParOf" srcId="{36673458-9DE8-4B2A-A2BC-D7CD85FBBE60}" destId="{97FC08E5-B7E3-4163-AB23-EE86B7331637}" srcOrd="3" destOrd="0" presId="urn:microsoft.com/office/officeart/2005/8/layout/cycle5"/>
    <dgm:cxn modelId="{6118C845-D480-4C20-A359-4307D5A96348}" type="presParOf" srcId="{36673458-9DE8-4B2A-A2BC-D7CD85FBBE60}" destId="{D6EEB4B2-2EE7-48C5-B0CA-04E1CE955F61}" srcOrd="4" destOrd="0" presId="urn:microsoft.com/office/officeart/2005/8/layout/cycle5"/>
    <dgm:cxn modelId="{407D6854-9180-419C-B153-B33576103DFE}" type="presParOf" srcId="{36673458-9DE8-4B2A-A2BC-D7CD85FBBE60}" destId="{9D7A5E33-0983-4B9F-92E0-1E8BF15A1777}" srcOrd="5" destOrd="0" presId="urn:microsoft.com/office/officeart/2005/8/layout/cycle5"/>
    <dgm:cxn modelId="{82D331D6-BFB3-4300-BFBD-4FD45A1FD3AF}" type="presParOf" srcId="{36673458-9DE8-4B2A-A2BC-D7CD85FBBE60}" destId="{EB2E0BC1-7907-4F10-A396-FC0964A029A6}" srcOrd="6" destOrd="0" presId="urn:microsoft.com/office/officeart/2005/8/layout/cycle5"/>
    <dgm:cxn modelId="{D5B229F6-ED01-44D3-A504-606EECAD56BF}" type="presParOf" srcId="{36673458-9DE8-4B2A-A2BC-D7CD85FBBE60}" destId="{5BBEC358-51A1-4BFE-8693-CC399D358B91}" srcOrd="7" destOrd="0" presId="urn:microsoft.com/office/officeart/2005/8/layout/cycle5"/>
    <dgm:cxn modelId="{BAC03417-9D7B-4129-92CA-8B5C9C796094}" type="presParOf" srcId="{36673458-9DE8-4B2A-A2BC-D7CD85FBBE60}" destId="{ED58740A-CFB9-44D4-99F6-2B1A8F2964B7}" srcOrd="8" destOrd="0" presId="urn:microsoft.com/office/officeart/2005/8/layout/cycle5"/>
    <dgm:cxn modelId="{F52C0169-19DE-4397-9FA9-EB19EA163B68}" type="presParOf" srcId="{36673458-9DE8-4B2A-A2BC-D7CD85FBBE60}" destId="{9131510C-3A55-4E9B-98FB-D075318218A3}" srcOrd="9" destOrd="0" presId="urn:microsoft.com/office/officeart/2005/8/layout/cycle5"/>
    <dgm:cxn modelId="{D7CBABB7-0317-4E21-B58C-199AE533FB48}" type="presParOf" srcId="{36673458-9DE8-4B2A-A2BC-D7CD85FBBE60}" destId="{30D8A07D-58A5-494A-9824-41DA434DAFFD}" srcOrd="10" destOrd="0" presId="urn:microsoft.com/office/officeart/2005/8/layout/cycle5"/>
    <dgm:cxn modelId="{8867E494-06ED-4D22-8B3B-EDF47EB406F4}" type="presParOf" srcId="{36673458-9DE8-4B2A-A2BC-D7CD85FBBE60}" destId="{42000AEE-E4A9-4428-8061-7957CB7DADF4}" srcOrd="11" destOrd="0" presId="urn:microsoft.com/office/officeart/2005/8/layout/cycle5"/>
    <dgm:cxn modelId="{19E77408-50A3-45BF-8D7D-1E89FAB05768}" type="presParOf" srcId="{36673458-9DE8-4B2A-A2BC-D7CD85FBBE60}" destId="{4A22BDFA-1FEE-484F-BAA1-6C6759878639}" srcOrd="12" destOrd="0" presId="urn:microsoft.com/office/officeart/2005/8/layout/cycle5"/>
    <dgm:cxn modelId="{65E608E6-64C5-4C24-B0A8-7CF889BA2723}" type="presParOf" srcId="{36673458-9DE8-4B2A-A2BC-D7CD85FBBE60}" destId="{A4E8B7C6-609F-4EDD-9B9B-82314ADEB16C}" srcOrd="13" destOrd="0" presId="urn:microsoft.com/office/officeart/2005/8/layout/cycle5"/>
    <dgm:cxn modelId="{6786C44F-863A-488F-B968-84D78A0FFF87}" type="presParOf" srcId="{36673458-9DE8-4B2A-A2BC-D7CD85FBBE60}" destId="{ACD46566-C501-4363-8DFB-FA61E452373E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02D72-5C76-42E2-B6A7-D9854646B461}">
      <dsp:nvSpPr>
        <dsp:cNvPr id="0" name=""/>
        <dsp:cNvSpPr/>
      </dsp:nvSpPr>
      <dsp:spPr>
        <a:xfrm>
          <a:off x="1615090" y="-26913"/>
          <a:ext cx="4542219" cy="4542219"/>
        </a:xfrm>
        <a:prstGeom prst="circularArrow">
          <a:avLst>
            <a:gd name="adj1" fmla="val 5544"/>
            <a:gd name="adj2" fmla="val 330680"/>
            <a:gd name="adj3" fmla="val 13773629"/>
            <a:gd name="adj4" fmla="val 17387362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1DA97-0701-4A57-9140-B98F56ECC323}">
      <dsp:nvSpPr>
        <dsp:cNvPr id="0" name=""/>
        <dsp:cNvSpPr/>
      </dsp:nvSpPr>
      <dsp:spPr>
        <a:xfrm>
          <a:off x="2821669" y="1719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2821669" y="1719"/>
        <a:ext cx="2129060" cy="1064530"/>
      </dsp:txXfrm>
    </dsp:sp>
    <dsp:sp modelId="{80E21E0F-1FF9-4ED4-9749-BD8B96D11C46}">
      <dsp:nvSpPr>
        <dsp:cNvPr id="0" name=""/>
        <dsp:cNvSpPr/>
      </dsp:nvSpPr>
      <dsp:spPr>
        <a:xfrm>
          <a:off x="4663847" y="1340140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4663847" y="1340140"/>
        <a:ext cx="2129060" cy="1064530"/>
      </dsp:txXfrm>
    </dsp:sp>
    <dsp:sp modelId="{DEEF30F1-E0AC-4F09-A785-6172E2C71373}">
      <dsp:nvSpPr>
        <dsp:cNvPr id="0" name=""/>
        <dsp:cNvSpPr/>
      </dsp:nvSpPr>
      <dsp:spPr>
        <a:xfrm>
          <a:off x="3960198" y="3505750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3960198" y="3505750"/>
        <a:ext cx="2129060" cy="1064530"/>
      </dsp:txXfrm>
    </dsp:sp>
    <dsp:sp modelId="{06073FF4-DD8C-4972-A8BC-D435E51D7DFF}">
      <dsp:nvSpPr>
        <dsp:cNvPr id="0" name=""/>
        <dsp:cNvSpPr/>
      </dsp:nvSpPr>
      <dsp:spPr>
        <a:xfrm>
          <a:off x="1683141" y="3505750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1683141" y="3505750"/>
        <a:ext cx="2129060" cy="1064530"/>
      </dsp:txXfrm>
    </dsp:sp>
    <dsp:sp modelId="{E2FDA7EC-4EF9-402C-8AE1-E26BC16F8F71}">
      <dsp:nvSpPr>
        <dsp:cNvPr id="0" name=""/>
        <dsp:cNvSpPr/>
      </dsp:nvSpPr>
      <dsp:spPr>
        <a:xfrm>
          <a:off x="979491" y="1340140"/>
          <a:ext cx="2129060" cy="10645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979491" y="1340140"/>
        <a:ext cx="2129060" cy="10645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DF22B-6470-4C8B-96D2-B86E7C9F03D7}">
      <dsp:nvSpPr>
        <dsp:cNvPr id="0" name=""/>
        <dsp:cNvSpPr/>
      </dsp:nvSpPr>
      <dsp:spPr>
        <a:xfrm>
          <a:off x="1832336" y="2370"/>
          <a:ext cx="2539187" cy="86774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832336" y="2370"/>
        <a:ext cx="2539187" cy="867742"/>
      </dsp:txXfrm>
    </dsp:sp>
    <dsp:sp modelId="{04B7FF54-25DB-4B00-B91F-38DCEB6EACE5}">
      <dsp:nvSpPr>
        <dsp:cNvPr id="0" name=""/>
        <dsp:cNvSpPr/>
      </dsp:nvSpPr>
      <dsp:spPr>
        <a:xfrm>
          <a:off x="1188250" y="68548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609307" y="238185"/>
              </a:moveTo>
              <a:arcTo wR="1732594" hR="1732594" stAng="18023912" swAng="67217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FC08E5-B7E3-4163-AB23-EE86B7331637}">
      <dsp:nvSpPr>
        <dsp:cNvPr id="0" name=""/>
        <dsp:cNvSpPr/>
      </dsp:nvSpPr>
      <dsp:spPr>
        <a:xfrm>
          <a:off x="3555965" y="1199563"/>
          <a:ext cx="2387519" cy="86774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555965" y="1199563"/>
        <a:ext cx="2387519" cy="867742"/>
      </dsp:txXfrm>
    </dsp:sp>
    <dsp:sp modelId="{9D7A5E33-0983-4B9F-92E0-1E8BF15A1777}">
      <dsp:nvSpPr>
        <dsp:cNvPr id="0" name=""/>
        <dsp:cNvSpPr/>
      </dsp:nvSpPr>
      <dsp:spPr>
        <a:xfrm>
          <a:off x="1477625" y="945596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17920" y="1330648"/>
              </a:moveTo>
              <a:arcTo wR="1732594" hR="1732594" stAng="20795142" swAng="1339309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2E0BC1-7907-4F10-A396-FC0964A029A6}">
      <dsp:nvSpPr>
        <dsp:cNvPr id="0" name=""/>
        <dsp:cNvSpPr/>
      </dsp:nvSpPr>
      <dsp:spPr>
        <a:xfrm>
          <a:off x="3537688" y="3159786"/>
          <a:ext cx="2022614" cy="86774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3537688" y="3159786"/>
        <a:ext cx="2022614" cy="867742"/>
      </dsp:txXfrm>
    </dsp:sp>
    <dsp:sp modelId="{ED58740A-CFB9-44D4-99F6-2B1A8F2964B7}">
      <dsp:nvSpPr>
        <dsp:cNvPr id="0" name=""/>
        <dsp:cNvSpPr/>
      </dsp:nvSpPr>
      <dsp:spPr>
        <a:xfrm>
          <a:off x="1240070" y="844320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342672" y="3354225"/>
              </a:moveTo>
              <a:arcTo wR="1732594" hR="1732594" stAng="4162985" swAng="247404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31510C-3A55-4E9B-98FB-D075318218A3}">
      <dsp:nvSpPr>
        <dsp:cNvPr id="0" name=""/>
        <dsp:cNvSpPr/>
      </dsp:nvSpPr>
      <dsp:spPr>
        <a:xfrm>
          <a:off x="455711" y="3159782"/>
          <a:ext cx="2077548" cy="86774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55711" y="3159782"/>
        <a:ext cx="2077548" cy="867742"/>
      </dsp:txXfrm>
    </dsp:sp>
    <dsp:sp modelId="{42000AEE-E4A9-4428-8061-7957CB7DADF4}">
      <dsp:nvSpPr>
        <dsp:cNvPr id="0" name=""/>
        <dsp:cNvSpPr/>
      </dsp:nvSpPr>
      <dsp:spPr>
        <a:xfrm>
          <a:off x="1172570" y="114233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213" y="1797417"/>
              </a:moveTo>
              <a:arcTo wR="1732594" hR="1732594" stAng="10671351" swAng="1356534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22BDFA-1FEE-484F-BAA1-6C6759878639}">
      <dsp:nvSpPr>
        <dsp:cNvPr id="0" name=""/>
        <dsp:cNvSpPr/>
      </dsp:nvSpPr>
      <dsp:spPr>
        <a:xfrm>
          <a:off x="152514" y="1199563"/>
          <a:ext cx="2603240" cy="867742"/>
        </a:xfrm>
        <a:prstGeom prst="roundRect">
          <a:avLst/>
        </a:prstGeom>
        <a:solidFill>
          <a:schemeClr val="accent2"/>
        </a:solidFill>
        <a:ln w="1905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152514" y="1199563"/>
        <a:ext cx="2603240" cy="867742"/>
      </dsp:txXfrm>
    </dsp:sp>
    <dsp:sp modelId="{ACD46566-C501-4363-8DFB-FA61E452373E}">
      <dsp:nvSpPr>
        <dsp:cNvPr id="0" name=""/>
        <dsp:cNvSpPr/>
      </dsp:nvSpPr>
      <dsp:spPr>
        <a:xfrm>
          <a:off x="1550421" y="68548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582246" y="436992"/>
              </a:moveTo>
              <a:arcTo wR="1732594" hR="1732594" stAng="13703912" swAng="672175"/>
            </a:path>
          </a:pathLst>
        </a:custGeom>
        <a:noFill/>
        <a:ln w="12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75960B-1761-4924-901A-97064B184E7E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9CC0A-5402-4605-B50E-A5619BEFF36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19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D530048-E6BB-4528-90A8-4C70A0806FC0}" type="datetimeFigureOut">
              <a:rPr lang="ru-RU" smtClean="0"/>
              <a:pPr/>
              <a:t>13.05.2016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92FF42E-8CF2-40B9-A0D6-DC54766E113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84784"/>
            <a:ext cx="7848872" cy="5184576"/>
          </a:xfrm>
        </p:spPr>
        <p:txBody>
          <a:bodyPr/>
          <a:lstStyle/>
          <a:p>
            <a:pPr marL="6858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216024"/>
            <a:ext cx="8820472" cy="65253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MAVZU :   CHEGARALANMAGAN </a:t>
            </a:r>
          </a:p>
          <a:p>
            <a:pPr algn="ctr"/>
            <a:endParaRPr lang="en-US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FUNKSIYANING  XOSMAS   INTEGRALI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4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539552" y="158880"/>
                <a:ext cx="8424936" cy="64087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Agar  t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𝒐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da  F(t)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cheksiz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u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uzoqlashuvchi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deyiladi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Yuqoridagi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limit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bo’lmagan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ham biz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intervalni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uzoqlashuvchi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deymiz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  </a:t>
                </a:r>
                <a:endParaRPr lang="ru-RU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58880"/>
                <a:ext cx="8424936" cy="6408712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151317" y="203626"/>
                <a:ext cx="8813171" cy="6393726"/>
              </a:xfrm>
              <a:prstGeom prst="roundRect">
                <a:avLst>
                  <a:gd name="adj" fmla="val 615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Agar    f(x)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kesmaning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biror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ichki</a:t>
                </a:r>
                <a:endParaRPr lang="en-US" sz="28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c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𝒄</m:t>
                            </m:r>
                          </m:lim>
                        </m:limLow>
                      </m:fName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=∞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28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𝐛𝐨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’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u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aniq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additivlik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xossasiga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o’xshash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integralni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ikkita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yig’indisi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ko’rinishida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ifodalaymiz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:</a:t>
                </a:r>
              </a:p>
              <a:p>
                <a:endParaRPr lang="en-US" sz="2000" b="1" i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</a:endParaRPr>
              </a:p>
              <a:p>
                <a:endParaRPr lang="en-US" sz="2000" b="1" i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ru-RU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0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 =</m:t>
                          </m:r>
                          <m:nary>
                            <m:naryPr>
                              <m:ctrlPr>
                                <a:rPr lang="en-US" sz="20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0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en-US" sz="20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𝒄</m:t>
                              </m:r>
                            </m:sup>
                            <m:e>
                              <m:eqArr>
                                <m:eqArrPr>
                                  <m:ctrlPr>
                                    <a:rPr lang="en-US" sz="20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20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20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𝒅𝒙</m:t>
                                  </m:r>
                                  <m:r>
                                    <a:rPr lang="en-US" sz="20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trlPr>
                                        <a:rPr lang="en-US" sz="20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0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𝒄</m:t>
                                      </m:r>
                                    </m:sub>
                                    <m:sup>
                                      <m:r>
                                        <a:rPr lang="en-US" sz="20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𝒃</m:t>
                                      </m:r>
                                    </m:sup>
                                    <m:e>
                                      <m:r>
                                        <a:rPr lang="en-US" sz="20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𝒇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en-US" sz="20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𝒅𝒙</m:t>
                                      </m:r>
                                      <m:r>
                                        <a:rPr lang="en-US" sz="20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func>
                                        <m:funcPr>
                                          <m:ctrlPr>
                                            <a:rPr lang="en-US" sz="2000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lim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𝒕</m:t>
                                              </m:r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𝒄</m:t>
                                              </m:r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𝒐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nary>
                                            <m:naryPr>
                                              <m:ctrlP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𝒂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𝒕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𝒇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1" i="1" smtClean="0">
                                                      <a:ln w="50800"/>
                                                      <a:solidFill>
                                                        <a:schemeClr val="bg1">
                                                          <a:shade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1" i="1" smtClean="0">
                                                      <a:ln w="50800"/>
                                                      <a:solidFill>
                                                        <a:schemeClr val="bg1">
                                                          <a:shade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𝒅𝒙</m:t>
                                              </m:r>
                                            </m:e>
                                          </m:nary>
                                        </m:e>
                                      </m:func>
                                    </m:e>
                                  </m:nary>
                                  <m:r>
                                    <a:rPr lang="en-US" sz="20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0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func>
                                        <m:funcPr>
                                          <m:ctrlPr>
                                            <a:rPr lang="en-US" sz="2000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funcPr>
                                        <m:fName>
                                          <m:limLow>
                                            <m:limLowPr>
                                              <m:ctrlP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000" b="0" i="0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lim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sz="2000" b="0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𝝉</m:t>
                                              </m:r>
                                              <m:r>
                                                <a:rPr lang="en-US" sz="2000" b="0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→</m:t>
                                              </m:r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𝒄</m:t>
                                              </m:r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+</m:t>
                                              </m:r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𝒐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nary>
                                            <m:naryPr>
                                              <m:ctrlP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m:rPr>
                                                  <m:brk m:alnAt="23"/>
                                                </m:rP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𝝉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𝒃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𝒇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000" b="1" i="1" smtClean="0">
                                                      <a:ln w="50800"/>
                                                      <a:solidFill>
                                                        <a:schemeClr val="bg1">
                                                          <a:shade val="50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1" i="1" smtClean="0">
                                                      <a:ln w="50800"/>
                                                      <a:solidFill>
                                                        <a:schemeClr val="bg1">
                                                          <a:shade val="50000"/>
                                                        </a:schemeClr>
                                                      </a:solidFill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𝒙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000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𝒅𝒙</m:t>
                                              </m:r>
                                            </m:e>
                                          </m:nary>
                                        </m:e>
                                      </m:func>
                                    </m:fName>
                                    <m:e/>
                                  </m:func>
                                </m:e>
                                <m:e/>
                              </m:eqArr>
                            </m:e>
                          </m:nary>
                        </m:e>
                      </m:nary>
                    </m:oMath>
                  </m:oMathPara>
                </a14:m>
                <a:endParaRPr lang="ru-RU" sz="20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" y="203626"/>
                <a:ext cx="8813171" cy="6393726"/>
              </a:xfrm>
              <a:prstGeom prst="roundRect">
                <a:avLst>
                  <a:gd name="adj" fmla="val 6150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224644"/>
                <a:ext cx="8496944" cy="6408712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Agar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tenglikning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tomonidagi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limitlar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u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deyiladi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.,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aks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uzoqlashuvchi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deyiladi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  </a:t>
                </a:r>
              </a:p>
              <a:p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Geometrik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nuqtayi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nazardan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chegaraalanmagan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y=f(x)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egri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chiziq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y = o , x=a,  x=b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to’gri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chiziqlar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bilan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chegaralangan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x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𝒐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da  (  x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𝒐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,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𝒄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𝒐</m:t>
                    </m:r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)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Oy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o’qi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bilan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yo’nalashida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cheksiz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cho’zilgan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figuraning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yuzaga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ega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ekanligini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anglatadi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(8-rasm)</a:t>
                </a:r>
                <a:endParaRPr lang="ru-RU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24644"/>
                <a:ext cx="8496944" cy="6408712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16632"/>
            <a:ext cx="8496944" cy="67413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7" t="13934" r="27993" b="45834"/>
          <a:stretch/>
        </p:blipFill>
        <p:spPr bwMode="auto">
          <a:xfrm>
            <a:off x="827584" y="404664"/>
            <a:ext cx="77048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145143"/>
            <a:ext cx="8496944" cy="65242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6" t="13729" r="7141" b="39549"/>
          <a:stretch/>
        </p:blipFill>
        <p:spPr bwMode="auto">
          <a:xfrm>
            <a:off x="827584" y="332656"/>
            <a:ext cx="77048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539552" y="188640"/>
                <a:ext cx="8352928" cy="6552728"/>
              </a:xfrm>
              <a:prstGeom prst="roundRect">
                <a:avLst>
                  <a:gd name="adj" fmla="val 98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1-misol 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yaqinlashishga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tekshiring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</a:p>
              <a:p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Yechish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Bunda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x=0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ostidagi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nuqtasidir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Bu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ta’rif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bo’yicha</a:t>
                </a:r>
                <a:endParaRPr lang="en-US" sz="32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nary>
                          <m:nary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𝒅𝒙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</m:rad>
                              </m:den>
                            </m:f>
                          </m:e>
                        </m:nary>
                      </m:e>
                    </m:func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rad>
                      </m:e>
                    </m:func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sz="32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</m:den>
                        </m:f>
                      </m:e>
                    </m:d>
                    <m:r>
                      <a:rPr lang="en-US" sz="32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32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→+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</m:rad>
                          </m:e>
                        </m:d>
                      </m:e>
                    </m:func>
                    <m:r>
                      <a:rPr lang="en-US" sz="32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32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Demak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berilgan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qiymati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2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ga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teng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  <a:endParaRPr lang="ru-RU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88640"/>
                <a:ext cx="8352928" cy="6552728"/>
              </a:xfrm>
              <a:prstGeom prst="roundRect">
                <a:avLst>
                  <a:gd name="adj" fmla="val 9800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17848" y="188640"/>
                <a:ext cx="8620608" cy="6480720"/>
              </a:xfrm>
              <a:prstGeom prst="roundRect">
                <a:avLst>
                  <a:gd name="adj" fmla="val 591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2-misol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integralni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yaqinlashishga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tekshiring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Yechish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Bunda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x=1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ostidagi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nuqtasidir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0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𝑡</m:t>
                            </m:r>
                            <m:r>
                              <a:rPr lang="en-US" sz="3200" b="0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→1−0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𝒅𝒙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func>
                    <m:r>
                      <a:rPr lang="en-US" sz="32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func>
                      <m:funcPr>
                        <m:ctrlPr>
                          <a:rPr lang="en-US" sz="32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rad>
                          </m:e>
                        </m:d>
                        <m:d>
                          <m:dPr>
                            <m:begChr m:val="|"/>
                            <m:endChr m:val=""/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num>
                              <m:den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32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endParaRPr lang="en-US" sz="3200" b="1" i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ad>
                              <m:radPr>
                                <m:degHide m:val="on"/>
                                <m:ctrlP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3200" b="1" i="1" dirty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</m:rad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 +</m:t>
                            </m:r>
                            <m:r>
                              <a:rPr lang="en-US" sz="3200" b="1" i="1" dirty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e>
                        </m:d>
                        <m:r>
                          <a:rPr lang="en-US" sz="32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32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func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</a:t>
                </a:r>
              </a:p>
              <a:p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Demak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ham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ru-RU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48" y="188640"/>
                <a:ext cx="8620608" cy="6480720"/>
              </a:xfrm>
              <a:prstGeom prst="roundRect">
                <a:avLst>
                  <a:gd name="adj" fmla="val 5918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40475" y="144917"/>
                <a:ext cx="8568952" cy="6624736"/>
              </a:xfrm>
              <a:prstGeom prst="roundRect">
                <a:avLst>
                  <a:gd name="adj" fmla="val 68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3-misol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f>
                          <m:f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𝒃</m:t>
                                    </m:r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sup>
                            </m:sSup>
                          </m:den>
                        </m:f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a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𝑹</m:t>
                    </m:r>
                    <m:r>
                      <a:rPr lang="en-US" sz="24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a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𝒃</m:t>
                    </m:r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integralni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yaqinlashishga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tekshiring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</a:p>
              <a:p>
                <a:endParaRPr lang="en-US" sz="2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Yechish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Ikki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holatni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qaraymiz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1-hol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𝐚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U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b="1" i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f>
                            <m:f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𝒅𝒙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𝒃</m:t>
                                      </m:r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en-US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  <m:sup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𝒅𝒙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 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func>
                                <m:funcPr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b="0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b="0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→</m:t>
                                      </m:r>
                                      <m:r>
                                        <a:rPr lang="en-US" b="0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b="0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−0</m:t>
                                      </m:r>
                                    </m:lim>
                                  </m:limLow>
                                </m:fName>
                                <m:e>
                                  <m:nary>
                                    <m:nary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𝒂</m:t>
                                      </m:r>
                                    </m:sub>
                                    <m:sup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𝒕</m:t>
                                      </m:r>
                                    </m:sup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𝒙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𝒂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𝒅</m:t>
                                      </m:r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</m:e>
                                      </m:d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</m:e>
                                  </m:nary>
                                </m:e>
                              </m:func>
                            </m:e>
                          </m:nary>
                        </m:e>
                      </m:func>
                    </m:oMath>
                  </m:oMathPara>
                </a14:m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en-US" b="1" i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b="0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𝑏</m:t>
                              </m:r>
                              <m:r>
                                <a:rPr lang="en-US" b="0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𝑜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𝒃</m:t>
                                      </m:r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den>
                          </m:f>
                          <m:d>
                            <m:dPr>
                              <m:begChr m:val="|"/>
                              <m:endChr m:val=""/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𝟏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𝒕</m:t>
                                      </m:r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→</m:t>
                                      </m:r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𝒃</m:t>
                                      </m:r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𝒕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𝒂</m:t>
                                          </m:r>
                                        </m:sup>
                                      </m:sSup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ctrlP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𝒃</m:t>
                                              </m:r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𝒂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𝒂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 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en-US" sz="2400" b="1" i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f>
                          <m:fPr>
                            <m:type m:val="noBar"/>
                            <m:ctrlPr>
                              <a:rPr lang="ru-RU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>
                              <m:fPr>
                                <m:ctrlPr>
                                  <a:rPr lang="ru-RU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ru-RU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ru-RU" sz="2400" b="1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1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𝒃</m:t>
                                        </m:r>
                                        <m:r>
                                          <a:rPr lang="en-US" sz="2400" b="1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400" b="1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𝒂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𝒂</m:t>
                                </m:r>
                              </m:den>
                            </m:f>
                          </m:num>
                          <m:den>
                            <m:r>
                              <a:rPr lang="ru-RU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den>
                        </m:f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,      </m:t>
                        </m:r>
                      </m:e>
                    </m:d>
                    <m:f>
                      <m:fPr>
                        <m:type m:val="noBar"/>
                        <m:ctrlPr>
                          <a:rPr lang="ru-RU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endParaRPr lang="ru-RU" sz="2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475" y="144917"/>
                <a:ext cx="8568952" cy="6624736"/>
              </a:xfrm>
              <a:prstGeom prst="roundRect">
                <a:avLst>
                  <a:gd name="adj" fmla="val 6808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114800" y="29754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188640"/>
                <a:ext cx="8568952" cy="6552728"/>
              </a:xfrm>
              <a:prstGeom prst="roundRect">
                <a:avLst>
                  <a:gd name="adj" fmla="val 359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                     2-hol  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a=1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U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f>
                          <m:f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𝒃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  <m:r>
                          <a:rPr lang="en-US" sz="2800" b="1" i="1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func>
                          <m:func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trlP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sz="28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𝒅𝒙</m:t>
                                    </m:r>
                                  </m:num>
                                  <m:den>
                                    <m:d>
                                      <m:dPr>
                                        <m:ctrlPr>
                                          <a:rPr lang="en-US" sz="2800" b="1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b="1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𝒃</m:t>
                                        </m:r>
                                        <m:r>
                                          <a:rPr lang="en-US" sz="2800" b="1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en-US" sz="2800" b="1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den>
                                </m:f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</m:e>
                            </m:nary>
                          </m:e>
                        </m:func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unc>
                          <m:func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ln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b="0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𝑏</m:t>
                                    </m:r>
                                    <m:r>
                                      <a:rPr lang="en-US" sz="2800" b="0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0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𝑥</m:t>
                                    </m:r>
                                  </m:e>
                                </m:d>
                                <m:d>
                                  <m:dPr>
                                    <m:begChr m:val="|"/>
                                    <m:endChr m:val=""/>
                                    <m:ctrlPr>
                                      <a:rPr lang="en-US" sz="2800" b="0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noBar"/>
                                        <m:ctrlPr>
                                          <a:rPr lang="en-US" sz="2800" b="0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  <a:ea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800" b="0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2800" b="0" i="1" smtClean="0">
                                            <a:ln w="50800"/>
                                            <a:solidFill>
                                              <a:schemeClr val="bg1">
                                                <a:shade val="50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𝑎</m:t>
                                        </m:r>
                                      </m:den>
                                    </m:f>
                                    <m:r>
                                      <a:rPr lang="en-US" sz="2800" b="0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=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nary>
                  </m:oMath>
                </a14:m>
                <a:endParaRPr lang="en-US" sz="28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ea typeface="Cambria Math"/>
                </a:endParaRPr>
              </a:p>
              <a:p>
                <a:endParaRPr lang="en-US" sz="28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func>
                        <m:funcPr>
                          <m:ctrlP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2800" b="0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𝑏</m:t>
                                      </m:r>
                                      <m:r>
                                        <a:rPr lang="en-US" sz="2800" b="0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800" b="0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en-US" sz="2800" b="0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800" b="0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800" b="0" i="0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2800" b="0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800" b="0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𝑏</m:t>
                                          </m:r>
                                          <m:r>
                                            <a:rPr lang="en-US" sz="2800" b="0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800" b="0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func>
                            </m:e>
                          </m:d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=+∞</m:t>
                          </m:r>
                        </m:e>
                      </m:func>
                    </m:oMath>
                  </m:oMathPara>
                </a14:m>
                <a:endParaRPr lang="en-US" sz="28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ea typeface="Cambria Math"/>
                </a:endParaRPr>
              </a:p>
              <a:p>
                <a:endParaRPr lang="en-US" sz="28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ea typeface="Cambria Math"/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  <a:ea typeface="Cambria Math"/>
                  </a:rPr>
                  <a:t>Demak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a typeface="Cambria Math"/>
                  </a:rPr>
                  <a:t> ,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f>
                          <m:f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𝒅𝒙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𝒃</m:t>
                                    </m:r>
                                    <m:r>
                                      <a:rPr lang="en-US" sz="28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−</m:t>
                                    </m:r>
                                    <m:r>
                                      <a:rPr lang="en-US" sz="28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sup>
                            </m:sSup>
                          </m:den>
                        </m:f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a typeface="Cambria Math"/>
                  </a:rPr>
                  <a:t>  integral    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a typeface="Cambria Math"/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  <a:ea typeface="Cambria Math"/>
                  </a:rPr>
                  <a:t>bo’lganda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a typeface="Cambria Math"/>
                  </a:rPr>
                  <a:t>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  <a:ea typeface="Cambria Math"/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  <a:ea typeface="Cambria Math"/>
                  </a:rPr>
                  <a:t>yaqinlashuvchi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  <a:ea typeface="Cambria Math"/>
                  </a:rPr>
                  <a:t>     a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da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uzoqlashuvchi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bo’lar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ekan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  <a:endParaRPr lang="ru-RU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640"/>
                <a:ext cx="8568952" cy="6552728"/>
              </a:xfrm>
              <a:prstGeom prst="roundRect">
                <a:avLst>
                  <a:gd name="adj" fmla="val 3598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7962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116632"/>
            <a:ext cx="8640960" cy="6552728"/>
          </a:xfrm>
          <a:prstGeom prst="roundRect">
            <a:avLst>
              <a:gd name="adj" fmla="val 75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87824" y="1772816"/>
            <a:ext cx="3384376" cy="2232248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CHEGARALANMAGAN FUNKSIYA   XOSMAS  INTEGRALINING XOSSALARI  </a:t>
            </a:r>
            <a:r>
              <a:rPr lang="en-US" dirty="0" err="1" smtClean="0"/>
              <a:t>bular</a:t>
            </a:r>
            <a:r>
              <a:rPr lang="en-US" dirty="0" smtClean="0"/>
              <a:t>  </a:t>
            </a:r>
            <a:r>
              <a:rPr lang="en-US" dirty="0" err="1" smtClean="0"/>
              <a:t>quyidagilar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5661429" y="152056"/>
            <a:ext cx="2592288" cy="1620760"/>
          </a:xfrm>
          <a:prstGeom prst="wedgeEllipseCallout">
            <a:avLst>
              <a:gd name="adj1" fmla="val -52747"/>
              <a:gd name="adj2" fmla="val 5444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7180029">
            <a:off x="6260798" y="3429485"/>
            <a:ext cx="2716786" cy="1322659"/>
          </a:xfrm>
          <a:prstGeom prst="wedgeEllipseCallout">
            <a:avLst>
              <a:gd name="adj1" fmla="val -11546"/>
              <a:gd name="adj2" fmla="val 12047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 rot="9867539">
            <a:off x="3345409" y="4855272"/>
            <a:ext cx="2880320" cy="1486408"/>
          </a:xfrm>
          <a:prstGeom prst="wedgeEllipseCallout">
            <a:avLst>
              <a:gd name="adj1" fmla="val -31950"/>
              <a:gd name="adj2" fmla="val 9556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ьная выноска 9"/>
          <p:cNvSpPr/>
          <p:nvPr/>
        </p:nvSpPr>
        <p:spPr>
          <a:xfrm rot="17629358">
            <a:off x="293877" y="588927"/>
            <a:ext cx="2776154" cy="1689108"/>
          </a:xfrm>
          <a:prstGeom prst="wedgeEllipseCallout">
            <a:avLst>
              <a:gd name="adj1" fmla="val -20868"/>
              <a:gd name="adj2" fmla="val 10354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 rot="12393599">
            <a:off x="414377" y="3711147"/>
            <a:ext cx="2880320" cy="1570877"/>
          </a:xfrm>
          <a:prstGeom prst="wedgeEllipseCallout">
            <a:avLst>
              <a:gd name="adj1" fmla="val -27370"/>
              <a:gd name="adj2" fmla="val 9953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5786" y="500042"/>
            <a:ext cx="8001056" cy="914400"/>
          </a:xfrm>
          <a:prstGeom prst="roundRect">
            <a:avLst>
              <a:gd name="adj" fmla="val 37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Chegaralanmagan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funksiyaning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xosmas</a:t>
            </a:r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integrali</a:t>
            </a:r>
            <a:endParaRPr lang="ru-RU" sz="3200" dirty="0"/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3714744" y="3857628"/>
            <a:ext cx="642942" cy="571504"/>
          </a:xfrm>
          <a:prstGeom prst="notchedRightArrow">
            <a:avLst>
              <a:gd name="adj1" fmla="val 31076"/>
              <a:gd name="adj2" fmla="val 62043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0034" y="1785926"/>
            <a:ext cx="8358246" cy="48577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Chegaralanmagan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funksiyaning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xosmas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integrali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   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Chegaralanmagan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funksiyaning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xosmas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integralini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ng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xossalari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Chegaralanmagan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funksuyaning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xosmas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integralini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hisoblash</a:t>
            </a:r>
            <a:endParaRPr lang="en-US" sz="2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8-конечная звезда 10"/>
          <p:cNvSpPr/>
          <p:nvPr/>
        </p:nvSpPr>
        <p:spPr>
          <a:xfrm>
            <a:off x="571472" y="2500306"/>
            <a:ext cx="771524" cy="714380"/>
          </a:xfrm>
          <a:prstGeom prst="star8">
            <a:avLst>
              <a:gd name="adj" fmla="val 2427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16" name="8-конечная звезда 15"/>
          <p:cNvSpPr/>
          <p:nvPr/>
        </p:nvSpPr>
        <p:spPr>
          <a:xfrm>
            <a:off x="571472" y="3429000"/>
            <a:ext cx="714380" cy="714380"/>
          </a:xfrm>
          <a:prstGeom prst="star8">
            <a:avLst>
              <a:gd name="adj" fmla="val 2621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ru-RU" sz="2400" b="1" dirty="0"/>
          </a:p>
        </p:txBody>
      </p:sp>
      <p:sp>
        <p:nvSpPr>
          <p:cNvPr id="17" name="8-конечная звезда 16"/>
          <p:cNvSpPr/>
          <p:nvPr/>
        </p:nvSpPr>
        <p:spPr>
          <a:xfrm>
            <a:off x="500034" y="4429132"/>
            <a:ext cx="771524" cy="714380"/>
          </a:xfrm>
          <a:prstGeom prst="star8">
            <a:avLst>
              <a:gd name="adj" fmla="val 26210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116632"/>
                <a:ext cx="8568952" cy="6552728"/>
              </a:xfrm>
              <a:prstGeom prst="roundRect">
                <a:avLst>
                  <a:gd name="adj" fmla="val 869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Quyidagi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b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f(x)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oraliq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bo’yicha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olingan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xossalarini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keltiramiz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Bu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xossalarni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a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oraliq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bo’yicha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olingan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integrallari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uchun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ham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boyon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qilish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mumkin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  <a:endParaRPr lang="ru-RU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6632"/>
                <a:ext cx="8568952" cy="6552728"/>
              </a:xfrm>
              <a:prstGeom prst="roundRect">
                <a:avLst>
                  <a:gd name="adj" fmla="val 8693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116632"/>
                <a:ext cx="8496944" cy="6624736"/>
              </a:xfrm>
              <a:prstGeom prst="roundRect">
                <a:avLst>
                  <a:gd name="adj" fmla="val 702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4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1-xossa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Agar   f(x)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4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dagi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4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, 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(a&lt;c&lt;b )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oraliq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bo’yicha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ham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Bunda</a:t>
                </a:r>
                <a:endParaRPr lang="en-US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𝐚</m:t>
                        </m:r>
                      </m:sub>
                      <m:sup>
                        <m:r>
                          <a:rPr lang="en-US" sz="2400" b="1" i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𝐛</m:t>
                        </m:r>
                      </m:sup>
                      <m:e>
                        <m:r>
                          <a:rPr lang="en-US" sz="2400" b="1" i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𝐟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𝐱</m:t>
                            </m:r>
                          </m:e>
                        </m:d>
                        <m:r>
                          <a:rPr lang="en-US" sz="2400" b="1" i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𝒄</m:t>
                        </m:r>
                      </m:sup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𝒄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sup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tenlik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o’rinli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endParaRPr lang="en-US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4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2- </a:t>
                </a:r>
                <a:r>
                  <a:rPr lang="en-US" sz="2400" b="1" i="1" u="sng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xossa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Agar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   </m:t>
                        </m:r>
                      </m:e>
                    </m:nary>
                  </m:oMath>
                </a14:m>
                <a:r>
                  <a:rPr lang="en-US" sz="2400" b="1" i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i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integrallar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,  u</a:t>
                </a:r>
                <a:r>
                  <a:rPr lang="en-US" sz="2400" b="1" i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ixtiyoriy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𝜶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𝜷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    </m:t>
                    </m:r>
                    <m:r>
                      <a:rPr lang="en-US" sz="24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𝐬𝐨𝐧𝐥𝐚𝐫</m:t>
                    </m:r>
                    <m:r>
                      <a:rPr lang="en-US" sz="24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4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𝐮𝐜𝐡𝐮𝐧</m:t>
                    </m:r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±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𝜷𝝋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integral ham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bo’lib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±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𝜷𝝋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nary>
                          <m:naryPr>
                            <m:limLoc m:val="undOvr"/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𝒅𝒙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±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𝜷</m:t>
                            </m:r>
                            <m:nary>
                              <m:naryPr>
                                <m:limLoc m:val="undOvr"/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sup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𝝋</m:t>
                                </m:r>
                                <m:d>
                                  <m:dPr>
                                    <m:ctrlP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𝒅𝒙</m:t>
                                </m:r>
                              </m:e>
                            </m:nary>
                          </m:e>
                        </m:nary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tenglik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o’rinli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6632"/>
                <a:ext cx="8496944" cy="6624736"/>
              </a:xfrm>
              <a:prstGeom prst="roundRect">
                <a:avLst>
                  <a:gd name="adj" fmla="val 7027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144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116632"/>
                <a:ext cx="8568952" cy="6552728"/>
              </a:xfrm>
              <a:prstGeom prst="roundRect">
                <a:avLst>
                  <a:gd name="adj" fmla="val 736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32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3-xossa  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Agar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integral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bo’lib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da  f(x)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bolsa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u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</a:p>
              <a:p>
                <a:endParaRPr lang="en-US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32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4-xossa 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Agar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32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  <m:d>
                          <m:d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32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integrallar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bo’lib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2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da   f(x)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𝒙</m:t>
                    </m:r>
                    <m:r>
                      <a:rPr lang="en-US" sz="32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32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,  u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nary>
                          <m:naryPr>
                            <m:limLoc m:val="undOvr"/>
                            <m:ctrl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𝝋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32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𝒅𝒙</m:t>
                            </m:r>
                          </m:e>
                        </m:nary>
                      </m:e>
                    </m:nary>
                  </m:oMath>
                </a14:m>
                <a:r>
                  <a:rPr lang="en-US" sz="32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endParaRPr lang="ru-RU" sz="3200" b="1" i="1" u="sng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6632"/>
                <a:ext cx="8568952" cy="6552728"/>
              </a:xfrm>
              <a:prstGeom prst="roundRect">
                <a:avLst>
                  <a:gd name="adj" fmla="val 7364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95536" y="116632"/>
                <a:ext cx="8640960" cy="6624736"/>
              </a:xfrm>
              <a:prstGeom prst="roundRect">
                <a:avLst>
                  <a:gd name="adj" fmla="val 790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0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5-xossa  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f(x) 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20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funksiyalar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da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uzluksiiz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bo’lib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b,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esa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ularning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𝟎</m:t>
                    </m:r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, </m:t>
                    </m:r>
                  </m:oMath>
                </a14:m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x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0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sz="20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0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dirty="0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000" b="1" i="1" u="sng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  U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  <m:d>
                          <m:dPr>
                            <m:ctrl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ⅆ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     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𝒚𝒂𝒒𝒊𝒏𝒍𝒂𝒔𝒉𝒖𝒗𝒄𝒉𝒊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nary>
                          <m:naryPr>
                            <m:limLoc m:val="undOvr"/>
                            <m:ctrl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ⅆ</m:t>
                            </m:r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      </m:t>
                            </m:r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𝒉𝒂𝒎</m:t>
                            </m:r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𝒚𝒂𝒒𝒊𝒏𝒍𝒂𝒔𝒉𝒖𝒗𝒄𝒉𝒊</m:t>
                            </m:r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  </m:t>
                            </m:r>
                          </m:e>
                        </m:nary>
                      </m:e>
                    </m:nary>
                  </m:oMath>
                </a14:m>
                <a:endParaRPr lang="en-US" sz="2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endParaRPr lang="en-US" sz="2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pPr marL="342900" indent="-342900">
                  <a:buAutoNum type="alphaLcParenR" startAt="2"/>
                </a:pP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𝒖𝒛𝒐𝒒𝒍𝒂𝒔𝒉𝒖𝒗𝒄𝒉𝒊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sSup>
                          <m:sSupPr>
                            <m:ctrl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𝒍𝒔𝒂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,  </m:t>
                        </m:r>
                        <m:nary>
                          <m:naryPr>
                            <m:limLoc m:val="undOvr"/>
                            <m:ctrl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𝝋</m:t>
                            </m:r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𝒉𝒂𝒎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𝒖𝒛𝒐𝒒𝒍𝒂𝒔𝒉𝒖𝒗𝒄𝒉𝒊</m:t>
                        </m:r>
                      </m:e>
                    </m:nary>
                  </m:oMath>
                </a14:m>
                <a:endParaRPr lang="en-US" sz="2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pPr algn="just"/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pPr algn="just"/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3-xossaning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isboti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: 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Aniq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integralning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xossalariga</a:t>
                </a:r>
                <a:r>
                  <a:rPr lang="en-US" sz="2000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asosan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endParaRPr lang="en-US" sz="2000" b="1" i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</a:endParaRPr>
              </a:p>
              <a:p>
                <a:pPr algn="just"/>
                <a:endParaRPr lang="en-US" sz="2000" b="1" i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sz="20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20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   </m:t>
                      </m:r>
                      <m:r>
                        <a:rPr lang="en-US" sz="20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𝒃</m:t>
                      </m:r>
                      <m:sSup>
                        <m:sSupPr>
                          <m:ctrlP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𝒐</m:t>
                          </m:r>
                        </m:e>
                        <m:sup>
                          <m:r>
                            <a:rPr lang="en-US" sz="20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000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𝒍𝒔𝒂</m:t>
                      </m:r>
                    </m:oMath>
                  </m:oMathPara>
                </a14:m>
                <a:endParaRPr lang="en-US" sz="2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pPr algn="just"/>
                <a:r>
                  <a:rPr lang="en-US" sz="2000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endParaRPr lang="en-US" sz="2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pPr algn="just"/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ixtiyoriy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["/>
                        <m:endChr m:val=""/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d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𝒖𝒄𝒉𝒖𝒏</m:t>
                    </m:r>
                    <m:r>
                      <a:rPr lang="en-US" sz="20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nary>
                      <m:naryPr>
                        <m:limLoc m:val="undOvr"/>
                        <m:ctrl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sub>
                      <m:sup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sup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sSup>
                          <m:sSupPr>
                            <m:ctrl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𝒍𝒂𝒅𝒊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e>
                    </m:nary>
                  </m:oMath>
                </a14:m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   </a:t>
                </a:r>
              </a:p>
              <a:p>
                <a:pPr algn="just"/>
                <a:endParaRPr lang="en-US" sz="2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pPr algn="just"/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Bundan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</a:p>
              <a:p>
                <a:pPr algn="just"/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0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=</m:t>
                        </m:r>
                        <m:func>
                          <m:funcPr>
                            <m:ctrlPr>
                              <a:rPr lang="en-US" sz="20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lim</m:t>
                                </m:r>
                              </m:e>
                              <m:lim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→</m:t>
                                </m:r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limLoc m:val="undOvr"/>
                                <m:ctrlP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4"/>
                                  </m:rP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sub>
                              <m:sup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sup>
                              <m:e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𝒅𝒙</m:t>
                                </m:r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≥</m:t>
                                </m:r>
                                <m:r>
                                  <a:rPr lang="en-US" sz="20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e>
                            </m:nary>
                          </m:e>
                        </m:func>
                      </m:e>
                    </m:nary>
                  </m:oMath>
                </a14:m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ekanligi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kelib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0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chiqadi</a:t>
                </a:r>
                <a:r>
                  <a:rPr lang="en-US" sz="20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  <a:endParaRPr lang="ru-RU" sz="20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640960" cy="6624736"/>
              </a:xfrm>
              <a:prstGeom prst="roundRect">
                <a:avLst>
                  <a:gd name="adj" fmla="val 7903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7962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NIMA UCHUN KERAK JADVALI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4" t="22901" r="23402" b="46298"/>
          <a:stretch/>
        </p:blipFill>
        <p:spPr bwMode="auto">
          <a:xfrm>
            <a:off x="899592" y="1628800"/>
            <a:ext cx="79208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7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Скругленный прямоугольник 5"/>
              <p:cNvSpPr/>
              <p:nvPr/>
            </p:nvSpPr>
            <p:spPr>
              <a:xfrm>
                <a:off x="467544" y="188640"/>
                <a:ext cx="8568952" cy="6552728"/>
              </a:xfrm>
              <a:prstGeom prst="roundRect">
                <a:avLst>
                  <a:gd name="adj" fmla="val 581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Endi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chegaralanmagan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integralini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hisoblash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bilan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shug’ullanamiz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Nyuton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-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Leybnis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formulasi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Faraz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qilaylik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f(x)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da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uzliksiz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Ma’lumki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,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shu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orliqda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boshlang’ich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funsiyasi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F(x)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</a:p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Agar   x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da F(x)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chekli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limitni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F</a:t>
                </a:r>
                <a:r>
                  <a:rPr lang="en-US" sz="2800" b="1" dirty="0" smtClean="0">
                    <a:ln w="50800"/>
                    <a:solidFill>
                      <a:schemeClr val="bg1"/>
                    </a:solidFill>
                  </a:rPr>
                  <a:t>(x) </a:t>
                </a:r>
                <a:r>
                  <a:rPr lang="en-US" sz="2800" b="1" dirty="0" err="1" smtClean="0">
                    <a:ln w="50800"/>
                    <a:solidFill>
                      <a:schemeClr val="bg1"/>
                    </a:solidFill>
                  </a:rPr>
                  <a:t>ning</a:t>
                </a:r>
                <a:r>
                  <a:rPr lang="en-US" sz="2800" b="1" dirty="0" smtClean="0">
                    <a:ln w="50800"/>
                    <a:solidFill>
                      <a:schemeClr val="bg1"/>
                    </a:solidFill>
                  </a:rPr>
                  <a:t> b </a:t>
                </a:r>
                <a:r>
                  <a:rPr lang="en-US" sz="2800" b="1" dirty="0" err="1" smtClean="0">
                    <a:ln w="50800"/>
                    <a:solidFill>
                      <a:schemeClr val="bg1"/>
                    </a:solidFill>
                  </a:rPr>
                  <a:t>nuqtadagi</a:t>
                </a:r>
                <a:r>
                  <a:rPr lang="en-US" sz="2800" b="1" dirty="0" smtClean="0">
                    <a:ln w="50800"/>
                    <a:solidFill>
                      <a:schemeClr val="bg1"/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/>
                    </a:solidFill>
                  </a:rPr>
                  <a:t>qiymati</a:t>
                </a:r>
                <a:r>
                  <a:rPr lang="en-US" sz="2800" b="1" dirty="0" smtClean="0">
                    <a:ln w="50800"/>
                    <a:solidFill>
                      <a:schemeClr val="bg1"/>
                    </a:solidFill>
                  </a:rPr>
                  <a:t> deb </a:t>
                </a:r>
                <a:r>
                  <a:rPr lang="en-US" sz="2800" b="1" dirty="0" err="1" smtClean="0">
                    <a:ln w="50800"/>
                    <a:solidFill>
                      <a:schemeClr val="bg1"/>
                    </a:solidFill>
                  </a:rPr>
                  <a:t>qabul</a:t>
                </a:r>
                <a:r>
                  <a:rPr lang="en-US" sz="2800" b="1" dirty="0" smtClean="0">
                    <a:ln w="50800"/>
                    <a:solidFill>
                      <a:schemeClr val="bg1"/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/>
                    </a:solidFill>
                  </a:rPr>
                  <a:t>qilamiz</a:t>
                </a:r>
                <a:r>
                  <a:rPr lang="en-US" sz="2800" b="1" dirty="0" smtClean="0">
                    <a:ln w="50800"/>
                    <a:solidFill>
                      <a:schemeClr val="bg1"/>
                    </a:solidFill>
                  </a:rPr>
                  <a:t> , </a:t>
                </a:r>
                <a:r>
                  <a:rPr lang="en-US" sz="2800" b="1" dirty="0" err="1" smtClean="0">
                    <a:ln w="50800"/>
                    <a:solidFill>
                      <a:schemeClr val="bg1"/>
                    </a:solidFill>
                  </a:rPr>
                  <a:t>ya’ni</a:t>
                </a:r>
                <a:r>
                  <a:rPr lang="en-US" sz="2800" b="1" dirty="0" smtClean="0">
                    <a:ln w="50800"/>
                    <a:solidFill>
                      <a:schemeClr val="bg1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ru-RU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Скругленный 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88640"/>
                <a:ext cx="8568952" cy="6552728"/>
              </a:xfrm>
              <a:prstGeom prst="roundRect">
                <a:avLst>
                  <a:gd name="adj" fmla="val 5814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116632"/>
                <a:ext cx="8568952" cy="6624736"/>
              </a:xfrm>
              <a:prstGeom prst="roundRect">
                <a:avLst>
                  <a:gd name="adj" fmla="val 6589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 integral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ta’rifi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aniq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integrallar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uchun</a:t>
                </a:r>
                <a:endParaRPr lang="en-US" sz="28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Nyuton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-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Leybnis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formulasidan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foydalanib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,</a:t>
                </a:r>
              </a:p>
              <a:p>
                <a:endParaRPr lang="en-US" b="1" i="1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sup>
                                <m:e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𝒅𝒙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uncPr>
                                    <m:fName>
                                      <m:limLow>
                                        <m:limLowPr>
                                          <m:ctrlP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limLow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lim</m:t>
                                          </m:r>
                                        </m:e>
                                        <m:lim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𝒕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→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𝟎</m:t>
                                          </m:r>
                                        </m:lim>
                                      </m:limLow>
                                    </m:fName>
                                    <m:e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𝑭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𝒕</m:t>
                                              </m:r>
                                            </m:e>
                                          </m:d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𝑭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  <a:ea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1" i="1" smtClean="0">
                                                  <a:ln w="50800"/>
                                                  <a:solidFill>
                                                    <a:schemeClr val="bg1">
                                                      <a:shade val="50000"/>
                                                    </a:schemeClr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𝒂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=</m:t>
                                      </m:r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𝑭</m:t>
                                      </m:r>
                                      <m:d>
                                        <m:dPr>
                                          <m:ctrlP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 smtClean="0">
                                              <a:ln w="50800"/>
                                              <a:solidFill>
                                                <a:schemeClr val="bg1">
                                                  <a:shade val="50000"/>
                                                </a:schemeClr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𝒃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nary>
                            </m:e>
                          </m:func>
                        </m:e>
                      </m:nary>
                      <m:r>
                        <a:rPr lang="en-US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𝑭</m:t>
                      </m:r>
                      <m:d>
                        <m:dPr>
                          <m:ctrl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</m:e>
                      </m:d>
                      <m:r>
                        <a:rPr lang="en-US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en-US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b="1" i="1" smtClean="0">
                          <a:ln w="50800"/>
                          <a:solidFill>
                            <a:schemeClr val="bg1">
                              <a:shade val="50000"/>
                            </a:schemeClr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  <m:d>
                        <m:dPr>
                          <m:begChr m:val="|"/>
                          <m:endChr m:val=""/>
                          <m:ctrl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num>
                            <m:den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en-US" sz="28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topamiz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 Bu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,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yuqoridagi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kelishuv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asosida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f(x)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uchun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Nyuton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-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Leybnis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formulasi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o’rinli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bo’lishini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ko’rsatadi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  <m:d>
                            <m:d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𝑭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𝒂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6632"/>
                <a:ext cx="8568952" cy="6624736"/>
              </a:xfrm>
              <a:prstGeom prst="roundRect">
                <a:avLst>
                  <a:gd name="adj" fmla="val 6589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95536" y="50968"/>
                <a:ext cx="8640959" cy="6690400"/>
              </a:xfrm>
              <a:prstGeom prst="roundRect">
                <a:avLst>
                  <a:gd name="adj" fmla="val 929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pPr marL="342900" indent="-342900">
                  <a:buAutoNum type="alphaLcParenR" startAt="2"/>
                </a:pP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bo’laklab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integrallash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</a:p>
              <a:p>
                <a:r>
                  <a:rPr lang="en-US" sz="2400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u(x)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v(x)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funksiyalarning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har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biri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da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uzluksiz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u’(x)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v’(x)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hosilalarga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ega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b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esa</a:t>
                </a:r>
                <a:r>
                  <a:rPr lang="en-US" sz="2400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v(x)u’(x)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u(x)v’(x)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funksiyalarning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</a:p>
              <a:p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Agar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𝒅𝒖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ushbu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𝒃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400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chekli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u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𝒖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𝒅𝒗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integral ham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bo’lib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𝒖</m:t>
                          </m:r>
                          <m:d>
                            <m:d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𝒅𝒗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)=(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𝒖</m:t>
                          </m:r>
                          <m:d>
                            <m:d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𝒗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(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noBar"/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den>
                              </m:f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nary>
                                <m:naryPr>
                                  <m:limLoc m:val="undOvr"/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</m:sup>
                                <m:e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𝒗</m:t>
                                  </m:r>
                                  <m:d>
                                    <m:dPr>
                                      <m:ctrlP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𝒅𝒖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(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)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tenlik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o’rinli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.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Bunda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</a:p>
              <a:p>
                <a:r>
                  <a:rPr lang="en-US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                          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𝒖</m:t>
                          </m:r>
                          <m:d>
                            <m:d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𝒃</m:t>
                              </m:r>
                            </m:e>
                          </m:d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)=</m:t>
                          </m:r>
                          <m:func>
                            <m:funcPr>
                              <m:ctrlP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𝒖</m:t>
                              </m:r>
                              <m:d>
                                <m:dPr>
                                  <m:ctrlP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𝒗</m:t>
                              </m:r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  <m:r>
                                <a:rPr lang="en-US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</m:func>
                        </m:fName>
                        <m:e/>
                      </m:func>
                    </m:oMath>
                  </m:oMathPara>
                </a14:m>
                <a:endParaRPr lang="en-US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endParaRPr lang="ru-RU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0968"/>
                <a:ext cx="8640959" cy="6690400"/>
              </a:xfrm>
              <a:prstGeom prst="roundRect">
                <a:avLst>
                  <a:gd name="adj" fmla="val 9291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89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95536" y="116632"/>
                <a:ext cx="8640960" cy="6624736"/>
              </a:xfrm>
              <a:prstGeom prst="roundRect">
                <a:avLst>
                  <a:gd name="adj" fmla="val 8561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)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o’zgaruvchini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almashtirish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</a:p>
              <a:p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f(x)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da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berilgan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bo’lib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b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uning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   </m:t>
                    </m:r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integralni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ko’rib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chiqaylik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Ushbu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intagralda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𝐱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d>
                  </m:oMath>
                </a14:m>
                <a:endParaRPr lang="en-US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400" b="1" dirty="0" err="1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lmashtirishni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bajaramiz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,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bunda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oraliqda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uzluksiz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′(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)&gt;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hosilaga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ega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hamda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endParaRPr lang="en-US" sz="2400" b="1" i="0" dirty="0" smtClean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US" sz="24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</m:d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func>
                      <m:func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𝒃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lim>
                        </m:limLow>
                      </m:fName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.</m:t>
                        </m:r>
                      </m:e>
                    </m:func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Bu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agar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ru-RU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ru-RU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  <m:sup>
                        <m:r>
                          <a:rPr lang="ru-RU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𝜷</m:t>
                        </m:r>
                      </m:sup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𝝋</m:t>
                            </m:r>
                            <m:d>
                              <m:d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𝒕</m:t>
                                </m:r>
                              </m:e>
                            </m:d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𝝋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′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𝒅𝒕</m:t>
                        </m:r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   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  </a:t>
                </a:r>
              </a:p>
              <a:p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hamyaqinlashuvchi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endParaRPr lang="en-US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4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4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4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4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4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4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en-US" sz="24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sz="24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24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sub>
                            <m:sup>
                              <m:r>
                                <a:rPr lang="en-US" sz="24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𝜷</m:t>
                              </m:r>
                            </m:sup>
                            <m:e>
                              <m:r>
                                <a:rPr lang="en-US" sz="24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𝒇</m:t>
                              </m:r>
                              <m:d>
                                <m:dPr>
                                  <m:ctrlPr>
                                    <a:rPr lang="en-US" sz="24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𝝋</m:t>
                                  </m:r>
                                  <m:d>
                                    <m:dPr>
                                      <m:ctrlPr>
                                        <a:rPr lang="en-US" sz="24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𝒕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n-US" sz="24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𝝋</m:t>
                                  </m:r>
                                </m:e>
                                <m:sup>
                                  <m:r>
                                    <a:rPr lang="en-US" sz="24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4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𝒕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  <a:ea typeface="Cambria Math"/>
                                </a:rPr>
                                <m:t>𝒅𝒕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400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endParaRPr lang="en-US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400" b="1" dirty="0" err="1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enlik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o’rinli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</a:p>
              <a:p>
                <a:endParaRPr lang="ru-RU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640960" cy="6624736"/>
              </a:xfrm>
              <a:prstGeom prst="roundRect">
                <a:avLst>
                  <a:gd name="adj" fmla="val 8561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7962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41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32048" y="116632"/>
                <a:ext cx="8604448" cy="6624736"/>
              </a:xfrm>
              <a:prstGeom prst="roundRect">
                <a:avLst>
                  <a:gd name="adj" fmla="val 680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Yuqorida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biz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b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f(x) </a:t>
                </a:r>
              </a:p>
              <a:p>
                <a:endParaRPr lang="en-US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orliq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bo’yicha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olingan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integralini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hisoblash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usullarini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ko’rib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o’tdik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 Bu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usullarni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a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</a:p>
              <a:p>
                <a:endParaRPr lang="en-US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orliq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bo’yicha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olingan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</a:p>
              <a:p>
                <a:endParaRPr lang="en-US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integralini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hisoblashda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ham </a:t>
                </a:r>
                <a:r>
                  <a:rPr lang="en-US" sz="32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qo’llash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3200" b="1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3200" b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mumkin</a:t>
                </a:r>
                <a:r>
                  <a:rPr lang="en-US" sz="32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  <a:endParaRPr lang="ru-RU" sz="32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48" y="116632"/>
                <a:ext cx="8604448" cy="6624736"/>
              </a:xfrm>
              <a:prstGeom prst="roundRect">
                <a:avLst>
                  <a:gd name="adj" fmla="val 6808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866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72008"/>
            <a:ext cx="8604448" cy="6741368"/>
          </a:xfrm>
          <a:prstGeom prst="roundRect">
            <a:avLst>
              <a:gd name="adj" fmla="val 91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O’TILGANLAR BO’YICHA SAVOL    </a:t>
            </a:r>
          </a:p>
          <a:p>
            <a:r>
              <a:rPr lang="en-US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  VA TOPSHIRIQLAR</a:t>
            </a:r>
          </a:p>
          <a:p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1. 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Funksiya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ta’rifini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keltiring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2. 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Chegaralanmagan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funksiya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deb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nimaga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aytiladi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  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Aniq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integral deb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nimaga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aytiladi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.</a:t>
            </a:r>
          </a:p>
          <a:p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4.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Xosmas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integral deb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nimaga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aytiladi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5. 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Funksiyaning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nuqtadagi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limiti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deb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nimaga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aytiladi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133219"/>
                <a:ext cx="8568952" cy="6552728"/>
              </a:xfrm>
              <a:prstGeom prst="roundRect">
                <a:avLst>
                  <a:gd name="adj" fmla="val 1046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1-misol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𝑰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hisoblang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Yechish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: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Ushbu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almashtirishni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bajaramiz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Aniqki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oraliqda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′</m:t>
                    </m:r>
                    <m:d>
                      <m:d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𝒕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uzluksiz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hosilaga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ega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</m:e>
                    </m:d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𝝋</m:t>
                    </m:r>
                    <m:d>
                      <m:dPr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. 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𝑫𝒆𝒎𝒂𝒌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  </m:t>
                    </m:r>
                  </m:oMath>
                </a14:m>
                <a:endParaRPr lang="en-US" sz="2400" b="1" dirty="0" smtClean="0">
                  <a:ln w="50800"/>
                  <a:solidFill>
                    <a:schemeClr val="bg1">
                      <a:shade val="50000"/>
                    </a:schemeClr>
                  </a:solidFill>
                  <a:ea typeface="Cambria Math"/>
                </a:endParaRPr>
              </a:p>
              <a:p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𝑰</m:t>
                    </m:r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  <m:rad>
                              <m:radPr>
                                <m:degHide m:val="on"/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rad>
                          </m:den>
                        </m:f>
                      </m:e>
                    </m:nary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𝒐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sup>
                      <m:e>
                        <m:f>
                          <m:f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𝒕𝒅𝒕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𝒕</m:t>
                            </m:r>
                          </m:den>
                        </m:f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  <m:nary>
                          <m:naryPr>
                            <m:limLoc m:val="undOvr"/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b>
                          <m:sup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sup>
                          <m:e>
                            <m:f>
                              <m:fPr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𝒅𝒕</m:t>
                                </m:r>
                              </m:num>
                              <m:den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𝒕</m:t>
                                    </m:r>
                                  </m:e>
                                  <m:sup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=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𝒂𝒓𝒄𝒕𝒈𝒕</m:t>
                            </m:r>
                            <m:d>
                              <m:dPr>
                                <m:begChr m:val="|"/>
                                <m:endChr m:val=""/>
                                <m:ctrlP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type m:val="noBar"/>
                                    <m:ctrlP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US" sz="24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𝝅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ln w="50800"/>
                                        <a:solidFill>
                                          <a:schemeClr val="bg1">
                                            <a:shade val="50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</m:den>
                                </m:f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     </a:t>
                </a:r>
              </a:p>
              <a:p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Chegarasi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cheksiz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bo’lgan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integralidagi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kabi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chegaralanmagan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uchun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ham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absolut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yaqinlashish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tushunchasini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kiritish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mumkin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</a:p>
              <a:p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ru-RU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ru-RU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  <m:r>
                      <a:rPr lang="en-US" sz="24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    </m:t>
                    </m:r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da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aniqlangan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a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si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bo’lgan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f(x)  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uchun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𝒇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𝒚𝒂𝒒𝒊𝒏𝒍𝒂𝒔𝒉𝒖𝒗𝒄𝒉𝒊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sSup>
                          <m:sSupPr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𝒐</m:t>
                            </m:r>
                          </m:e>
                          <m:sup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𝒍𝒔𝒂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,     </m:t>
                        </m:r>
                        <m:nary>
                          <m:naryPr>
                            <m:limLoc m:val="undOvr"/>
                            <m:ctrl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4"/>
                              </m:rP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  <m:sup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𝒇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4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      </m:t>
                        </m:r>
                      </m:e>
                    </m:nary>
                  </m:oMath>
                </a14:m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absolut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deyiladi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   </a:t>
                </a:r>
                <a:r>
                  <a:rPr lang="en-US" sz="2400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(x) 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esa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da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absolut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integrallanuvchi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deb </a:t>
                </a:r>
                <a:r>
                  <a:rPr lang="en-US" sz="24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ataladi</a:t>
                </a:r>
                <a:r>
                  <a:rPr lang="en-US" sz="24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  <a:endParaRPr lang="ru-RU" sz="24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33219"/>
                <a:ext cx="8568952" cy="6552728"/>
              </a:xfrm>
              <a:prstGeom prst="roundRect">
                <a:avLst>
                  <a:gd name="adj" fmla="val 10465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82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88640"/>
            <a:ext cx="8640960" cy="6552728"/>
          </a:xfrm>
          <a:prstGeom prst="roundRect">
            <a:avLst>
              <a:gd name="adj" fmla="val 72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KLASTER UCHUN SAVOLLAR.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 1.    </a:t>
            </a:r>
            <a:r>
              <a:rPr lang="en-US" sz="2400" b="1" dirty="0" err="1" smtClean="0">
                <a:solidFill>
                  <a:schemeClr val="bg1"/>
                </a:solidFill>
              </a:rPr>
              <a:t>Chegaralanmagan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funksiya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xosmas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integrali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nima</a:t>
            </a:r>
            <a:r>
              <a:rPr lang="en-US" sz="2400" b="1" dirty="0" smtClean="0">
                <a:solidFill>
                  <a:schemeClr val="bg1"/>
                </a:solidFill>
              </a:rPr>
              <a:t> ?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2.    </a:t>
            </a:r>
            <a:r>
              <a:rPr lang="en-US" sz="2400" b="1" dirty="0" err="1" smtClean="0">
                <a:solidFill>
                  <a:schemeClr val="bg1"/>
                </a:solidFill>
              </a:rPr>
              <a:t>Uni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o’rganish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uchun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nimalarni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bilish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kerak</a:t>
            </a:r>
            <a:r>
              <a:rPr lang="en-US" sz="2400" b="1" dirty="0" smtClean="0">
                <a:solidFill>
                  <a:schemeClr val="bg1"/>
                </a:solidFill>
              </a:rPr>
              <a:t>  ?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3.    U </a:t>
            </a:r>
            <a:r>
              <a:rPr lang="en-US" sz="2400" b="1" dirty="0" err="1" smtClean="0">
                <a:solidFill>
                  <a:schemeClr val="bg1"/>
                </a:solidFill>
              </a:rPr>
              <a:t>yordamida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qanday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masalalar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xal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etilishi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mumkin</a:t>
            </a:r>
            <a:r>
              <a:rPr lang="en-US" sz="2400" b="1" dirty="0" smtClean="0">
                <a:solidFill>
                  <a:schemeClr val="bg1"/>
                </a:solidFill>
              </a:rPr>
              <a:t> ?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4.    </a:t>
            </a:r>
            <a:r>
              <a:rPr lang="en-US" sz="2400" b="1" dirty="0" err="1" smtClean="0">
                <a:solidFill>
                  <a:schemeClr val="bg1"/>
                </a:solidFill>
              </a:rPr>
              <a:t>Uning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qanday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xossalari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mavjud</a:t>
            </a:r>
            <a:r>
              <a:rPr lang="en-US" sz="2400" b="1" dirty="0" smtClean="0">
                <a:solidFill>
                  <a:schemeClr val="bg1"/>
                </a:solidFill>
              </a:rPr>
              <a:t>  ?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 5.    </a:t>
            </a:r>
            <a:r>
              <a:rPr lang="en-US" sz="2400" b="1" dirty="0" err="1" smtClean="0">
                <a:solidFill>
                  <a:schemeClr val="bg1"/>
                </a:solidFill>
              </a:rPr>
              <a:t>Uni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qanday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hisoblash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mumkin</a:t>
            </a:r>
            <a:r>
              <a:rPr lang="en-US" sz="2400" b="1" dirty="0" smtClean="0">
                <a:solidFill>
                  <a:schemeClr val="bg1"/>
                </a:solidFill>
              </a:rPr>
              <a:t> ?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13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849697"/>
              </p:ext>
            </p:extLst>
          </p:nvPr>
        </p:nvGraphicFramePr>
        <p:xfrm>
          <a:off x="914400" y="178435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640960" cy="6624736"/>
          </a:xfrm>
          <a:prstGeom prst="roundRect">
            <a:avLst>
              <a:gd name="adj" fmla="val 107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77179432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Двойная стрелка влево/вправо 6"/>
          <p:cNvSpPr/>
          <p:nvPr/>
        </p:nvSpPr>
        <p:spPr>
          <a:xfrm rot="19054191">
            <a:off x="2136538" y="1880005"/>
            <a:ext cx="1376575" cy="484632"/>
          </a:xfrm>
          <a:prstGeom prst="leftRightArrow">
            <a:avLst>
              <a:gd name="adj1" fmla="val 50000"/>
              <a:gd name="adj2" fmla="val 9083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войная стрелка влево/вправо 7"/>
          <p:cNvSpPr/>
          <p:nvPr/>
        </p:nvSpPr>
        <p:spPr>
          <a:xfrm rot="13983269">
            <a:off x="2201319" y="3776930"/>
            <a:ext cx="1375793" cy="484632"/>
          </a:xfrm>
          <a:prstGeom prst="leftRightArrow">
            <a:avLst>
              <a:gd name="adj1" fmla="val 50000"/>
              <a:gd name="adj2" fmla="val 7904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 rot="13255964">
            <a:off x="5774853" y="1880005"/>
            <a:ext cx="1310962" cy="484632"/>
          </a:xfrm>
          <a:prstGeom prst="leftRightArrow">
            <a:avLst>
              <a:gd name="adj1" fmla="val 50000"/>
              <a:gd name="adj2" fmla="val 811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Двойная стрелка влево/вправо 9"/>
          <p:cNvSpPr/>
          <p:nvPr/>
        </p:nvSpPr>
        <p:spPr>
          <a:xfrm rot="7387212">
            <a:off x="5542670" y="3776178"/>
            <a:ext cx="1377401" cy="484632"/>
          </a:xfrm>
          <a:prstGeom prst="leftRightArrow">
            <a:avLst>
              <a:gd name="adj1" fmla="val 43963"/>
              <a:gd name="adj2" fmla="val 8296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право 11"/>
          <p:cNvSpPr/>
          <p:nvPr/>
        </p:nvSpPr>
        <p:spPr>
          <a:xfrm>
            <a:off x="4139952" y="4748341"/>
            <a:ext cx="864096" cy="484632"/>
          </a:xfrm>
          <a:prstGeom prst="leftRightArrow">
            <a:avLst>
              <a:gd name="adj1" fmla="val 50000"/>
              <a:gd name="adj2" fmla="val 3835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16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2167"/>
            <a:ext cx="8640960" cy="6624736"/>
          </a:xfrm>
          <a:prstGeom prst="roundRect">
            <a:avLst>
              <a:gd name="adj" fmla="val 77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MAVZUGA DOIR SAVOLLAR.</a:t>
            </a:r>
          </a:p>
          <a:p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1.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Chegaralanmagan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funksiya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deb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nimaga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aytiladi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2.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Nyuton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–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Leybnis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formulasini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ayting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3. 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Xosmas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integral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nimaga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aytiladi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4.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Chegaralanmagan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funksiyaning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xosmas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integrali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tarifini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ayting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r>
              <a:rPr lang="en-US" sz="2800" b="1" dirty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5.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Xosmas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integral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xossalarini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en-US" sz="28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ayting</a:t>
            </a:r>
            <a:r>
              <a:rPr lang="en-US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.</a:t>
            </a:r>
          </a:p>
          <a:p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28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endParaRPr lang="en-US" sz="28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13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16632"/>
            <a:ext cx="8640960" cy="6624736"/>
          </a:xfrm>
          <a:prstGeom prst="roundRect">
            <a:avLst>
              <a:gd name="adj" fmla="val 100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UYGA TOPSHIRIQ.</a:t>
            </a: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  <a:p>
            <a:pPr algn="ctr"/>
            <a:endParaRPr lang="en-US" sz="4000" b="1" dirty="0">
              <a:solidFill>
                <a:schemeClr val="bg1"/>
              </a:solidFill>
            </a:endParaRPr>
          </a:p>
          <a:p>
            <a:pPr algn="ctr"/>
            <a:endParaRPr lang="en-US" sz="4000" b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7" t="12699" r="27937" b="24038"/>
          <a:stretch/>
        </p:blipFill>
        <p:spPr bwMode="auto">
          <a:xfrm>
            <a:off x="971600" y="1700808"/>
            <a:ext cx="7488832" cy="46278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72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67544" y="44624"/>
            <a:ext cx="8568952" cy="6741368"/>
          </a:xfrm>
          <a:prstGeom prst="roundRect">
            <a:avLst>
              <a:gd name="adj" fmla="val 69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60" t="27659" r="26840" b="35610"/>
          <a:stretch/>
        </p:blipFill>
        <p:spPr bwMode="auto">
          <a:xfrm>
            <a:off x="971600" y="836712"/>
            <a:ext cx="7416824" cy="525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97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19127" y="127894"/>
            <a:ext cx="8640960" cy="6552728"/>
          </a:xfrm>
          <a:prstGeom prst="roundRect">
            <a:avLst/>
          </a:prstGeom>
          <a:solidFill>
            <a:schemeClr val="accent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E’TIBORINGIZ</a:t>
            </a:r>
          </a:p>
          <a:p>
            <a:pPr algn="ctr"/>
            <a:r>
              <a:rPr lang="en-US" sz="5400" b="1" dirty="0" smtClean="0">
                <a:solidFill>
                  <a:schemeClr val="accent4"/>
                </a:solidFill>
              </a:rPr>
              <a:t> </a:t>
            </a:r>
          </a:p>
          <a:p>
            <a:pPr algn="ctr"/>
            <a:r>
              <a:rPr lang="en-US" sz="5400" b="1" smtClean="0">
                <a:solidFill>
                  <a:schemeClr val="accent4"/>
                </a:solidFill>
              </a:rPr>
              <a:t>RAHMAT !</a:t>
            </a:r>
            <a:endParaRPr lang="ru-RU" sz="5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09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539552" y="281170"/>
                <a:ext cx="8424935" cy="6388190"/>
              </a:xfrm>
              <a:prstGeom prst="roundRect">
                <a:avLst>
                  <a:gd name="adj" fmla="val 858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Aniq integral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mavjudligining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zaruriy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sharti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ostidagi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chegaralanganligi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 </a:t>
                </a: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Endi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f(x)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fuksiya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da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chegaralanmagan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Aniqrog’I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ixtiyoriy</a:t>
                </a:r>
                <a:r>
                  <a:rPr lang="en-US" sz="2800" b="1" dirty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𝜺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&gt;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,    </m:t>
                    </m:r>
                    <m:d>
                      <m:d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uchun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f(x)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𝜺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da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chegaralangan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integrallanuvchi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bo’lib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b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atrofidagina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chegaralanmagan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. Bu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b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f(x)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deyiladi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 </a:t>
                </a:r>
                <a:endParaRPr lang="ru-RU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1170"/>
                <a:ext cx="8424935" cy="6388190"/>
              </a:xfrm>
              <a:prstGeom prst="roundRect">
                <a:avLst>
                  <a:gd name="adj" fmla="val 8586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214414" y="1000108"/>
            <a:ext cx="638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395536" y="116632"/>
                <a:ext cx="8640960" cy="6624736"/>
              </a:xfrm>
              <a:prstGeom prst="roundRect">
                <a:avLst>
                  <a:gd name="adj" fmla="val 7684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Demak ,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ixtiyoriy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t (a&lt;t&lt;b)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uchun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p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𝒅𝒙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integral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bo’lib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 u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faqat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t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o’zgaruvchining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funksiyasi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: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p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  <m:d>
                          <m:d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</m:e>
                        </m:d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 ,     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&lt;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.</m:t>
                        </m:r>
                      </m:e>
                    </m:nary>
                  </m:oMath>
                </a14:m>
                <a:endParaRPr lang="en-US" sz="28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1-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ta’rif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 Agar  t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𝒅𝒂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𝑭</m:t>
                    </m:r>
                    <m:d>
                      <m:d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</m:d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en-US" sz="28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𝐟</m:t>
                    </m:r>
                  </m:oMath>
                </a14:m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limit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chegaralanmagan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f(x)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   </m:t>
                    </m:r>
                    <m:d>
                      <m:dPr>
                        <m:begChr m:val="["/>
                        <m:endChr m:val="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oraliqdagi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deyiladi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u 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4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kabi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belgilanadi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Demak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undOvr"/>
                          <m:ctrlPr>
                            <a:rPr lang="ru-RU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  <m:sup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𝒃</m:t>
                          </m:r>
                        </m:sup>
                        <m:e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𝒅𝒙</m:t>
                          </m:r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= </m:t>
                          </m:r>
                          <m:func>
                            <m:funcPr>
                              <m:ctrlP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US" sz="2800" b="0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2800" b="0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−0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𝑭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𝒕</m:t>
                              </m:r>
                              <m: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2800" b="1" i="1" smtClean="0">
                              <a:ln w="50800"/>
                              <a:solidFill>
                                <a:schemeClr val="bg1">
                                  <a:shade val="50000"/>
                                </a:schemeClr>
                              </a:solidFill>
                              <a:latin typeface="Cambria Math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2800" b="1" i="1" smtClean="0">
                                  <a:ln w="50800"/>
                                  <a:solidFill>
                                    <a:schemeClr val="bg1">
                                      <a:shade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  <m: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→</m:t>
                                  </m:r>
                                  <m: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𝒃</m:t>
                                  </m:r>
                                  <m: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  <m: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𝟎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limLoc m:val="undOvr"/>
                                  <m:ctrlP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4"/>
                                    </m:rP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𝒂</m:t>
                                  </m:r>
                                </m:sub>
                                <m:sup>
                                  <m: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𝒕</m:t>
                                  </m:r>
                                </m:sup>
                                <m:e>
                                  <m: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𝒇</m:t>
                                  </m:r>
                                  <m:d>
                                    <m:dPr>
                                      <m:ctrlPr>
                                        <a:rPr lang="en-US" sz="28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1" i="1" smtClean="0">
                                          <a:ln w="50800"/>
                                          <a:solidFill>
                                            <a:schemeClr val="bg1">
                                              <a:shade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  <m:t>𝒙</m:t>
                                      </m:r>
                                    </m:e>
                                  </m:d>
                                  <m:r>
                                    <a:rPr lang="en-US" sz="2800" b="1" i="1" smtClean="0">
                                      <a:ln w="50800"/>
                                      <a:solidFill>
                                        <a:schemeClr val="bg1">
                                          <a:shade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𝒅𝒙</m:t>
                                  </m:r>
                                </m:e>
                              </m:nary>
                            </m:e>
                          </m:func>
                        </m:e>
                      </m:nary>
                    </m:oMath>
                  </m:oMathPara>
                </a14:m>
                <a:endParaRPr lang="ru-RU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16632"/>
                <a:ext cx="8640960" cy="6624736"/>
              </a:xfrm>
              <a:prstGeom prst="roundRect">
                <a:avLst>
                  <a:gd name="adj" fmla="val 7684"/>
                </a:avLst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9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86475" y="188640"/>
            <a:ext cx="8352928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2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BBBX    JADVALI</a:t>
            </a:r>
            <a:endParaRPr lang="ru-RU" sz="32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323528" y="1196752"/>
            <a:ext cx="2880320" cy="5256584"/>
          </a:xfrm>
          <a:prstGeom prst="verticalScroll">
            <a:avLst/>
          </a:prstGeom>
          <a:solidFill>
            <a:schemeClr val="accent1">
              <a:alpha val="97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BILAMAN</a:t>
            </a:r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2868293" y="1406389"/>
            <a:ext cx="3443020" cy="496855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BILMAYMAN</a:t>
            </a: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6084168" y="1196752"/>
            <a:ext cx="3059832" cy="5256584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BILISHNI XOXLAYMAN</a:t>
            </a:r>
          </a:p>
          <a:p>
            <a:pPr algn="ctr"/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endParaRPr lang="en-US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03848" y="5301207"/>
            <a:ext cx="12757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311312" y="2967335"/>
            <a:ext cx="243715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1028" name="Picture 4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132857"/>
            <a:ext cx="2304256" cy="33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359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539552" y="116632"/>
                <a:ext cx="8352928" cy="655272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Agar  t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𝟎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, da F(t)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bo’lib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, u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chekli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deyiladi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,f(x)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esa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da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integrallanuvchi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deb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ataladi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.</a:t>
                </a:r>
              </a:p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Agar t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𝒐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da F(x)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cheksiz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uzoqlashuvchi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deyiladi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.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Yuqorida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limit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bo’lmagan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holda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ham biz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integralni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uzoqlashuvchi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deymiz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Xuddi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yuqoridagidek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, a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f(x)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bo’lganda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  (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oraliq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bo’yicha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ta’riflanadi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  <a:endParaRPr lang="ru-RU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6632"/>
                <a:ext cx="8352928" cy="6552728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260648"/>
                <a:ext cx="8496944" cy="633670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f(x)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oraliqda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berilgan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bolib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a 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shu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maxsus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nuqtasi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</a:p>
              <a:p>
                <a:endParaRPr lang="en-US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Bu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istalgan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(a&lt;t&lt;b)</a:t>
                </a:r>
              </a:p>
              <a:p>
                <a:endParaRPr lang="en-US" sz="2800" b="1" dirty="0" smtClean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  <a:p>
                <a:r>
                  <a:rPr lang="en-US" sz="2800" b="1" dirty="0" err="1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q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ismida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integrallanuvchi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ya’ni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ushbu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endParaRPr lang="en-US" sz="2800" b="1" i="1" dirty="0">
                  <a:ln w="50800"/>
                  <a:solidFill>
                    <a:schemeClr val="bg1">
                      <a:shade val="50000"/>
                    </a:schemeClr>
                  </a:solidFill>
                  <a:latin typeface="Cambria Math"/>
                </a:endParaRP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𝑭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</m:nary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  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bo’lsin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  <a:endParaRPr lang="ru-RU" sz="2800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60648"/>
                <a:ext cx="8496944" cy="6336704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479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Скругленный прямоугольник 3"/>
              <p:cNvSpPr/>
              <p:nvPr/>
            </p:nvSpPr>
            <p:spPr>
              <a:xfrm>
                <a:off x="467544" y="116632"/>
                <a:ext cx="8496944" cy="67413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balanced" dir="t">
                    <a:rot lat="0" lon="0" rev="2100000"/>
                  </a:lightRig>
                </a:scene3d>
                <a:sp3d extrusionH="57150" prstMaterial="metal">
                  <a:bevelT w="38100" h="25400"/>
                  <a:contourClr>
                    <a:schemeClr val="bg2"/>
                  </a:contourClr>
                </a:sp3d>
              </a:bodyPr>
              <a:lstStyle/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2-ta’rif  Agar  t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𝒐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da  F(t)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lim>
                        </m:limLow>
                      </m:fName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bu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limit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chegaralanmagan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f(x)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oraliqdagi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deb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ataladi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u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kabi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belgilanadi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Demak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e>
                    </m:nary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lim>
                        </m:limLow>
                      </m:fName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𝒕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lim</m:t>
                            </m:r>
                          </m:e>
                          <m:lim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→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𝒐</m:t>
                            </m:r>
                          </m:lim>
                        </m:limLow>
                      </m:fName>
                      <m:e>
                        <m:nary>
                          <m:nary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𝒕</m:t>
                            </m:r>
                          </m:sub>
                          <m:sup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𝒃</m:t>
                            </m:r>
                          </m:sup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ln w="50800"/>
                                    <a:solidFill>
                                      <a:schemeClr val="bg1">
                                        <a:shade val="50000"/>
                                      </a:schemeClr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𝒅𝒙</m:t>
                            </m:r>
                          </m:e>
                        </m:nary>
                      </m:e>
                    </m:func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</a:p>
              <a:p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Agar t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1" i="1" smtClean="0">
                        <a:ln w="50800"/>
                        <a:solidFill>
                          <a:schemeClr val="bg1">
                            <a:shade val="50000"/>
                          </a:schemeClr>
                        </a:solidFill>
                        <a:latin typeface="Cambria Math"/>
                        <a:ea typeface="Cambria Math"/>
                      </a:rPr>
                      <m:t>𝒐</m:t>
                    </m:r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da F(t)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funksiyaning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limiti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mavjud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va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chekli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bo’lsa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</m:sub>
                      <m:sup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sup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n w="50800"/>
                                <a:solidFill>
                                  <a:schemeClr val="bg1">
                                    <a:shade val="50000"/>
                                  </a:schemeClr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</m:nary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xosmas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integral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yaqinlashuvchi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, f(x) 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;</m:t>
                        </m:r>
                      </m:e>
                    </m:d>
                    <m:d>
                      <m:dPr>
                        <m:begChr m:val=""/>
                        <m:endChr m:val="]"/>
                        <m:ctrlP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ln w="50800"/>
                            <a:solidFill>
                              <a:schemeClr val="bg1">
                                <a:shade val="50000"/>
                              </a:schemeClr>
                            </a:solidFill>
                            <a:latin typeface="Cambria Math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da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integrallanuvchi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funksiya</a:t>
                </a:r>
                <a:r>
                  <a:rPr lang="en-US" sz="2800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 </a:t>
                </a:r>
                <a:r>
                  <a:rPr lang="en-US" sz="2800" b="1" dirty="0" err="1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deyiladi</a:t>
                </a:r>
                <a:r>
                  <a:rPr lang="en-US" b="1" dirty="0" smtClean="0">
                    <a:ln w="50800"/>
                    <a:solidFill>
                      <a:schemeClr val="bg1">
                        <a:shade val="50000"/>
                      </a:schemeClr>
                    </a:solidFill>
                  </a:rPr>
                  <a:t>.</a:t>
                </a:r>
                <a:endParaRPr lang="ru-RU" b="1" dirty="0">
                  <a:ln w="50800"/>
                  <a:solidFill>
                    <a:schemeClr val="bg1">
                      <a:shade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Скругленный 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6632"/>
                <a:ext cx="8496944" cy="6741368"/>
              </a:xfrm>
              <a:prstGeom prst="round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479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1084</TotalTime>
  <Words>470</Words>
  <Application>Microsoft Office PowerPoint</Application>
  <PresentationFormat>Экран (4:3)</PresentationFormat>
  <Paragraphs>244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5" baseType="lpstr">
      <vt:lpstr>Arial</vt:lpstr>
      <vt:lpstr>Calibri</vt:lpstr>
      <vt:lpstr>Cambria Math</vt:lpstr>
      <vt:lpstr>Consolas</vt:lpstr>
      <vt:lpstr>Corbel</vt:lpstr>
      <vt:lpstr>Wingdings</vt:lpstr>
      <vt:lpstr>Wingdings 2</vt:lpstr>
      <vt:lpstr>Wingdings 3</vt:lpstr>
      <vt:lpstr>Метро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NIMA UCHUN KERAK JADVALI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ASER</cp:lastModifiedBy>
  <cp:revision>107</cp:revision>
  <dcterms:created xsi:type="dcterms:W3CDTF">2016-03-27T06:11:49Z</dcterms:created>
  <dcterms:modified xsi:type="dcterms:W3CDTF">2016-05-13T14:02:29Z</dcterms:modified>
</cp:coreProperties>
</file>