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26.06.2016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26.06.2016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19-MAVZU: </a:t>
            </a:r>
            <a:r>
              <a:rPr lang="uz-Cyrl-UZ" sz="3600" b="1" dirty="0"/>
              <a:t>FUNKSIONAL QATORLARNI DIFFERENSIALLASH VA INTEGRALLASH</a:t>
            </a:r>
            <a:r>
              <a:rPr lang="en-US" sz="3600" b="1" dirty="0"/>
              <a:t>.</a:t>
            </a:r>
            <a:r>
              <a:rPr lang="uz-Cyrl-UZ" sz="3600" b="1" dirty="0"/>
              <a:t>TEYLOR VA MAKLOREN QATORLARI.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REJA.</a:t>
            </a:r>
            <a:endParaRPr lang="ru-RU" dirty="0"/>
          </a:p>
          <a:p>
            <a:pPr marL="514350" lvl="0" indent="-514350" algn="l">
              <a:buFont typeface="+mj-lt"/>
              <a:buAutoNum type="arabicPeriod"/>
            </a:pPr>
            <a:r>
              <a:rPr lang="en-US" dirty="0"/>
              <a:t>F</a:t>
            </a:r>
            <a:r>
              <a:rPr lang="uz-Cyrl-UZ" dirty="0"/>
              <a:t>unksional qatorlarni differensiallash va integrallash</a:t>
            </a:r>
            <a:r>
              <a:rPr lang="en-US" dirty="0" smtClean="0"/>
              <a:t>.</a:t>
            </a:r>
            <a:endParaRPr lang="ru-RU" dirty="0"/>
          </a:p>
          <a:p>
            <a:pPr marL="514350" lvl="0" indent="-514350" algn="l">
              <a:buFont typeface="+mj-lt"/>
              <a:buAutoNum type="arabicPeriod"/>
            </a:pPr>
            <a:r>
              <a:rPr lang="en-US" dirty="0" smtClean="0"/>
              <a:t>T</a:t>
            </a:r>
            <a:r>
              <a:rPr lang="uz-Cyrl-UZ" dirty="0"/>
              <a:t>eylor va </a:t>
            </a:r>
            <a:r>
              <a:rPr lang="en-US" dirty="0"/>
              <a:t>M</a:t>
            </a:r>
            <a:r>
              <a:rPr lang="uz-Cyrl-UZ" dirty="0"/>
              <a:t>akloren qatorlari.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308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15630" t="24923" r="23941" b="29385"/>
          <a:stretch/>
        </p:blipFill>
        <p:spPr bwMode="auto">
          <a:xfrm>
            <a:off x="1187624" y="1340768"/>
            <a:ext cx="6048672" cy="40324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8157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14521" t="17384" r="15150" b="9483"/>
          <a:stretch/>
        </p:blipFill>
        <p:spPr bwMode="auto">
          <a:xfrm>
            <a:off x="1115616" y="764704"/>
            <a:ext cx="6480720" cy="54726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602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15876" t="22461" r="9664" b="16307"/>
          <a:stretch/>
        </p:blipFill>
        <p:spPr bwMode="auto">
          <a:xfrm>
            <a:off x="971600" y="1124744"/>
            <a:ext cx="6840760" cy="48965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7312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16861" t="17845" r="10156" b="27078"/>
          <a:stretch/>
        </p:blipFill>
        <p:spPr bwMode="auto">
          <a:xfrm>
            <a:off x="755576" y="980728"/>
            <a:ext cx="6840759" cy="43924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6838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18707" t="28615" r="10839" b="10259"/>
          <a:stretch/>
        </p:blipFill>
        <p:spPr bwMode="auto">
          <a:xfrm>
            <a:off x="971600" y="908720"/>
            <a:ext cx="6768752" cy="49685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7181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16000" t="20615" r="9730" b="7330"/>
          <a:stretch/>
        </p:blipFill>
        <p:spPr bwMode="auto">
          <a:xfrm>
            <a:off x="1043608" y="620688"/>
            <a:ext cx="6768752" cy="55446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8235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20430" t="28615" r="28453" b="10257"/>
          <a:stretch/>
        </p:blipFill>
        <p:spPr bwMode="auto">
          <a:xfrm>
            <a:off x="1331640" y="1196752"/>
            <a:ext cx="5904656" cy="46085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393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15877" t="26769" r="10649" b="6770"/>
          <a:stretch/>
        </p:blipFill>
        <p:spPr bwMode="auto">
          <a:xfrm>
            <a:off x="1043608" y="692696"/>
            <a:ext cx="6912768" cy="56166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7479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17108" t="16769" r="9976" b="15486"/>
          <a:stretch/>
        </p:blipFill>
        <p:spPr bwMode="auto">
          <a:xfrm>
            <a:off x="611560" y="836712"/>
            <a:ext cx="6912768" cy="49685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7532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25720" t="22151" r="20858" b="14617"/>
          <a:stretch/>
        </p:blipFill>
        <p:spPr bwMode="auto">
          <a:xfrm>
            <a:off x="1115616" y="548680"/>
            <a:ext cx="6480720" cy="55446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8650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18461" t="30615" r="17737" b="30739"/>
          <a:stretch/>
        </p:blipFill>
        <p:spPr bwMode="auto">
          <a:xfrm>
            <a:off x="827584" y="1124744"/>
            <a:ext cx="6768751" cy="43204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2306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</TotalTime>
  <Words>29</Words>
  <Application>Microsoft Office PowerPoint</Application>
  <PresentationFormat>Экран (4:3)</PresentationFormat>
  <Paragraphs>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Соседство</vt:lpstr>
      <vt:lpstr>19-MAVZU: FUNKSIONAL QATORLARNI DIFFERENSIALLASH VA INTEGRALLASH.TEYLOR VA MAKLOREN QATORLARI.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19-MAVZU: FUNKSIONAL QATORLARNI DIFFERENSIALLASH VA INTEGRALLASH.TEYLOR VA MAKLOREN QATORLARI. </dc:title>
  <dc:creator>Администратор</dc:creator>
  <cp:lastModifiedBy>DNA7 X86</cp:lastModifiedBy>
  <cp:revision>2</cp:revision>
  <dcterms:created xsi:type="dcterms:W3CDTF">2016-06-26T06:41:46Z</dcterms:created>
  <dcterms:modified xsi:type="dcterms:W3CDTF">2016-06-26T06:56:06Z</dcterms:modified>
</cp:coreProperties>
</file>