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628800"/>
            <a:ext cx="8229600" cy="2592288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5-Мавзу</a:t>
            </a:r>
            <a:r>
              <a:rPr lang="en-US" sz="4000" b="1" dirty="0" smtClean="0"/>
              <a:t>: </a:t>
            </a:r>
            <a:r>
              <a:rPr lang="ru-RU" sz="4000" b="1" dirty="0" smtClean="0"/>
              <a:t>ЭР </a:t>
            </a:r>
            <a:r>
              <a:rPr lang="ru-RU" sz="4000" b="1" dirty="0"/>
              <a:t>ВА ХОТИННИНГ ШАХСИЙ </a:t>
            </a:r>
            <a:br>
              <a:rPr lang="ru-RU" sz="4000" b="1" dirty="0"/>
            </a:br>
            <a:r>
              <a:rPr lang="ru-RU" sz="4000" b="1" dirty="0"/>
              <a:t>ҲУҚУҚ ВА МАЖБУРИЯТЛАРИ. </a:t>
            </a:r>
          </a:p>
        </p:txBody>
      </p:sp>
    </p:spTree>
    <p:extLst>
      <p:ext uri="{BB962C8B-B14F-4D97-AF65-F5344CB8AC3E}">
        <p14:creationId xmlns:p14="http://schemas.microsoft.com/office/powerpoint/2010/main" val="291876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Режа</a:t>
            </a:r>
            <a:r>
              <a:rPr lang="en-US" b="1" dirty="0" smtClean="0"/>
              <a:t>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Эр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хотиннинг</a:t>
            </a:r>
            <a:r>
              <a:rPr lang="ru-RU" dirty="0"/>
              <a:t> </a:t>
            </a:r>
            <a:r>
              <a:rPr lang="ru-RU" dirty="0" err="1"/>
              <a:t>ҳуқуқ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мажбуриятларининг</a:t>
            </a:r>
            <a:r>
              <a:rPr lang="ru-RU" dirty="0"/>
              <a:t> </a:t>
            </a:r>
            <a:r>
              <a:rPr lang="ru-RU" dirty="0" err="1"/>
              <a:t>вужудга</a:t>
            </a:r>
            <a:r>
              <a:rPr lang="ru-RU" dirty="0"/>
              <a:t> </a:t>
            </a:r>
            <a:r>
              <a:rPr lang="ru-RU" dirty="0" err="1" smtClean="0"/>
              <a:t>келиши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Оилада</a:t>
            </a:r>
            <a:r>
              <a:rPr lang="ru-RU" dirty="0"/>
              <a:t> эр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хотиннинг</a:t>
            </a:r>
            <a:r>
              <a:rPr lang="ru-RU" dirty="0"/>
              <a:t> </a:t>
            </a:r>
            <a:r>
              <a:rPr lang="ru-RU" dirty="0" err="1"/>
              <a:t>тенг</a:t>
            </a:r>
            <a:r>
              <a:rPr lang="ru-RU" dirty="0"/>
              <a:t> </a:t>
            </a:r>
            <a:r>
              <a:rPr lang="ru-RU" dirty="0" err="1" smtClean="0"/>
              <a:t>ҳуқуқлилиги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Эр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хотиннинг</a:t>
            </a:r>
            <a:r>
              <a:rPr lang="ru-RU" dirty="0"/>
              <a:t> </a:t>
            </a:r>
            <a:r>
              <a:rPr lang="ru-RU" dirty="0" err="1"/>
              <a:t>фамилияси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Эр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хотиннинг</a:t>
            </a:r>
            <a:r>
              <a:rPr lang="ru-RU" dirty="0"/>
              <a:t> </a:t>
            </a:r>
            <a:r>
              <a:rPr lang="ru-RU" dirty="0" err="1"/>
              <a:t>болалар</a:t>
            </a:r>
            <a:r>
              <a:rPr lang="ru-RU" dirty="0"/>
              <a:t> </a:t>
            </a:r>
            <a:r>
              <a:rPr lang="ru-RU" dirty="0" err="1"/>
              <a:t>тарбияси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оила</a:t>
            </a:r>
            <a:r>
              <a:rPr lang="ru-RU" dirty="0"/>
              <a:t> </a:t>
            </a:r>
            <a:r>
              <a:rPr lang="ru-RU" dirty="0" err="1"/>
              <a:t>турмуши</a:t>
            </a:r>
            <a:r>
              <a:rPr lang="ru-RU" dirty="0"/>
              <a:t> </a:t>
            </a:r>
            <a:r>
              <a:rPr lang="ru-RU" dirty="0" err="1"/>
              <a:t>масалаларини</a:t>
            </a:r>
            <a:r>
              <a:rPr lang="ru-RU" dirty="0"/>
              <a:t> </a:t>
            </a:r>
            <a:r>
              <a:rPr lang="ru-RU" dirty="0" err="1"/>
              <a:t>ҳал</a:t>
            </a:r>
            <a:r>
              <a:rPr lang="ru-RU" dirty="0"/>
              <a:t> </a:t>
            </a:r>
            <a:r>
              <a:rPr lang="ru-RU" dirty="0" err="1"/>
              <a:t>қилиши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Эр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хотиннинг</a:t>
            </a:r>
            <a:r>
              <a:rPr lang="ru-RU" dirty="0"/>
              <a:t> </a:t>
            </a:r>
            <a:r>
              <a:rPr lang="ru-RU" dirty="0" err="1"/>
              <a:t>машғулот</a:t>
            </a:r>
            <a:r>
              <a:rPr lang="ru-RU" dirty="0"/>
              <a:t> </a:t>
            </a:r>
            <a:r>
              <a:rPr lang="ru-RU" dirty="0" smtClean="0"/>
              <a:t>тури,</a:t>
            </a:r>
            <a:r>
              <a:rPr lang="en-US" dirty="0" smtClean="0"/>
              <a:t> </a:t>
            </a:r>
            <a:r>
              <a:rPr lang="ru-RU" dirty="0" err="1" smtClean="0"/>
              <a:t>касб</a:t>
            </a:r>
            <a:r>
              <a:rPr lang="ru-RU" dirty="0" smtClean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турар</a:t>
            </a:r>
            <a:r>
              <a:rPr lang="ru-RU" dirty="0"/>
              <a:t> </a:t>
            </a:r>
            <a:r>
              <a:rPr lang="ru-RU" dirty="0" err="1"/>
              <a:t>жой</a:t>
            </a:r>
            <a:r>
              <a:rPr lang="ru-RU" dirty="0"/>
              <a:t> </a:t>
            </a:r>
            <a:r>
              <a:rPr lang="ru-RU" dirty="0" err="1"/>
              <a:t>танлаш</a:t>
            </a:r>
            <a:r>
              <a:rPr lang="ru-RU" dirty="0"/>
              <a:t> </a:t>
            </a:r>
            <a:r>
              <a:rPr lang="ru-RU" dirty="0" err="1"/>
              <a:t>ҳуқуқлари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5032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/>
              <a:t>Эр </a:t>
            </a:r>
            <a:r>
              <a:rPr lang="ru-RU" sz="2800" b="1" dirty="0" err="1"/>
              <a:t>ва</a:t>
            </a:r>
            <a:r>
              <a:rPr lang="ru-RU" sz="2800" b="1" dirty="0"/>
              <a:t> </a:t>
            </a:r>
            <a:r>
              <a:rPr lang="ru-RU" sz="2800" b="1" dirty="0" err="1"/>
              <a:t>хотиннинг</a:t>
            </a:r>
            <a:r>
              <a:rPr lang="ru-RU" sz="2800" b="1" dirty="0"/>
              <a:t> </a:t>
            </a:r>
            <a:r>
              <a:rPr lang="ru-RU" sz="2800" b="1" dirty="0" err="1"/>
              <a:t>ҳуқуқ</a:t>
            </a:r>
            <a:r>
              <a:rPr lang="ru-RU" sz="2800" b="1" dirty="0"/>
              <a:t> </a:t>
            </a:r>
            <a:r>
              <a:rPr lang="ru-RU" sz="2800" b="1" dirty="0" err="1"/>
              <a:t>ва</a:t>
            </a:r>
            <a:r>
              <a:rPr lang="ru-RU" sz="2800" b="1" dirty="0"/>
              <a:t> </a:t>
            </a:r>
            <a:r>
              <a:rPr lang="ru-RU" sz="2800" b="1" dirty="0" err="1"/>
              <a:t>мажбуриятларининг</a:t>
            </a:r>
            <a:r>
              <a:rPr lang="ru-RU" sz="2800" b="1" dirty="0"/>
              <a:t> </a:t>
            </a:r>
            <a:br>
              <a:rPr lang="ru-RU" sz="2800" b="1" dirty="0"/>
            </a:br>
            <a:r>
              <a:rPr lang="ru-RU" sz="2800" b="1" dirty="0" err="1"/>
              <a:t>вужудга</a:t>
            </a:r>
            <a:r>
              <a:rPr lang="ru-RU" sz="2800" b="1" dirty="0"/>
              <a:t> </a:t>
            </a:r>
            <a:r>
              <a:rPr lang="ru-RU" sz="2800" b="1" dirty="0" err="1"/>
              <a:t>келиши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84576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/>
              <a:t>Никоҳ</a:t>
            </a:r>
            <a:r>
              <a:rPr lang="ru-RU" dirty="0"/>
              <a:t> </a:t>
            </a:r>
            <a:r>
              <a:rPr lang="ru-RU" dirty="0" err="1"/>
              <a:t>фуқаролик</a:t>
            </a:r>
            <a:r>
              <a:rPr lang="ru-RU" dirty="0"/>
              <a:t> </a:t>
            </a:r>
            <a:r>
              <a:rPr lang="ru-RU" dirty="0" err="1"/>
              <a:t>ҳолати</a:t>
            </a:r>
            <a:r>
              <a:rPr lang="ru-RU" dirty="0"/>
              <a:t> </a:t>
            </a:r>
            <a:r>
              <a:rPr lang="ru-RU" dirty="0" err="1"/>
              <a:t>далолатномаларини</a:t>
            </a:r>
            <a:r>
              <a:rPr lang="ru-RU" dirty="0"/>
              <a:t> </a:t>
            </a:r>
            <a:r>
              <a:rPr lang="ru-RU" dirty="0" err="1"/>
              <a:t>ёзиш</a:t>
            </a:r>
            <a:r>
              <a:rPr lang="ru-RU" dirty="0"/>
              <a:t> </a:t>
            </a:r>
            <a:r>
              <a:rPr lang="ru-RU" dirty="0" err="1"/>
              <a:t>органида</a:t>
            </a:r>
            <a:r>
              <a:rPr lang="ru-RU" dirty="0"/>
              <a:t> </a:t>
            </a:r>
            <a:r>
              <a:rPr lang="ru-RU" dirty="0" err="1"/>
              <a:t>рўйхатдан</a:t>
            </a:r>
            <a:r>
              <a:rPr lang="ru-RU" dirty="0"/>
              <a:t> </a:t>
            </a:r>
            <a:r>
              <a:rPr lang="ru-RU" dirty="0" err="1"/>
              <a:t>ўтказилган</a:t>
            </a:r>
            <a:r>
              <a:rPr lang="ru-RU" dirty="0"/>
              <a:t> </a:t>
            </a:r>
            <a:r>
              <a:rPr lang="ru-RU" dirty="0" err="1"/>
              <a:t>вақтдан</a:t>
            </a:r>
            <a:r>
              <a:rPr lang="ru-RU" dirty="0"/>
              <a:t> </a:t>
            </a:r>
            <a:r>
              <a:rPr lang="ru-RU" dirty="0" err="1"/>
              <a:t>бошлаб</a:t>
            </a:r>
            <a:r>
              <a:rPr lang="ru-RU" dirty="0"/>
              <a:t> </a:t>
            </a:r>
            <a:r>
              <a:rPr lang="ru-RU" dirty="0" err="1"/>
              <a:t>никоҳ</a:t>
            </a:r>
            <a:r>
              <a:rPr lang="ru-RU" dirty="0"/>
              <a:t> </a:t>
            </a:r>
            <a:r>
              <a:rPr lang="ru-RU" dirty="0" err="1"/>
              <a:t>тузувчилар</a:t>
            </a:r>
            <a:r>
              <a:rPr lang="ru-RU" dirty="0"/>
              <a:t> эр-</a:t>
            </a:r>
            <a:r>
              <a:rPr lang="ru-RU" dirty="0" err="1"/>
              <a:t>хотин</a:t>
            </a:r>
            <a:r>
              <a:rPr lang="ru-RU" dirty="0"/>
              <a:t> </a:t>
            </a:r>
            <a:r>
              <a:rPr lang="ru-RU" dirty="0" err="1"/>
              <a:t>ҳисобланадилар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шу </a:t>
            </a:r>
            <a:r>
              <a:rPr lang="ru-RU" dirty="0" err="1"/>
              <a:t>пайтдан</a:t>
            </a:r>
            <a:r>
              <a:rPr lang="ru-RU" dirty="0"/>
              <a:t> </a:t>
            </a:r>
            <a:r>
              <a:rPr lang="ru-RU" dirty="0" err="1"/>
              <a:t>бошлаб</a:t>
            </a:r>
            <a:r>
              <a:rPr lang="ru-RU" dirty="0"/>
              <a:t> улар </a:t>
            </a:r>
            <a:r>
              <a:rPr lang="ru-RU" dirty="0" err="1"/>
              <a:t>ўртасида</a:t>
            </a:r>
            <a:r>
              <a:rPr lang="ru-RU" dirty="0"/>
              <a:t> эр-</a:t>
            </a:r>
            <a:r>
              <a:rPr lang="ru-RU" dirty="0" err="1"/>
              <a:t>хотинлик</a:t>
            </a:r>
            <a:r>
              <a:rPr lang="ru-RU" dirty="0"/>
              <a:t> </a:t>
            </a:r>
            <a:r>
              <a:rPr lang="ru-RU" dirty="0" err="1"/>
              <a:t>ҳуқуқ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мажбуриятлари</a:t>
            </a:r>
            <a:r>
              <a:rPr lang="ru-RU" dirty="0"/>
              <a:t> </a:t>
            </a:r>
            <a:r>
              <a:rPr lang="ru-RU" dirty="0" err="1"/>
              <a:t>вужудга</a:t>
            </a:r>
            <a:r>
              <a:rPr lang="ru-RU" dirty="0"/>
              <a:t> </a:t>
            </a:r>
            <a:r>
              <a:rPr lang="ru-RU" dirty="0" err="1"/>
              <a:t>келади</a:t>
            </a:r>
            <a:r>
              <a:rPr lang="ru-RU" dirty="0"/>
              <a:t>. Энди улар </a:t>
            </a:r>
            <a:r>
              <a:rPr lang="ru-RU" dirty="0" err="1"/>
              <a:t>ўртасидаги</a:t>
            </a:r>
            <a:r>
              <a:rPr lang="ru-RU" dirty="0"/>
              <a:t> </a:t>
            </a:r>
            <a:r>
              <a:rPr lang="ru-RU" dirty="0" err="1"/>
              <a:t>муносабатлар</a:t>
            </a:r>
            <a:r>
              <a:rPr lang="ru-RU" dirty="0"/>
              <a:t> </a:t>
            </a:r>
            <a:r>
              <a:rPr lang="ru-RU" dirty="0" err="1"/>
              <a:t>ахлоқ-одоб</a:t>
            </a:r>
            <a:r>
              <a:rPr lang="ru-RU" dirty="0"/>
              <a:t> </a:t>
            </a:r>
            <a:r>
              <a:rPr lang="ru-RU" dirty="0" err="1"/>
              <a:t>қоидалари</a:t>
            </a:r>
            <a:r>
              <a:rPr lang="ru-RU" dirty="0"/>
              <a:t> </a:t>
            </a:r>
            <a:r>
              <a:rPr lang="ru-RU" dirty="0" err="1"/>
              <a:t>билангина</a:t>
            </a:r>
            <a:r>
              <a:rPr lang="ru-RU" dirty="0"/>
              <a:t> </a:t>
            </a:r>
            <a:r>
              <a:rPr lang="ru-RU" dirty="0" err="1"/>
              <a:t>эмас</a:t>
            </a:r>
            <a:r>
              <a:rPr lang="ru-RU" dirty="0"/>
              <a:t>, балки </a:t>
            </a:r>
            <a:r>
              <a:rPr lang="ru-RU" dirty="0" err="1"/>
              <a:t>қонунлар</a:t>
            </a:r>
            <a:r>
              <a:rPr lang="ru-RU" dirty="0"/>
              <a:t>, </a:t>
            </a:r>
            <a:r>
              <a:rPr lang="ru-RU" dirty="0" err="1"/>
              <a:t>ҳуқуқий</a:t>
            </a:r>
            <a:r>
              <a:rPr lang="ru-RU" dirty="0"/>
              <a:t> </a:t>
            </a:r>
            <a:r>
              <a:rPr lang="ru-RU" dirty="0" err="1"/>
              <a:t>қоидалар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ҳам</a:t>
            </a:r>
            <a:r>
              <a:rPr lang="ru-RU" dirty="0"/>
              <a:t> </a:t>
            </a:r>
            <a:r>
              <a:rPr lang="ru-RU" dirty="0" err="1"/>
              <a:t>тартибга</a:t>
            </a:r>
            <a:r>
              <a:rPr lang="ru-RU" dirty="0"/>
              <a:t> </a:t>
            </a:r>
            <a:r>
              <a:rPr lang="ru-RU" dirty="0" err="1"/>
              <a:t>солинади</a:t>
            </a:r>
            <a:r>
              <a:rPr lang="ru-RU" dirty="0"/>
              <a:t>. Бунда </a:t>
            </a:r>
            <a:r>
              <a:rPr lang="ru-RU" dirty="0" err="1"/>
              <a:t>хотин-қизлар</a:t>
            </a:r>
            <a:r>
              <a:rPr lang="ru-RU" dirty="0"/>
              <a:t> </a:t>
            </a:r>
            <a:r>
              <a:rPr lang="ru-RU" dirty="0" err="1"/>
              <a:t>сиёсий</a:t>
            </a:r>
            <a:r>
              <a:rPr lang="ru-RU" dirty="0"/>
              <a:t> </a:t>
            </a:r>
            <a:r>
              <a:rPr lang="ru-RU" dirty="0" err="1"/>
              <a:t>масалаларда</a:t>
            </a:r>
            <a:r>
              <a:rPr lang="ru-RU" dirty="0"/>
              <a:t> </a:t>
            </a:r>
            <a:r>
              <a:rPr lang="ru-RU" dirty="0" err="1"/>
              <a:t>эркаклар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тенг</a:t>
            </a:r>
            <a:r>
              <a:rPr lang="ru-RU" dirty="0"/>
              <a:t> </a:t>
            </a:r>
            <a:r>
              <a:rPr lang="ru-RU" dirty="0" err="1"/>
              <a:t>ҳуқуққа</a:t>
            </a:r>
            <a:r>
              <a:rPr lang="ru-RU" dirty="0"/>
              <a:t> </a:t>
            </a:r>
            <a:r>
              <a:rPr lang="ru-RU" dirty="0" err="1"/>
              <a:t>эга</a:t>
            </a:r>
            <a:r>
              <a:rPr lang="ru-RU" dirty="0"/>
              <a:t> </a:t>
            </a:r>
            <a:r>
              <a:rPr lang="ru-RU" dirty="0" err="1"/>
              <a:t>бўлганларидек</a:t>
            </a:r>
            <a:r>
              <a:rPr lang="ru-RU" dirty="0"/>
              <a:t>, </a:t>
            </a:r>
            <a:r>
              <a:rPr lang="ru-RU" dirty="0" err="1"/>
              <a:t>оилада</a:t>
            </a:r>
            <a:r>
              <a:rPr lang="ru-RU" dirty="0"/>
              <a:t> </a:t>
            </a:r>
            <a:r>
              <a:rPr lang="ru-RU" dirty="0" err="1"/>
              <a:t>ҳам</a:t>
            </a:r>
            <a:r>
              <a:rPr lang="ru-RU" dirty="0"/>
              <a:t> </a:t>
            </a:r>
            <a:r>
              <a:rPr lang="ru-RU" dirty="0" err="1"/>
              <a:t>барча</a:t>
            </a:r>
            <a:r>
              <a:rPr lang="ru-RU" dirty="0"/>
              <a:t> </a:t>
            </a:r>
            <a:r>
              <a:rPr lang="ru-RU" dirty="0" err="1"/>
              <a:t>шахсий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мулкий</a:t>
            </a:r>
            <a:r>
              <a:rPr lang="ru-RU" dirty="0"/>
              <a:t> </a:t>
            </a:r>
            <a:r>
              <a:rPr lang="ru-RU" dirty="0" err="1"/>
              <a:t>масалаларда</a:t>
            </a:r>
            <a:r>
              <a:rPr lang="ru-RU" dirty="0"/>
              <a:t> </a:t>
            </a:r>
            <a:r>
              <a:rPr lang="ru-RU" dirty="0" err="1"/>
              <a:t>эркаклар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тенг</a:t>
            </a:r>
            <a:r>
              <a:rPr lang="ru-RU" dirty="0"/>
              <a:t> </a:t>
            </a:r>
            <a:r>
              <a:rPr lang="ru-RU" dirty="0" err="1"/>
              <a:t>ҳуқуқлардан</a:t>
            </a:r>
            <a:r>
              <a:rPr lang="ru-RU" dirty="0"/>
              <a:t> </a:t>
            </a:r>
            <a:r>
              <a:rPr lang="ru-RU" dirty="0" err="1"/>
              <a:t>фойдаланадилар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баб-</a:t>
            </a:r>
            <a:r>
              <a:rPr lang="ru-RU" dirty="0" err="1"/>
              <a:t>баравар</a:t>
            </a:r>
            <a:r>
              <a:rPr lang="ru-RU" dirty="0"/>
              <a:t> </a:t>
            </a:r>
            <a:r>
              <a:rPr lang="ru-RU" dirty="0" err="1"/>
              <a:t>мажбуриятларга</a:t>
            </a:r>
            <a:r>
              <a:rPr lang="ru-RU" dirty="0"/>
              <a:t> </a:t>
            </a:r>
            <a:r>
              <a:rPr lang="ru-RU" dirty="0" err="1"/>
              <a:t>эгадирлар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436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err="1"/>
              <a:t>Оилада</a:t>
            </a:r>
            <a:r>
              <a:rPr lang="ru-RU" sz="3600" b="1" dirty="0"/>
              <a:t> эр </a:t>
            </a:r>
            <a:r>
              <a:rPr lang="ru-RU" sz="3600" b="1" dirty="0" err="1"/>
              <a:t>ва</a:t>
            </a:r>
            <a:r>
              <a:rPr lang="ru-RU" sz="3600" b="1" dirty="0"/>
              <a:t> </a:t>
            </a:r>
            <a:r>
              <a:rPr lang="ru-RU" sz="3600" b="1" dirty="0" err="1"/>
              <a:t>хотиннинг</a:t>
            </a:r>
            <a:r>
              <a:rPr lang="ru-RU" sz="3600" b="1" dirty="0"/>
              <a:t> </a:t>
            </a:r>
            <a:r>
              <a:rPr lang="ru-RU" sz="3600" b="1" dirty="0" err="1"/>
              <a:t>тенг</a:t>
            </a:r>
            <a:r>
              <a:rPr lang="ru-RU" sz="3600" b="1" dirty="0"/>
              <a:t> </a:t>
            </a:r>
            <a:r>
              <a:rPr lang="ru-RU" sz="3600" b="1" dirty="0" err="1"/>
              <a:t>ҳуқуқлилиги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/>
              <a:t>Бизнинг</a:t>
            </a:r>
            <a:r>
              <a:rPr lang="ru-RU" dirty="0"/>
              <a:t> </a:t>
            </a:r>
            <a:r>
              <a:rPr lang="ru-RU" dirty="0" err="1"/>
              <a:t>жамиятимизда</a:t>
            </a:r>
            <a:r>
              <a:rPr lang="ru-RU" dirty="0"/>
              <a:t> улар </a:t>
            </a:r>
            <a:r>
              <a:rPr lang="ru-RU" dirty="0" err="1"/>
              <a:t>аёл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эркакнинг</a:t>
            </a:r>
            <a:r>
              <a:rPr lang="ru-RU" dirty="0"/>
              <a:t> </a:t>
            </a:r>
            <a:r>
              <a:rPr lang="ru-RU" dirty="0" err="1"/>
              <a:t>оилавий</a:t>
            </a:r>
            <a:r>
              <a:rPr lang="ru-RU" dirty="0"/>
              <a:t> </a:t>
            </a:r>
            <a:r>
              <a:rPr lang="ru-RU" dirty="0" err="1"/>
              <a:t>муносабатларда</a:t>
            </a:r>
            <a:r>
              <a:rPr lang="ru-RU" dirty="0"/>
              <a:t> </a:t>
            </a:r>
            <a:r>
              <a:rPr lang="ru-RU" dirty="0" err="1"/>
              <a:t>тенг</a:t>
            </a:r>
            <a:r>
              <a:rPr lang="ru-RU" dirty="0"/>
              <a:t> </a:t>
            </a:r>
            <a:r>
              <a:rPr lang="ru-RU" dirty="0" err="1"/>
              <a:t>ҳуқуқлилиги</a:t>
            </a:r>
            <a:r>
              <a:rPr lang="ru-RU" dirty="0"/>
              <a:t> </a:t>
            </a:r>
            <a:r>
              <a:rPr lang="ru-RU" dirty="0" err="1"/>
              <a:t>белгиланган</a:t>
            </a:r>
            <a:r>
              <a:rPr lang="ru-RU" dirty="0"/>
              <a:t>. </a:t>
            </a:r>
            <a:r>
              <a:rPr lang="ru-RU" dirty="0" err="1"/>
              <a:t>Бу</a:t>
            </a:r>
            <a:r>
              <a:rPr lang="ru-RU" dirty="0"/>
              <a:t> </a:t>
            </a:r>
            <a:r>
              <a:rPr lang="ru-RU" dirty="0" err="1"/>
              <a:t>тамойил</a:t>
            </a:r>
            <a:r>
              <a:rPr lang="ru-RU" dirty="0"/>
              <a:t> </a:t>
            </a:r>
            <a:r>
              <a:rPr lang="ru-RU" dirty="0" err="1"/>
              <a:t>тўла</a:t>
            </a:r>
            <a:r>
              <a:rPr lang="ru-RU" dirty="0"/>
              <a:t> </a:t>
            </a:r>
            <a:r>
              <a:rPr lang="ru-RU" dirty="0" err="1"/>
              <a:t>амалга</a:t>
            </a:r>
            <a:r>
              <a:rPr lang="ru-RU" dirty="0"/>
              <a:t> </a:t>
            </a:r>
            <a:r>
              <a:rPr lang="ru-RU" dirty="0" err="1"/>
              <a:t>оширилади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моддий</a:t>
            </a:r>
            <a:r>
              <a:rPr lang="ru-RU" dirty="0"/>
              <a:t> </a:t>
            </a:r>
            <a:r>
              <a:rPr lang="ru-RU" dirty="0" err="1" smtClean="0"/>
              <a:t>таъминланган</a:t>
            </a:r>
            <a:r>
              <a:rPr lang="ru-RU" dirty="0"/>
              <a:t>. </a:t>
            </a:r>
            <a:endParaRPr lang="en-US" dirty="0" smtClean="0"/>
          </a:p>
          <a:p>
            <a:r>
              <a:rPr lang="ru-RU" dirty="0"/>
              <a:t>Эр-</a:t>
            </a:r>
            <a:r>
              <a:rPr lang="ru-RU" dirty="0" err="1"/>
              <a:t>хотин</a:t>
            </a:r>
            <a:r>
              <a:rPr lang="ru-RU" dirty="0"/>
              <a:t> </a:t>
            </a:r>
            <a:r>
              <a:rPr lang="ru-RU" dirty="0" err="1"/>
              <a:t>мулкий</a:t>
            </a:r>
            <a:r>
              <a:rPr lang="ru-RU" dirty="0"/>
              <a:t> </a:t>
            </a:r>
            <a:r>
              <a:rPr lang="ru-RU" dirty="0" err="1"/>
              <a:t>ҳуқуққа</a:t>
            </a:r>
            <a:r>
              <a:rPr lang="ru-RU" dirty="0"/>
              <a:t> </a:t>
            </a:r>
            <a:r>
              <a:rPr lang="ru-RU" dirty="0" err="1"/>
              <a:t>тегишли</a:t>
            </a:r>
            <a:r>
              <a:rPr lang="ru-RU" dirty="0"/>
              <a:t> </a:t>
            </a:r>
            <a:r>
              <a:rPr lang="ru-RU" dirty="0" err="1"/>
              <a:t>бўлмаган</a:t>
            </a:r>
            <a:r>
              <a:rPr lang="ru-RU" dirty="0"/>
              <a:t> </a:t>
            </a:r>
            <a:r>
              <a:rPr lang="ru-RU" dirty="0" err="1"/>
              <a:t>шахсий</a:t>
            </a:r>
            <a:r>
              <a:rPr lang="ru-RU" dirty="0"/>
              <a:t> </a:t>
            </a:r>
            <a:r>
              <a:rPr lang="ru-RU" dirty="0" err="1"/>
              <a:t>ҳуқуқларига</a:t>
            </a:r>
            <a:r>
              <a:rPr lang="ru-RU" dirty="0"/>
              <a:t> </a:t>
            </a:r>
            <a:r>
              <a:rPr lang="ru-RU" dirty="0" err="1"/>
              <a:t>оид</a:t>
            </a:r>
            <a:r>
              <a:rPr lang="ru-RU" dirty="0"/>
              <a:t> </a:t>
            </a:r>
            <a:r>
              <a:rPr lang="ru-RU" dirty="0" err="1"/>
              <a:t>барча</a:t>
            </a:r>
            <a:r>
              <a:rPr lang="ru-RU" dirty="0"/>
              <a:t> </a:t>
            </a:r>
            <a:r>
              <a:rPr lang="ru-RU" dirty="0" err="1"/>
              <a:t>масалаларни</a:t>
            </a:r>
            <a:r>
              <a:rPr lang="ru-RU" dirty="0"/>
              <a:t> </a:t>
            </a:r>
            <a:r>
              <a:rPr lang="ru-RU" dirty="0" err="1"/>
              <a:t>биргаликда</a:t>
            </a:r>
            <a:r>
              <a:rPr lang="ru-RU" dirty="0"/>
              <a:t> </a:t>
            </a:r>
            <a:r>
              <a:rPr lang="ru-RU" dirty="0" err="1"/>
              <a:t>ҳал</a:t>
            </a:r>
            <a:r>
              <a:rPr lang="ru-RU" dirty="0"/>
              <a:t> </a:t>
            </a:r>
            <a:r>
              <a:rPr lang="ru-RU" dirty="0" err="1"/>
              <a:t>қиладилар</a:t>
            </a:r>
            <a:r>
              <a:rPr lang="ru-RU" dirty="0"/>
              <a:t>. Улар </a:t>
            </a:r>
            <a:r>
              <a:rPr lang="ru-RU" dirty="0" err="1"/>
              <a:t>оилада</a:t>
            </a:r>
            <a:r>
              <a:rPr lang="ru-RU" dirty="0"/>
              <a:t> </a:t>
            </a:r>
            <a:r>
              <a:rPr lang="ru-RU" dirty="0" err="1"/>
              <a:t>ҳамма</a:t>
            </a:r>
            <a:r>
              <a:rPr lang="ru-RU" dirty="0"/>
              <a:t> </a:t>
            </a:r>
            <a:r>
              <a:rPr lang="ru-RU" dirty="0" err="1"/>
              <a:t>шахсий</a:t>
            </a:r>
            <a:r>
              <a:rPr lang="ru-RU" dirty="0"/>
              <a:t> </a:t>
            </a:r>
            <a:r>
              <a:rPr lang="ru-RU" dirty="0" err="1"/>
              <a:t>ҳуқуқларда</a:t>
            </a:r>
            <a:r>
              <a:rPr lang="ru-RU" dirty="0"/>
              <a:t> </a:t>
            </a:r>
            <a:r>
              <a:rPr lang="ru-RU" dirty="0" err="1"/>
              <a:t>тенгдирлар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1723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92696"/>
            <a:ext cx="78488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err="1"/>
              <a:t>Амалдаги</a:t>
            </a:r>
            <a:r>
              <a:rPr lang="ru-RU" sz="3600" dirty="0"/>
              <a:t> </a:t>
            </a:r>
            <a:r>
              <a:rPr lang="ru-RU" sz="3600" dirty="0" err="1"/>
              <a:t>қонунлар</a:t>
            </a:r>
            <a:r>
              <a:rPr lang="ru-RU" sz="3600" dirty="0"/>
              <a:t> </a:t>
            </a:r>
            <a:r>
              <a:rPr lang="ru-RU" sz="3600" dirty="0" err="1"/>
              <a:t>турмушга</a:t>
            </a:r>
            <a:r>
              <a:rPr lang="ru-RU" sz="3600" dirty="0"/>
              <a:t> </a:t>
            </a:r>
            <a:r>
              <a:rPr lang="ru-RU" sz="3600" dirty="0" err="1"/>
              <a:t>чиққан</a:t>
            </a:r>
            <a:r>
              <a:rPr lang="ru-RU" sz="3600" dirty="0"/>
              <a:t> </a:t>
            </a:r>
            <a:r>
              <a:rPr lang="ru-RU" sz="3600" dirty="0" err="1"/>
              <a:t>аёлни</a:t>
            </a:r>
            <a:r>
              <a:rPr lang="ru-RU" sz="3600" dirty="0"/>
              <a:t> </a:t>
            </a:r>
            <a:r>
              <a:rPr lang="ru-RU" sz="3600" dirty="0" err="1"/>
              <a:t>муомала</a:t>
            </a:r>
            <a:r>
              <a:rPr lang="ru-RU" sz="3600" dirty="0"/>
              <a:t> </a:t>
            </a:r>
            <a:r>
              <a:rPr lang="ru-RU" sz="3600" dirty="0" err="1"/>
              <a:t>лаёқатида</a:t>
            </a:r>
            <a:r>
              <a:rPr lang="ru-RU" sz="3600" dirty="0"/>
              <a:t> </a:t>
            </a:r>
            <a:r>
              <a:rPr lang="ru-RU" sz="3600" dirty="0" err="1"/>
              <a:t>ҳеч</a:t>
            </a:r>
            <a:r>
              <a:rPr lang="ru-RU" sz="3600" dirty="0"/>
              <a:t> </a:t>
            </a:r>
            <a:r>
              <a:rPr lang="ru-RU" sz="3600" dirty="0" err="1"/>
              <a:t>қандай</a:t>
            </a:r>
            <a:r>
              <a:rPr lang="ru-RU" sz="3600" dirty="0"/>
              <a:t> </a:t>
            </a:r>
            <a:r>
              <a:rPr lang="ru-RU" sz="3600" dirty="0" err="1"/>
              <a:t>чекламайди</a:t>
            </a:r>
            <a:r>
              <a:rPr lang="ru-RU" sz="3600" dirty="0"/>
              <a:t>, </a:t>
            </a:r>
            <a:r>
              <a:rPr lang="ru-RU" sz="3600" dirty="0" err="1"/>
              <a:t>уни</a:t>
            </a:r>
            <a:r>
              <a:rPr lang="ru-RU" sz="3600" dirty="0"/>
              <a:t> </a:t>
            </a:r>
            <a:r>
              <a:rPr lang="ru-RU" sz="3600" dirty="0" err="1"/>
              <a:t>эрига</a:t>
            </a:r>
            <a:r>
              <a:rPr lang="ru-RU" sz="3600" dirty="0"/>
              <a:t> </a:t>
            </a:r>
            <a:r>
              <a:rPr lang="ru-RU" sz="3600" dirty="0" err="1"/>
              <a:t>бўйсундириб</a:t>
            </a:r>
            <a:r>
              <a:rPr lang="ru-RU" sz="3600" dirty="0"/>
              <a:t>, </a:t>
            </a:r>
            <a:r>
              <a:rPr lang="ru-RU" sz="3600" dirty="0" err="1"/>
              <a:t>қарам</a:t>
            </a:r>
            <a:r>
              <a:rPr lang="ru-RU" sz="3600" dirty="0"/>
              <a:t> </a:t>
            </a:r>
            <a:r>
              <a:rPr lang="ru-RU" sz="3600" dirty="0" err="1"/>
              <a:t>қилиб</a:t>
            </a:r>
            <a:r>
              <a:rPr lang="ru-RU" sz="3600" dirty="0"/>
              <a:t> </a:t>
            </a:r>
            <a:r>
              <a:rPr lang="ru-RU" sz="3600" dirty="0" err="1"/>
              <a:t>ҳам</a:t>
            </a:r>
            <a:r>
              <a:rPr lang="ru-RU" sz="3600" dirty="0"/>
              <a:t> </a:t>
            </a:r>
            <a:r>
              <a:rPr lang="ru-RU" sz="3600" dirty="0" err="1"/>
              <a:t>қўймайди</a:t>
            </a:r>
            <a:r>
              <a:rPr lang="ru-RU" sz="3600" dirty="0"/>
              <a:t>. </a:t>
            </a:r>
            <a:r>
              <a:rPr lang="ru-RU" sz="3600" dirty="0" err="1"/>
              <a:t>Барча</a:t>
            </a:r>
            <a:r>
              <a:rPr lang="ru-RU" sz="3600" dirty="0"/>
              <a:t> </a:t>
            </a:r>
            <a:r>
              <a:rPr lang="ru-RU" sz="3600" dirty="0" err="1"/>
              <a:t>ҳуқуқий</a:t>
            </a:r>
            <a:r>
              <a:rPr lang="ru-RU" sz="3600" dirty="0"/>
              <a:t> </a:t>
            </a:r>
            <a:r>
              <a:rPr lang="ru-RU" sz="3600" dirty="0" err="1"/>
              <a:t>муносабатларда</a:t>
            </a:r>
            <a:r>
              <a:rPr lang="ru-RU" sz="3600" dirty="0"/>
              <a:t> эр-</a:t>
            </a:r>
            <a:r>
              <a:rPr lang="ru-RU" sz="3600" dirty="0" err="1"/>
              <a:t>хотин</a:t>
            </a:r>
            <a:r>
              <a:rPr lang="ru-RU" sz="3600" dirty="0"/>
              <a:t> </a:t>
            </a:r>
            <a:r>
              <a:rPr lang="ru-RU" sz="3600" dirty="0" err="1"/>
              <a:t>ҳуқуқнинг</a:t>
            </a:r>
            <a:r>
              <a:rPr lang="ru-RU" sz="3600" dirty="0"/>
              <a:t> </a:t>
            </a:r>
            <a:r>
              <a:rPr lang="ru-RU" sz="3600" dirty="0" err="1"/>
              <a:t>тенг</a:t>
            </a:r>
            <a:r>
              <a:rPr lang="ru-RU" sz="3600" dirty="0"/>
              <a:t> </a:t>
            </a:r>
            <a:r>
              <a:rPr lang="ru-RU" sz="3600" dirty="0" err="1"/>
              <a:t>субъекти</a:t>
            </a:r>
            <a:r>
              <a:rPr lang="ru-RU" sz="3600" dirty="0"/>
              <a:t> </a:t>
            </a:r>
            <a:r>
              <a:rPr lang="ru-RU" sz="3600" dirty="0" err="1"/>
              <a:t>ҳисобланиб</a:t>
            </a:r>
            <a:r>
              <a:rPr lang="ru-RU" sz="3600" dirty="0"/>
              <a:t>, </a:t>
            </a:r>
            <a:r>
              <a:rPr lang="ru-RU" sz="3600" dirty="0" err="1"/>
              <a:t>уларга</a:t>
            </a:r>
            <a:r>
              <a:rPr lang="ru-RU" sz="3600" dirty="0"/>
              <a:t> баб-</a:t>
            </a:r>
            <a:r>
              <a:rPr lang="ru-RU" sz="3600" dirty="0" err="1"/>
              <a:t>баравар</a:t>
            </a:r>
            <a:r>
              <a:rPr lang="ru-RU" sz="3600" dirty="0"/>
              <a:t> </a:t>
            </a:r>
            <a:r>
              <a:rPr lang="ru-RU" sz="3600" dirty="0" err="1"/>
              <a:t>ҳуқуқлар</a:t>
            </a:r>
            <a:r>
              <a:rPr lang="ru-RU" sz="3600" dirty="0"/>
              <a:t> </a:t>
            </a:r>
            <a:r>
              <a:rPr lang="ru-RU" sz="3600" dirty="0" err="1"/>
              <a:t>берилади</a:t>
            </a:r>
            <a:r>
              <a:rPr lang="ru-RU" sz="3600" dirty="0"/>
              <a:t> </a:t>
            </a:r>
            <a:r>
              <a:rPr lang="ru-RU" sz="3600" dirty="0" err="1"/>
              <a:t>ва</a:t>
            </a:r>
            <a:r>
              <a:rPr lang="ru-RU" sz="3600" dirty="0"/>
              <a:t> </a:t>
            </a:r>
            <a:r>
              <a:rPr lang="ru-RU" sz="3600" dirty="0" err="1"/>
              <a:t>тегишли</a:t>
            </a:r>
            <a:r>
              <a:rPr lang="ru-RU" sz="3600" dirty="0"/>
              <a:t> </a:t>
            </a:r>
            <a:r>
              <a:rPr lang="ru-RU" sz="3600" dirty="0" err="1"/>
              <a:t>мажбуриятлар</a:t>
            </a:r>
            <a:r>
              <a:rPr lang="ru-RU" sz="3600" dirty="0"/>
              <a:t> </a:t>
            </a:r>
            <a:r>
              <a:rPr lang="ru-RU" sz="3600" dirty="0" err="1"/>
              <a:t>ҳам</a:t>
            </a:r>
            <a:r>
              <a:rPr lang="ru-RU" sz="3600" dirty="0"/>
              <a:t> </a:t>
            </a:r>
            <a:r>
              <a:rPr lang="ru-RU" sz="3600" dirty="0" err="1"/>
              <a:t>юкланади</a:t>
            </a:r>
            <a:r>
              <a:rPr lang="ru-RU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71339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Эр </a:t>
            </a:r>
            <a:r>
              <a:rPr lang="ru-RU" b="1" dirty="0" err="1"/>
              <a:t>ва</a:t>
            </a:r>
            <a:r>
              <a:rPr lang="ru-RU" b="1" dirty="0"/>
              <a:t> </a:t>
            </a:r>
            <a:r>
              <a:rPr lang="ru-RU" b="1" dirty="0" err="1"/>
              <a:t>хотиннинг</a:t>
            </a:r>
            <a:r>
              <a:rPr lang="ru-RU" b="1" dirty="0"/>
              <a:t> </a:t>
            </a:r>
            <a:r>
              <a:rPr lang="ru-RU" b="1" dirty="0" err="1"/>
              <a:t>фамилияси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Фамилия </a:t>
            </a:r>
            <a:r>
              <a:rPr lang="ru-RU" dirty="0" err="1"/>
              <a:t>танлаш</a:t>
            </a:r>
            <a:r>
              <a:rPr lang="ru-RU" dirty="0"/>
              <a:t> </a:t>
            </a:r>
            <a:r>
              <a:rPr lang="ru-RU" dirty="0" err="1"/>
              <a:t>ҳуқуқи</a:t>
            </a:r>
            <a:r>
              <a:rPr lang="ru-RU" dirty="0"/>
              <a:t> эр-</a:t>
            </a:r>
            <a:r>
              <a:rPr lang="ru-RU" dirty="0" err="1"/>
              <a:t>хотининг</a:t>
            </a:r>
            <a:r>
              <a:rPr lang="ru-RU" dirty="0"/>
              <a:t> </a:t>
            </a:r>
            <a:r>
              <a:rPr lang="ru-RU" dirty="0" err="1"/>
              <a:t>муҳим</a:t>
            </a:r>
            <a:r>
              <a:rPr lang="ru-RU" dirty="0"/>
              <a:t> </a:t>
            </a:r>
            <a:r>
              <a:rPr lang="ru-RU" dirty="0" err="1"/>
              <a:t>шахсий</a:t>
            </a:r>
            <a:r>
              <a:rPr lang="ru-RU" dirty="0"/>
              <a:t> </a:t>
            </a:r>
            <a:r>
              <a:rPr lang="ru-RU" dirty="0" err="1"/>
              <a:t>ҳуқуқларидан</a:t>
            </a:r>
            <a:r>
              <a:rPr lang="ru-RU" dirty="0"/>
              <a:t> </a:t>
            </a:r>
            <a:r>
              <a:rPr lang="ru-RU" dirty="0" err="1"/>
              <a:t>ҳисобланади</a:t>
            </a:r>
            <a:r>
              <a:rPr lang="ru-RU" dirty="0"/>
              <a:t>.</a:t>
            </a:r>
          </a:p>
          <a:p>
            <a:r>
              <a:rPr lang="ru-RU" dirty="0" err="1"/>
              <a:t>Оила</a:t>
            </a:r>
            <a:r>
              <a:rPr lang="ru-RU" dirty="0"/>
              <a:t> </a:t>
            </a:r>
            <a:r>
              <a:rPr lang="ru-RU" dirty="0" err="1"/>
              <a:t>кодексининг</a:t>
            </a:r>
            <a:r>
              <a:rPr lang="ru-RU" dirty="0"/>
              <a:t> 20-моддасига </a:t>
            </a:r>
            <a:r>
              <a:rPr lang="ru-RU" dirty="0" err="1"/>
              <a:t>биноан</a:t>
            </a:r>
            <a:r>
              <a:rPr lang="ru-RU" dirty="0"/>
              <a:t>, “</a:t>
            </a:r>
            <a:r>
              <a:rPr lang="ru-RU" dirty="0" err="1"/>
              <a:t>Никоҳ</a:t>
            </a:r>
            <a:r>
              <a:rPr lang="ru-RU" dirty="0"/>
              <a:t> </a:t>
            </a:r>
            <a:r>
              <a:rPr lang="ru-RU" dirty="0" err="1"/>
              <a:t>тузиш</a:t>
            </a:r>
            <a:r>
              <a:rPr lang="ru-RU" dirty="0"/>
              <a:t> </a:t>
            </a:r>
            <a:r>
              <a:rPr lang="ru-RU" dirty="0" err="1"/>
              <a:t>вақтида</a:t>
            </a:r>
            <a:r>
              <a:rPr lang="ru-RU" dirty="0"/>
              <a:t> эр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хотин</a:t>
            </a:r>
            <a:r>
              <a:rPr lang="ru-RU" dirty="0"/>
              <a:t> </a:t>
            </a:r>
            <a:r>
              <a:rPr lang="ru-RU" dirty="0" err="1"/>
              <a:t>ўз</a:t>
            </a:r>
            <a:r>
              <a:rPr lang="ru-RU" dirty="0"/>
              <a:t> </a:t>
            </a:r>
            <a:r>
              <a:rPr lang="ru-RU" dirty="0" err="1"/>
              <a:t>хоҳиши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эри</a:t>
            </a:r>
            <a:r>
              <a:rPr lang="ru-RU" dirty="0"/>
              <a:t> </a:t>
            </a:r>
            <a:r>
              <a:rPr lang="ru-RU" dirty="0" err="1"/>
              <a:t>ёки</a:t>
            </a:r>
            <a:r>
              <a:rPr lang="ru-RU" dirty="0"/>
              <a:t> </a:t>
            </a:r>
            <a:r>
              <a:rPr lang="ru-RU" dirty="0" err="1"/>
              <a:t>хотинининг</a:t>
            </a:r>
            <a:r>
              <a:rPr lang="ru-RU" dirty="0"/>
              <a:t> </a:t>
            </a:r>
            <a:r>
              <a:rPr lang="ru-RU" dirty="0" err="1"/>
              <a:t>фамилиясини</a:t>
            </a:r>
            <a:r>
              <a:rPr lang="ru-RU" dirty="0"/>
              <a:t> </a:t>
            </a:r>
            <a:r>
              <a:rPr lang="ru-RU" dirty="0" err="1"/>
              <a:t>умумий</a:t>
            </a:r>
            <a:r>
              <a:rPr lang="ru-RU" dirty="0"/>
              <a:t> фамилия </a:t>
            </a:r>
            <a:r>
              <a:rPr lang="ru-RU" dirty="0" err="1"/>
              <a:t>қилиб</a:t>
            </a:r>
            <a:r>
              <a:rPr lang="ru-RU" dirty="0"/>
              <a:t> </a:t>
            </a:r>
            <a:r>
              <a:rPr lang="ru-RU" dirty="0" err="1"/>
              <a:t>танлайди</a:t>
            </a:r>
            <a:r>
              <a:rPr lang="ru-RU" dirty="0"/>
              <a:t> </a:t>
            </a:r>
            <a:r>
              <a:rPr lang="ru-RU" dirty="0" err="1"/>
              <a:t>ёки</a:t>
            </a:r>
            <a:r>
              <a:rPr lang="ru-RU" dirty="0"/>
              <a:t> </a:t>
            </a:r>
            <a:r>
              <a:rPr lang="ru-RU" dirty="0" err="1"/>
              <a:t>уларнинг</a:t>
            </a:r>
            <a:r>
              <a:rPr lang="ru-RU" dirty="0"/>
              <a:t> </a:t>
            </a:r>
            <a:r>
              <a:rPr lang="ru-RU" dirty="0" err="1"/>
              <a:t>ҳар</a:t>
            </a:r>
            <a:r>
              <a:rPr lang="ru-RU" dirty="0"/>
              <a:t> </a:t>
            </a:r>
            <a:r>
              <a:rPr lang="ru-RU" dirty="0" err="1"/>
              <a:t>бири</a:t>
            </a:r>
            <a:r>
              <a:rPr lang="ru-RU" dirty="0"/>
              <a:t> </a:t>
            </a:r>
            <a:r>
              <a:rPr lang="ru-RU" dirty="0" err="1"/>
              <a:t>никоҳгача</a:t>
            </a:r>
            <a:r>
              <a:rPr lang="ru-RU" dirty="0"/>
              <a:t> </a:t>
            </a:r>
            <a:r>
              <a:rPr lang="ru-RU" dirty="0" err="1"/>
              <a:t>бўлган</a:t>
            </a:r>
            <a:r>
              <a:rPr lang="ru-RU" dirty="0"/>
              <a:t> </a:t>
            </a:r>
            <a:r>
              <a:rPr lang="ru-RU" dirty="0" err="1"/>
              <a:t>ўз</a:t>
            </a:r>
            <a:r>
              <a:rPr lang="ru-RU" dirty="0"/>
              <a:t> </a:t>
            </a:r>
            <a:r>
              <a:rPr lang="ru-RU" dirty="0" err="1"/>
              <a:t>фамилиясини</a:t>
            </a:r>
            <a:r>
              <a:rPr lang="ru-RU" dirty="0"/>
              <a:t> </a:t>
            </a:r>
            <a:r>
              <a:rPr lang="ru-RU" dirty="0" err="1"/>
              <a:t>сақлаб</a:t>
            </a:r>
            <a:r>
              <a:rPr lang="ru-RU" dirty="0"/>
              <a:t> </a:t>
            </a:r>
            <a:r>
              <a:rPr lang="ru-RU" dirty="0" err="1"/>
              <a:t>қолади</a:t>
            </a:r>
            <a:r>
              <a:rPr lang="ru-RU" dirty="0"/>
              <a:t>.</a:t>
            </a:r>
          </a:p>
          <a:p>
            <a:r>
              <a:rPr lang="ru-RU" dirty="0"/>
              <a:t>Эр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хотиндан</a:t>
            </a:r>
            <a:r>
              <a:rPr lang="ru-RU" dirty="0"/>
              <a:t> </a:t>
            </a:r>
            <a:r>
              <a:rPr lang="ru-RU" dirty="0" err="1"/>
              <a:t>бирининг</a:t>
            </a:r>
            <a:r>
              <a:rPr lang="ru-RU" dirty="0"/>
              <a:t> </a:t>
            </a:r>
            <a:r>
              <a:rPr lang="ru-RU" dirty="0" err="1"/>
              <a:t>ўз</a:t>
            </a:r>
            <a:r>
              <a:rPr lang="ru-RU" dirty="0"/>
              <a:t> </a:t>
            </a:r>
            <a:r>
              <a:rPr lang="ru-RU" dirty="0" err="1"/>
              <a:t>фамилиясини</a:t>
            </a:r>
            <a:r>
              <a:rPr lang="ru-RU" dirty="0"/>
              <a:t> </a:t>
            </a:r>
            <a:r>
              <a:rPr lang="ru-RU" dirty="0" err="1"/>
              <a:t>ўзгартириши</a:t>
            </a:r>
            <a:r>
              <a:rPr lang="ru-RU" dirty="0"/>
              <a:t> </a:t>
            </a:r>
            <a:r>
              <a:rPr lang="ru-RU" dirty="0" err="1"/>
              <a:t>бошқасининг</a:t>
            </a:r>
            <a:r>
              <a:rPr lang="ru-RU" dirty="0"/>
              <a:t> </a:t>
            </a:r>
            <a:r>
              <a:rPr lang="ru-RU" dirty="0" err="1"/>
              <a:t>ҳам</a:t>
            </a:r>
            <a:r>
              <a:rPr lang="ru-RU" dirty="0"/>
              <a:t> </a:t>
            </a:r>
            <a:r>
              <a:rPr lang="ru-RU" dirty="0" err="1"/>
              <a:t>фамилияси</a:t>
            </a:r>
            <a:r>
              <a:rPr lang="ru-RU" dirty="0"/>
              <a:t> </a:t>
            </a:r>
            <a:r>
              <a:rPr lang="ru-RU" dirty="0" err="1"/>
              <a:t>ўзгаришига</a:t>
            </a:r>
            <a:r>
              <a:rPr lang="ru-RU" dirty="0"/>
              <a:t> </a:t>
            </a:r>
            <a:r>
              <a:rPr lang="ru-RU" dirty="0" err="1"/>
              <a:t>олиб</a:t>
            </a:r>
            <a:r>
              <a:rPr lang="ru-RU" dirty="0"/>
              <a:t> </a:t>
            </a:r>
            <a:r>
              <a:rPr lang="ru-RU" dirty="0" err="1"/>
              <a:t>келмайди</a:t>
            </a:r>
            <a:r>
              <a:rPr lang="ru-RU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3958668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548680"/>
            <a:ext cx="756084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/>
              <a:t>Кейинчалик</a:t>
            </a:r>
            <a:r>
              <a:rPr lang="ru-RU" sz="3200" dirty="0"/>
              <a:t> </a:t>
            </a:r>
            <a:r>
              <a:rPr lang="ru-RU" sz="3200" dirty="0" err="1"/>
              <a:t>фамилияни</a:t>
            </a:r>
            <a:r>
              <a:rPr lang="ru-RU" sz="3200" dirty="0"/>
              <a:t> </a:t>
            </a:r>
            <a:r>
              <a:rPr lang="ru-RU" sz="3200" dirty="0" err="1"/>
              <a:t>ўзгартиришга</a:t>
            </a:r>
            <a:r>
              <a:rPr lang="ru-RU" sz="3200" dirty="0"/>
              <a:t> </a:t>
            </a:r>
            <a:r>
              <a:rPr lang="ru-RU" sz="3200" dirty="0" err="1"/>
              <a:t>фақат</a:t>
            </a:r>
            <a:r>
              <a:rPr lang="ru-RU" sz="3200" dirty="0"/>
              <a:t> </a:t>
            </a:r>
            <a:r>
              <a:rPr lang="ru-RU" sz="3200" dirty="0" err="1"/>
              <a:t>умумий</a:t>
            </a:r>
            <a:r>
              <a:rPr lang="ru-RU" sz="3200" dirty="0"/>
              <a:t> </a:t>
            </a:r>
            <a:r>
              <a:rPr lang="ru-RU" sz="3200" dirty="0" err="1"/>
              <a:t>асосларда</a:t>
            </a:r>
            <a:r>
              <a:rPr lang="ru-RU" sz="3200" dirty="0"/>
              <a:t>, </a:t>
            </a:r>
            <a:r>
              <a:rPr lang="ru-RU" sz="3200" dirty="0" err="1"/>
              <a:t>қонунда</a:t>
            </a:r>
            <a:r>
              <a:rPr lang="ru-RU" sz="3200" dirty="0"/>
              <a:t> </a:t>
            </a:r>
            <a:r>
              <a:rPr lang="ru-RU" sz="3200" dirty="0" err="1"/>
              <a:t>белгиланган</a:t>
            </a:r>
            <a:r>
              <a:rPr lang="ru-RU" sz="3200" dirty="0"/>
              <a:t> </a:t>
            </a:r>
            <a:r>
              <a:rPr lang="ru-RU" sz="3200" dirty="0" err="1"/>
              <a:t>ҳолларда</a:t>
            </a:r>
            <a:r>
              <a:rPr lang="ru-RU" sz="3200" dirty="0"/>
              <a:t> </a:t>
            </a:r>
            <a:r>
              <a:rPr lang="ru-RU" sz="3200" dirty="0" err="1"/>
              <a:t>йўл</a:t>
            </a:r>
            <a:r>
              <a:rPr lang="ru-RU" sz="3200" dirty="0"/>
              <a:t> </a:t>
            </a:r>
            <a:r>
              <a:rPr lang="ru-RU" sz="3200" dirty="0" err="1"/>
              <a:t>қўйилади</a:t>
            </a:r>
            <a:r>
              <a:rPr lang="ru-RU" sz="3200" dirty="0"/>
              <a:t>.</a:t>
            </a:r>
          </a:p>
          <a:p>
            <a:r>
              <a:rPr lang="ru-RU" sz="3200" dirty="0" err="1"/>
              <a:t>Агар</a:t>
            </a:r>
            <a:r>
              <a:rPr lang="ru-RU" sz="3200" dirty="0"/>
              <a:t> </a:t>
            </a:r>
            <a:r>
              <a:rPr lang="ru-RU" sz="3200" dirty="0" err="1"/>
              <a:t>никоҳни</a:t>
            </a:r>
            <a:r>
              <a:rPr lang="ru-RU" sz="3200" dirty="0"/>
              <a:t> </a:t>
            </a:r>
            <a:r>
              <a:rPr lang="ru-RU" sz="3200" dirty="0" err="1"/>
              <a:t>рўйхатдан</a:t>
            </a:r>
            <a:r>
              <a:rPr lang="ru-RU" sz="3200" dirty="0"/>
              <a:t> </a:t>
            </a:r>
            <a:r>
              <a:rPr lang="ru-RU" sz="3200" dirty="0" err="1"/>
              <a:t>ўтказиш</a:t>
            </a:r>
            <a:r>
              <a:rPr lang="ru-RU" sz="3200" dirty="0"/>
              <a:t> </a:t>
            </a:r>
            <a:r>
              <a:rPr lang="ru-RU" sz="3200" dirty="0" err="1"/>
              <a:t>вақтида</a:t>
            </a:r>
            <a:r>
              <a:rPr lang="ru-RU" sz="3200" dirty="0"/>
              <a:t> </a:t>
            </a:r>
            <a:r>
              <a:rPr lang="ru-RU" sz="3200" dirty="0" err="1"/>
              <a:t>никоҳга</a:t>
            </a:r>
            <a:r>
              <a:rPr lang="ru-RU" sz="3200" dirty="0"/>
              <a:t> </a:t>
            </a:r>
            <a:r>
              <a:rPr lang="ru-RU" sz="3200" dirty="0" err="1"/>
              <a:t>ўтувчилар</a:t>
            </a:r>
            <a:r>
              <a:rPr lang="ru-RU" sz="3200" dirty="0"/>
              <a:t> </a:t>
            </a:r>
            <a:r>
              <a:rPr lang="ru-RU" sz="3200" dirty="0" err="1"/>
              <a:t>ўзларининг</a:t>
            </a:r>
            <a:r>
              <a:rPr lang="ru-RU" sz="3200" dirty="0"/>
              <a:t> </a:t>
            </a:r>
            <a:r>
              <a:rPr lang="ru-RU" sz="3200" dirty="0" err="1"/>
              <a:t>никоҳга</a:t>
            </a:r>
            <a:r>
              <a:rPr lang="ru-RU" sz="3200" dirty="0"/>
              <a:t> </a:t>
            </a:r>
            <a:r>
              <a:rPr lang="ru-RU" sz="3200" dirty="0" err="1"/>
              <a:t>қадар</a:t>
            </a:r>
            <a:r>
              <a:rPr lang="ru-RU" sz="3200" dirty="0"/>
              <a:t> </a:t>
            </a:r>
            <a:r>
              <a:rPr lang="ru-RU" sz="3200" dirty="0" err="1"/>
              <a:t>бўлган</a:t>
            </a:r>
            <a:r>
              <a:rPr lang="ru-RU" sz="3200" dirty="0"/>
              <a:t> </a:t>
            </a:r>
            <a:r>
              <a:rPr lang="ru-RU" sz="3200" dirty="0" err="1"/>
              <a:t>фамилияларида</a:t>
            </a:r>
            <a:r>
              <a:rPr lang="ru-RU" sz="3200" dirty="0"/>
              <a:t> </a:t>
            </a:r>
            <a:r>
              <a:rPr lang="ru-RU" sz="3200" dirty="0" err="1"/>
              <a:t>қолган</a:t>
            </a:r>
            <a:r>
              <a:rPr lang="ru-RU" sz="3200" dirty="0"/>
              <a:t> </a:t>
            </a:r>
            <a:r>
              <a:rPr lang="ru-RU" sz="3200" dirty="0" err="1"/>
              <a:t>бўлсалар</a:t>
            </a:r>
            <a:r>
              <a:rPr lang="ru-RU" sz="3200" dirty="0"/>
              <a:t>, </a:t>
            </a:r>
            <a:r>
              <a:rPr lang="ru-RU" sz="3200" dirty="0" err="1"/>
              <a:t>кейинчалик</a:t>
            </a:r>
            <a:r>
              <a:rPr lang="ru-RU" sz="3200" dirty="0"/>
              <a:t> </a:t>
            </a:r>
            <a:r>
              <a:rPr lang="ru-RU" sz="3200" dirty="0" err="1"/>
              <a:t>эса</a:t>
            </a:r>
            <a:r>
              <a:rPr lang="ru-RU" sz="3200" dirty="0"/>
              <a:t> улар </a:t>
            </a:r>
            <a:r>
              <a:rPr lang="ru-RU" sz="3200" dirty="0" err="1"/>
              <a:t>эри</a:t>
            </a:r>
            <a:r>
              <a:rPr lang="ru-RU" sz="3200" dirty="0"/>
              <a:t> </a:t>
            </a:r>
            <a:r>
              <a:rPr lang="ru-RU" sz="3200" dirty="0" err="1"/>
              <a:t>ёки</a:t>
            </a:r>
            <a:r>
              <a:rPr lang="ru-RU" sz="3200" dirty="0"/>
              <a:t> </a:t>
            </a:r>
            <a:r>
              <a:rPr lang="ru-RU" sz="3200" dirty="0" err="1"/>
              <a:t>хотинининг</a:t>
            </a:r>
            <a:r>
              <a:rPr lang="ru-RU" sz="3200" dirty="0"/>
              <a:t> </a:t>
            </a:r>
            <a:r>
              <a:rPr lang="ru-RU" sz="3200" dirty="0" err="1"/>
              <a:t>фамилиясига</a:t>
            </a:r>
            <a:r>
              <a:rPr lang="ru-RU" sz="3200" dirty="0"/>
              <a:t> </a:t>
            </a:r>
            <a:r>
              <a:rPr lang="ru-RU" sz="3200" dirty="0" err="1"/>
              <a:t>ўтишни</a:t>
            </a:r>
            <a:r>
              <a:rPr lang="ru-RU" sz="3200" dirty="0"/>
              <a:t> </a:t>
            </a:r>
            <a:r>
              <a:rPr lang="ru-RU" sz="3200" dirty="0" err="1"/>
              <a:t>хоҳласалар</a:t>
            </a:r>
            <a:r>
              <a:rPr lang="ru-RU" sz="3200" dirty="0"/>
              <a:t>, </a:t>
            </a:r>
            <a:r>
              <a:rPr lang="ru-RU" sz="3200" dirty="0" err="1"/>
              <a:t>бу</a:t>
            </a:r>
            <a:r>
              <a:rPr lang="ru-RU" sz="3200" dirty="0"/>
              <a:t> </a:t>
            </a:r>
            <a:r>
              <a:rPr lang="ru-RU" sz="3200" dirty="0" err="1"/>
              <a:t>масала</a:t>
            </a:r>
            <a:r>
              <a:rPr lang="ru-RU" sz="3200" dirty="0"/>
              <a:t> </a:t>
            </a:r>
            <a:r>
              <a:rPr lang="ru-RU" sz="3200" dirty="0" err="1"/>
              <a:t>қонунда</a:t>
            </a:r>
            <a:r>
              <a:rPr lang="ru-RU" sz="3200" dirty="0"/>
              <a:t> </a:t>
            </a:r>
            <a:r>
              <a:rPr lang="ru-RU" sz="3200" dirty="0" err="1"/>
              <a:t>белгиланган</a:t>
            </a:r>
            <a:r>
              <a:rPr lang="ru-RU" sz="3200" dirty="0"/>
              <a:t> </a:t>
            </a:r>
            <a:r>
              <a:rPr lang="ru-RU" sz="3200" dirty="0" err="1"/>
              <a:t>тартибда</a:t>
            </a:r>
            <a:r>
              <a:rPr lang="ru-RU" sz="3200" dirty="0"/>
              <a:t> - </a:t>
            </a:r>
            <a:r>
              <a:rPr lang="ru-RU" sz="3200" dirty="0" err="1"/>
              <a:t>фуқароларнинг</a:t>
            </a:r>
            <a:r>
              <a:rPr lang="ru-RU" sz="3200" dirty="0"/>
              <a:t> </a:t>
            </a:r>
            <a:r>
              <a:rPr lang="ru-RU" sz="3200" dirty="0" err="1"/>
              <a:t>фамилияси</a:t>
            </a:r>
            <a:r>
              <a:rPr lang="ru-RU" sz="3200" dirty="0"/>
              <a:t>, </a:t>
            </a:r>
            <a:r>
              <a:rPr lang="ru-RU" sz="3200" dirty="0" err="1"/>
              <a:t>исми</a:t>
            </a:r>
            <a:r>
              <a:rPr lang="ru-RU" sz="3200" dirty="0"/>
              <a:t> </a:t>
            </a:r>
            <a:r>
              <a:rPr lang="ru-RU" sz="3200" dirty="0" err="1"/>
              <a:t>ва</a:t>
            </a:r>
            <a:r>
              <a:rPr lang="ru-RU" sz="3200" dirty="0"/>
              <a:t> </a:t>
            </a:r>
            <a:r>
              <a:rPr lang="ru-RU" sz="3200" dirty="0" err="1"/>
              <a:t>отасининг</a:t>
            </a:r>
            <a:r>
              <a:rPr lang="ru-RU" sz="3200" dirty="0"/>
              <a:t> </a:t>
            </a:r>
            <a:r>
              <a:rPr lang="ru-RU" sz="3200" dirty="0" err="1"/>
              <a:t>исмини</a:t>
            </a:r>
            <a:r>
              <a:rPr lang="ru-RU" sz="3200" dirty="0"/>
              <a:t> </a:t>
            </a:r>
            <a:r>
              <a:rPr lang="ru-RU" sz="3200" dirty="0" err="1"/>
              <a:t>ўзгартириш</a:t>
            </a:r>
            <a:r>
              <a:rPr lang="ru-RU" sz="3200" dirty="0"/>
              <a:t> </a:t>
            </a:r>
            <a:r>
              <a:rPr lang="ru-RU" sz="3200" dirty="0" err="1"/>
              <a:t>тартибида</a:t>
            </a:r>
            <a:r>
              <a:rPr lang="ru-RU" sz="3200" dirty="0"/>
              <a:t> </a:t>
            </a:r>
            <a:r>
              <a:rPr lang="ru-RU" sz="3200" dirty="0" err="1"/>
              <a:t>ҳал</a:t>
            </a:r>
            <a:r>
              <a:rPr lang="ru-RU" sz="3200" dirty="0"/>
              <a:t> </a:t>
            </a:r>
            <a:r>
              <a:rPr lang="ru-RU" sz="3200" dirty="0" err="1"/>
              <a:t>қилинади</a:t>
            </a:r>
            <a:r>
              <a:rPr lang="ru-RU" sz="3200" dirty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31471804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335</Words>
  <Application>Microsoft Office PowerPoint</Application>
  <PresentationFormat>Экран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5-Мавзу: ЭР ВА ХОТИННИНГ ШАХСИЙ  ҲУҚУҚ ВА МАЖБУРИЯТЛАРИ. </vt:lpstr>
      <vt:lpstr>Режа:</vt:lpstr>
      <vt:lpstr>Эр ва хотиннинг ҳуқуқ ва мажбуриятларининг  вужудга келиши</vt:lpstr>
      <vt:lpstr>Оилада эр ва хотиннинг тенг ҳуқуқлилиги</vt:lpstr>
      <vt:lpstr>Презентация PowerPoint</vt:lpstr>
      <vt:lpstr>Эр ва хотиннинг фамилияси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5-Мавзу: ЭР ВА ХОТИННИНГ ШАХСИЙ  ҲУҚУҚ ВА МАЖБУРИЯТЛАРИ.</dc:title>
  <dc:creator>Администратор</dc:creator>
  <cp:lastModifiedBy>Администратор</cp:lastModifiedBy>
  <cp:revision>3</cp:revision>
  <dcterms:created xsi:type="dcterms:W3CDTF">2015-09-18T01:20:09Z</dcterms:created>
  <dcterms:modified xsi:type="dcterms:W3CDTF">2015-09-18T01:40:56Z</dcterms:modified>
</cp:coreProperties>
</file>