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76" r:id="rId3"/>
    <p:sldId id="277" r:id="rId4"/>
    <p:sldId id="261" r:id="rId5"/>
    <p:sldId id="264" r:id="rId6"/>
    <p:sldId id="263" r:id="rId7"/>
    <p:sldId id="262" r:id="rId8"/>
    <p:sldId id="265" r:id="rId9"/>
    <p:sldId id="267" r:id="rId10"/>
    <p:sldId id="266" r:id="rId11"/>
    <p:sldId id="269" r:id="rId12"/>
    <p:sldId id="268" r:id="rId13"/>
    <p:sldId id="270" r:id="rId14"/>
    <p:sldId id="25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64" autoAdjust="0"/>
  </p:normalViewPr>
  <p:slideViewPr>
    <p:cSldViewPr>
      <p:cViewPr varScale="1">
        <p:scale>
          <a:sx n="66" d="100"/>
          <a:sy n="66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F15B6-A19D-4BD0-913F-9D02FA76F7C7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647F8-C7C4-4BE9-A32F-C90B3E57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095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647F8-C7C4-4BE9-A32F-C90B3E57FC4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012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8176-A7C5-4E9F-B1D4-5CE9BE045333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A95F-922E-46D6-8E73-F8A4EC26C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8176-A7C5-4E9F-B1D4-5CE9BE045333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A95F-922E-46D6-8E73-F8A4EC26C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8176-A7C5-4E9F-B1D4-5CE9BE045333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A95F-922E-46D6-8E73-F8A4EC26C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8176-A7C5-4E9F-B1D4-5CE9BE045333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A95F-922E-46D6-8E73-F8A4EC26C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8176-A7C5-4E9F-B1D4-5CE9BE045333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A95F-922E-46D6-8E73-F8A4EC26C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8176-A7C5-4E9F-B1D4-5CE9BE045333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A95F-922E-46D6-8E73-F8A4EC26C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8176-A7C5-4E9F-B1D4-5CE9BE045333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A95F-922E-46D6-8E73-F8A4EC26C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8176-A7C5-4E9F-B1D4-5CE9BE045333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A95F-922E-46D6-8E73-F8A4EC26C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8176-A7C5-4E9F-B1D4-5CE9BE045333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A95F-922E-46D6-8E73-F8A4EC26C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8176-A7C5-4E9F-B1D4-5CE9BE045333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A95F-922E-46D6-8E73-F8A4EC26C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8176-A7C5-4E9F-B1D4-5CE9BE045333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A95F-922E-46D6-8E73-F8A4EC26C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8176-A7C5-4E9F-B1D4-5CE9BE045333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A95F-922E-46D6-8E73-F8A4EC26C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8176-A7C5-4E9F-B1D4-5CE9BE045333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A95F-922E-46D6-8E73-F8A4EC26C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28176-A7C5-4E9F-B1D4-5CE9BE045333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CA95F-922E-46D6-8E73-F8A4EC26C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1268760"/>
            <a:ext cx="6400800" cy="5303512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Мавзу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ru-RU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шахсий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номулкий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ҳуқуқ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мажбуриятлари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Ота-онанинг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шахсий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номулкий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ҳуқуқ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мажбуриятлари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357322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ҳуқуқ ва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манфаатларини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ҳимоя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қилиш бўйича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ота-онанинг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ҳуқуқ ва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мажбуриятлари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600200"/>
            <a:ext cx="8929718" cy="582932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4000" dirty="0" smtClean="0"/>
              <a:t>           </a:t>
            </a:r>
            <a:r>
              <a:rPr lang="ru-RU" sz="4000" dirty="0" err="1" smtClean="0"/>
              <a:t>Оила</a:t>
            </a:r>
            <a:r>
              <a:rPr lang="ru-RU" sz="4000" dirty="0" smtClean="0"/>
              <a:t> </a:t>
            </a:r>
            <a:r>
              <a:rPr lang="ru-RU" sz="4000" dirty="0" err="1" smtClean="0"/>
              <a:t>кодексининг</a:t>
            </a:r>
            <a:r>
              <a:rPr lang="ru-RU" sz="4000" dirty="0" smtClean="0"/>
              <a:t> 74-моддаси </a:t>
            </a:r>
            <a:r>
              <a:rPr lang="ru-RU" sz="4000" dirty="0" err="1" smtClean="0"/>
              <a:t>ота-оналарга</a:t>
            </a:r>
            <a:r>
              <a:rPr lang="ru-RU" sz="4000" dirty="0" smtClean="0"/>
              <a:t> </a:t>
            </a:r>
            <a:r>
              <a:rPr lang="ru-RU" sz="4000" dirty="0" err="1" smtClean="0"/>
              <a:t>болаларнинг</a:t>
            </a:r>
            <a:r>
              <a:rPr lang="ru-RU" sz="4000" dirty="0" smtClean="0"/>
              <a:t> </a:t>
            </a:r>
            <a:r>
              <a:rPr lang="ru-RU" sz="4000" dirty="0" err="1" smtClean="0"/>
              <a:t>ҳуқуқ ва</a:t>
            </a:r>
            <a:r>
              <a:rPr lang="ru-RU" sz="4000" dirty="0" smtClean="0"/>
              <a:t> </a:t>
            </a:r>
            <a:r>
              <a:rPr lang="ru-RU" sz="4000" dirty="0" err="1" smtClean="0"/>
              <a:t>манфаатларини</a:t>
            </a:r>
            <a:r>
              <a:rPr lang="ru-RU" sz="4000" dirty="0" smtClean="0"/>
              <a:t> </a:t>
            </a:r>
            <a:r>
              <a:rPr lang="ru-RU" sz="4000" dirty="0" err="1" smtClean="0"/>
              <a:t>ҳимоя қилишни уларни</a:t>
            </a:r>
            <a:r>
              <a:rPr lang="ru-RU" sz="4000" dirty="0" smtClean="0"/>
              <a:t> </a:t>
            </a:r>
            <a:r>
              <a:rPr lang="ru-RU" sz="4000" dirty="0" err="1" smtClean="0"/>
              <a:t>зиммасига</a:t>
            </a:r>
            <a:r>
              <a:rPr lang="ru-RU" sz="4000" dirty="0" smtClean="0"/>
              <a:t> </a:t>
            </a:r>
            <a:r>
              <a:rPr lang="ru-RU" sz="4000" dirty="0" err="1" smtClean="0"/>
              <a:t>юклайди</a:t>
            </a:r>
            <a:r>
              <a:rPr lang="ru-RU" sz="4000" dirty="0" smtClean="0"/>
              <a:t>.</a:t>
            </a:r>
          </a:p>
          <a:p>
            <a:pPr>
              <a:buNone/>
            </a:pPr>
            <a:r>
              <a:rPr lang="en-US" sz="4000" dirty="0" smtClean="0"/>
              <a:t>            </a:t>
            </a:r>
            <a:r>
              <a:rPr lang="ru-RU" sz="4000" dirty="0" err="1" smtClean="0"/>
              <a:t>Ота-она</a:t>
            </a:r>
            <a:r>
              <a:rPr lang="ru-RU" sz="4000" dirty="0" smtClean="0"/>
              <a:t> </a:t>
            </a:r>
            <a:r>
              <a:rPr lang="ru-RU" sz="4000" dirty="0" err="1" smtClean="0"/>
              <a:t>ўз</a:t>
            </a:r>
            <a:r>
              <a:rPr lang="ru-RU" sz="4000" dirty="0" smtClean="0"/>
              <a:t> </a:t>
            </a:r>
            <a:r>
              <a:rPr lang="ru-RU" sz="4000" dirty="0" err="1" smtClean="0"/>
              <a:t>болаларининг</a:t>
            </a:r>
            <a:r>
              <a:rPr lang="ru-RU" sz="4000" dirty="0" smtClean="0"/>
              <a:t> </a:t>
            </a:r>
            <a:r>
              <a:rPr lang="ru-RU" sz="4000" dirty="0" err="1" smtClean="0"/>
              <a:t>вакиллари</a:t>
            </a:r>
            <a:r>
              <a:rPr lang="ru-RU" sz="4000" dirty="0" smtClean="0"/>
              <a:t> </a:t>
            </a:r>
            <a:r>
              <a:rPr lang="ru-RU" sz="4000" dirty="0" err="1" smtClean="0"/>
              <a:t>бўлганлиги</a:t>
            </a:r>
            <a:r>
              <a:rPr lang="ru-RU" sz="4000" dirty="0" smtClean="0"/>
              <a:t> </a:t>
            </a:r>
            <a:r>
              <a:rPr lang="ru-RU" sz="4000" dirty="0" err="1" smtClean="0"/>
              <a:t>учун</a:t>
            </a:r>
            <a:r>
              <a:rPr lang="ru-RU" sz="4000" dirty="0" smtClean="0"/>
              <a:t> </a:t>
            </a:r>
            <a:r>
              <a:rPr lang="ru-RU" sz="4000" dirty="0" err="1" smtClean="0"/>
              <a:t>ҳар қандай жисмоний</a:t>
            </a:r>
            <a:r>
              <a:rPr lang="ru-RU" sz="4000" dirty="0" smtClean="0"/>
              <a:t> </a:t>
            </a:r>
            <a:r>
              <a:rPr lang="ru-RU" sz="4000" dirty="0" err="1" smtClean="0"/>
              <a:t>ва</a:t>
            </a:r>
            <a:r>
              <a:rPr lang="ru-RU" sz="4000" dirty="0" smtClean="0"/>
              <a:t> </a:t>
            </a:r>
            <a:r>
              <a:rPr lang="ru-RU" sz="4000" dirty="0" err="1" smtClean="0"/>
              <a:t>юридик</a:t>
            </a:r>
            <a:r>
              <a:rPr lang="ru-RU" sz="4000" dirty="0" smtClean="0"/>
              <a:t> </a:t>
            </a:r>
            <a:r>
              <a:rPr lang="ru-RU" sz="4000" dirty="0" err="1" smtClean="0"/>
              <a:t>шахслар</a:t>
            </a:r>
            <a:r>
              <a:rPr lang="ru-RU" sz="4000" dirty="0" smtClean="0"/>
              <a:t> </a:t>
            </a:r>
            <a:r>
              <a:rPr lang="ru-RU" sz="4000" dirty="0" err="1" smtClean="0"/>
              <a:t>билан</a:t>
            </a:r>
            <a:r>
              <a:rPr lang="ru-RU" sz="4000" dirty="0" smtClean="0"/>
              <a:t> </a:t>
            </a:r>
            <a:r>
              <a:rPr lang="ru-RU" sz="4000" dirty="0" err="1" smtClean="0"/>
              <a:t>бўлган</a:t>
            </a:r>
            <a:r>
              <a:rPr lang="ru-RU" sz="4000" dirty="0" smtClean="0"/>
              <a:t> </a:t>
            </a:r>
            <a:r>
              <a:rPr lang="ru-RU" sz="4000" dirty="0" err="1" smtClean="0"/>
              <a:t>муносабатларда</a:t>
            </a:r>
            <a:r>
              <a:rPr lang="ru-RU" sz="4000" dirty="0" smtClean="0"/>
              <a:t>, </a:t>
            </a:r>
            <a:r>
              <a:rPr lang="ru-RU" sz="4000" dirty="0" err="1" smtClean="0"/>
              <a:t>шу</a:t>
            </a:r>
            <a:r>
              <a:rPr lang="ru-RU" sz="4000" dirty="0" smtClean="0"/>
              <a:t> </a:t>
            </a:r>
            <a:r>
              <a:rPr lang="ru-RU" sz="4000" dirty="0" err="1" smtClean="0"/>
              <a:t>жумладан</a:t>
            </a:r>
            <a:r>
              <a:rPr lang="ru-RU" sz="4000" dirty="0" smtClean="0"/>
              <a:t> </a:t>
            </a:r>
            <a:r>
              <a:rPr lang="ru-RU" sz="4000" dirty="0" err="1" smtClean="0"/>
              <a:t>судда</a:t>
            </a:r>
            <a:r>
              <a:rPr lang="ru-RU" sz="4000" dirty="0" smtClean="0"/>
              <a:t> </a:t>
            </a:r>
            <a:r>
              <a:rPr lang="ru-RU" sz="4000" dirty="0" err="1" smtClean="0"/>
              <a:t>алоҳида ваколатсиз</a:t>
            </a:r>
            <a:r>
              <a:rPr lang="ru-RU" sz="4000" dirty="0" smtClean="0"/>
              <a:t> </a:t>
            </a:r>
            <a:r>
              <a:rPr lang="ru-RU" sz="4000" dirty="0" err="1" smtClean="0"/>
              <a:t>уларнинг</a:t>
            </a:r>
            <a:r>
              <a:rPr lang="ru-RU" sz="4000" dirty="0" smtClean="0"/>
              <a:t> </a:t>
            </a:r>
            <a:r>
              <a:rPr lang="ru-RU" sz="4000" dirty="0" err="1" smtClean="0"/>
              <a:t>ҳуқуқ ва</a:t>
            </a:r>
            <a:r>
              <a:rPr lang="ru-RU" sz="4000" dirty="0" smtClean="0"/>
              <a:t> </a:t>
            </a:r>
            <a:r>
              <a:rPr lang="ru-RU" sz="4000" dirty="0" err="1" smtClean="0"/>
              <a:t>манфаатлари</a:t>
            </a:r>
            <a:r>
              <a:rPr lang="uz-Cyrl-UZ" sz="4000" dirty="0" smtClean="0"/>
              <a:t>­</a:t>
            </a:r>
            <a:r>
              <a:rPr lang="ru-RU" sz="4000" dirty="0" smtClean="0"/>
              <a:t>ни </a:t>
            </a:r>
            <a:r>
              <a:rPr lang="ru-RU" sz="4000" dirty="0" err="1" smtClean="0"/>
              <a:t>ҳимоя қиладилар</a:t>
            </a:r>
            <a:r>
              <a:rPr lang="ru-RU" sz="4000" dirty="0" smtClean="0"/>
              <a:t>. </a:t>
            </a:r>
            <a:r>
              <a:rPr lang="ru-RU" sz="4000" dirty="0" err="1" smtClean="0"/>
              <a:t>Бунинг</a:t>
            </a:r>
            <a:r>
              <a:rPr lang="ru-RU" sz="4000" dirty="0" smtClean="0"/>
              <a:t> </a:t>
            </a:r>
            <a:r>
              <a:rPr lang="ru-RU" sz="4000" dirty="0" err="1" smtClean="0"/>
              <a:t>учун</a:t>
            </a:r>
            <a:r>
              <a:rPr lang="ru-RU" sz="4000" dirty="0" smtClean="0"/>
              <a:t> </a:t>
            </a:r>
            <a:r>
              <a:rPr lang="ru-RU" sz="4000" dirty="0" err="1" smtClean="0"/>
              <a:t>боланинг</a:t>
            </a:r>
            <a:r>
              <a:rPr lang="ru-RU" sz="4000" dirty="0" smtClean="0"/>
              <a:t> </a:t>
            </a:r>
            <a:r>
              <a:rPr lang="ru-RU" sz="4000" dirty="0" err="1" smtClean="0"/>
              <a:t>туғилганлиги тўғрисида</a:t>
            </a:r>
            <a:r>
              <a:rPr lang="uz-Cyrl-UZ" sz="4000" dirty="0" smtClean="0"/>
              <a:t>­</a:t>
            </a:r>
            <a:r>
              <a:rPr lang="ru-RU" sz="4000" dirty="0" err="1" smtClean="0"/>
              <a:t>ги</a:t>
            </a:r>
            <a:r>
              <a:rPr lang="ru-RU" sz="4000" dirty="0" smtClean="0"/>
              <a:t> </a:t>
            </a:r>
            <a:r>
              <a:rPr lang="ru-RU" sz="4000" dirty="0" err="1" smtClean="0"/>
              <a:t>гувоҳнома ёки</a:t>
            </a:r>
            <a:r>
              <a:rPr lang="ru-RU" sz="4000" dirty="0" smtClean="0"/>
              <a:t> </a:t>
            </a:r>
            <a:r>
              <a:rPr lang="ru-RU" sz="4000" dirty="0" err="1" smtClean="0"/>
              <a:t>пасортини</a:t>
            </a:r>
            <a:r>
              <a:rPr lang="ru-RU" sz="4000" dirty="0" smtClean="0"/>
              <a:t> </a:t>
            </a:r>
            <a:r>
              <a:rPr lang="ru-RU" sz="4000" dirty="0" err="1" smtClean="0"/>
              <a:t>кўрсатиши</a:t>
            </a:r>
            <a:r>
              <a:rPr lang="ru-RU" sz="4000" dirty="0" smtClean="0"/>
              <a:t> </a:t>
            </a:r>
            <a:r>
              <a:rPr lang="ru-RU" sz="4000" dirty="0" err="1" smtClean="0"/>
              <a:t>етарли</a:t>
            </a:r>
            <a:r>
              <a:rPr lang="ru-RU" sz="4000" dirty="0" smtClean="0"/>
              <a:t>, </a:t>
            </a:r>
            <a:r>
              <a:rPr lang="ru-RU" sz="4000" dirty="0" err="1" smtClean="0"/>
              <a:t>чунки</a:t>
            </a:r>
            <a:r>
              <a:rPr lang="ru-RU" sz="4000" dirty="0" smtClean="0"/>
              <a:t> </a:t>
            </a:r>
            <a:r>
              <a:rPr lang="ru-RU" sz="4000" dirty="0" err="1" smtClean="0"/>
              <a:t>бундан</a:t>
            </a:r>
            <a:r>
              <a:rPr lang="ru-RU" sz="4000" dirty="0" smtClean="0"/>
              <a:t> бола</a:t>
            </a:r>
            <a:r>
              <a:rPr lang="uz-Cyrl-UZ" sz="4000" dirty="0" smtClean="0"/>
              <a:t>­</a:t>
            </a:r>
            <a:r>
              <a:rPr lang="ru-RU" sz="4000" dirty="0" err="1" smtClean="0"/>
              <a:t>нинг</a:t>
            </a:r>
            <a:r>
              <a:rPr lang="ru-RU" sz="4000" dirty="0" smtClean="0"/>
              <a:t> </a:t>
            </a:r>
            <a:r>
              <a:rPr lang="ru-RU" sz="4000" dirty="0" err="1" smtClean="0"/>
              <a:t>ҳуқуқий отаси</a:t>
            </a:r>
            <a:r>
              <a:rPr lang="ru-RU" sz="4000" dirty="0" smtClean="0"/>
              <a:t> </a:t>
            </a:r>
            <a:r>
              <a:rPr lang="ru-RU" sz="4000" dirty="0" err="1" smtClean="0"/>
              <a:t>ёки</a:t>
            </a:r>
            <a:r>
              <a:rPr lang="ru-RU" sz="4000" dirty="0" smtClean="0"/>
              <a:t> </a:t>
            </a:r>
            <a:r>
              <a:rPr lang="ru-RU" sz="4000" dirty="0" err="1" smtClean="0"/>
              <a:t>онаси</a:t>
            </a:r>
            <a:r>
              <a:rPr lang="ru-RU" sz="4000" dirty="0" smtClean="0"/>
              <a:t> </a:t>
            </a:r>
            <a:r>
              <a:rPr lang="ru-RU" sz="4000" dirty="0" err="1" smtClean="0"/>
              <a:t>эканлиги</a:t>
            </a:r>
            <a:r>
              <a:rPr lang="ru-RU" sz="4000" dirty="0" smtClean="0"/>
              <a:t> </a:t>
            </a:r>
            <a:r>
              <a:rPr lang="ru-RU" sz="4000" dirty="0" err="1" smtClean="0"/>
              <a:t>билиниб</a:t>
            </a:r>
            <a:r>
              <a:rPr lang="ru-RU" sz="4000" dirty="0" smtClean="0"/>
              <a:t> </a:t>
            </a:r>
            <a:r>
              <a:rPr lang="ru-RU" sz="4000" dirty="0" err="1" smtClean="0"/>
              <a:t>туради</a:t>
            </a:r>
            <a:r>
              <a:rPr lang="ru-RU" sz="4000" dirty="0" smtClean="0"/>
              <a:t>.</a:t>
            </a:r>
          </a:p>
          <a:p>
            <a:pPr>
              <a:buNone/>
            </a:pPr>
            <a:r>
              <a:rPr lang="en-US" sz="4000" dirty="0" smtClean="0"/>
              <a:t>            </a:t>
            </a:r>
            <a:r>
              <a:rPr lang="ru-RU" sz="4000" dirty="0" err="1" smtClean="0"/>
              <a:t>Никоҳсиз туғилган боланинг</a:t>
            </a:r>
            <a:r>
              <a:rPr lang="ru-RU" sz="4000" dirty="0" smtClean="0"/>
              <a:t> </a:t>
            </a:r>
            <a:r>
              <a:rPr lang="ru-RU" sz="4000" dirty="0" err="1" smtClean="0"/>
              <a:t>ҳуқуқини ҳимоя қилиш, қоида асо</a:t>
            </a:r>
            <a:r>
              <a:rPr lang="uz-Cyrl-UZ" sz="4000" dirty="0" smtClean="0"/>
              <a:t>­</a:t>
            </a:r>
            <a:r>
              <a:rPr lang="ru-RU" sz="4000" dirty="0" smtClean="0"/>
              <a:t>сада она </a:t>
            </a:r>
            <a:r>
              <a:rPr lang="ru-RU" sz="4000" dirty="0" err="1" smtClean="0"/>
              <a:t>томонидан</a:t>
            </a:r>
            <a:r>
              <a:rPr lang="ru-RU" sz="4000" dirty="0" smtClean="0"/>
              <a:t> </a:t>
            </a:r>
            <a:r>
              <a:rPr lang="ru-RU" sz="4000" dirty="0" err="1" smtClean="0"/>
              <a:t>амалга</a:t>
            </a:r>
            <a:r>
              <a:rPr lang="ru-RU" sz="4000" dirty="0" smtClean="0"/>
              <a:t> </a:t>
            </a:r>
            <a:r>
              <a:rPr lang="ru-RU" sz="4000" dirty="0" err="1" smtClean="0"/>
              <a:t>оширилади</a:t>
            </a:r>
            <a:r>
              <a:rPr lang="ru-RU" sz="4000" dirty="0" smtClean="0"/>
              <a:t>. </a:t>
            </a:r>
            <a:r>
              <a:rPr lang="ru-RU" sz="4000" dirty="0" err="1" smtClean="0"/>
              <a:t>Бундай</a:t>
            </a:r>
            <a:r>
              <a:rPr lang="ru-RU" sz="4000" dirty="0" smtClean="0"/>
              <a:t> </a:t>
            </a:r>
            <a:r>
              <a:rPr lang="ru-RU" sz="4000" dirty="0" err="1" smtClean="0"/>
              <a:t>болани</a:t>
            </a:r>
            <a:r>
              <a:rPr lang="ru-RU" sz="4000" dirty="0" smtClean="0"/>
              <a:t> </a:t>
            </a:r>
            <a:r>
              <a:rPr lang="ru-RU" sz="4000" dirty="0" err="1" smtClean="0"/>
              <a:t>ҳуқуқини ҳи</a:t>
            </a:r>
            <a:r>
              <a:rPr lang="uz-Cyrl-UZ" sz="4000" dirty="0" smtClean="0"/>
              <a:t>­</a:t>
            </a:r>
            <a:r>
              <a:rPr lang="ru-RU" sz="4000" dirty="0" smtClean="0"/>
              <a:t>моя </a:t>
            </a:r>
            <a:r>
              <a:rPr lang="ru-RU" sz="4000" dirty="0" err="1" smtClean="0"/>
              <a:t>қилиш амалдаги</a:t>
            </a:r>
            <a:r>
              <a:rPr lang="ru-RU" sz="4000" dirty="0" smtClean="0"/>
              <a:t> </a:t>
            </a:r>
            <a:r>
              <a:rPr lang="ru-RU" sz="4000" dirty="0" err="1" smtClean="0"/>
              <a:t>отага</a:t>
            </a:r>
            <a:r>
              <a:rPr lang="ru-RU" sz="4000" dirty="0" smtClean="0"/>
              <a:t> </a:t>
            </a:r>
            <a:r>
              <a:rPr lang="ru-RU" sz="4000" dirty="0" err="1" smtClean="0"/>
              <a:t>агар</a:t>
            </a:r>
            <a:r>
              <a:rPr lang="ru-RU" sz="4000" dirty="0" smtClean="0"/>
              <a:t> </a:t>
            </a:r>
            <a:r>
              <a:rPr lang="ru-RU" sz="4000" dirty="0" err="1" smtClean="0"/>
              <a:t>ота</a:t>
            </a:r>
            <a:r>
              <a:rPr lang="ru-RU" sz="4000" dirty="0" smtClean="0"/>
              <a:t> </a:t>
            </a:r>
            <a:r>
              <a:rPr lang="ru-RU" sz="4000" dirty="0" err="1" smtClean="0"/>
              <a:t>ўз</a:t>
            </a:r>
            <a:r>
              <a:rPr lang="ru-RU" sz="4000" dirty="0" smtClean="0"/>
              <a:t> </a:t>
            </a:r>
            <a:r>
              <a:rPr lang="ru-RU" sz="4000" dirty="0" err="1" smtClean="0"/>
              <a:t>оталигини</a:t>
            </a:r>
            <a:r>
              <a:rPr lang="ru-RU" sz="4000" dirty="0" smtClean="0"/>
              <a:t> </a:t>
            </a:r>
            <a:r>
              <a:rPr lang="ru-RU" sz="4000" dirty="0" err="1" smtClean="0"/>
              <a:t>ўз</a:t>
            </a:r>
            <a:r>
              <a:rPr lang="ru-RU" sz="4000" dirty="0" smtClean="0"/>
              <a:t> </a:t>
            </a:r>
            <a:r>
              <a:rPr lang="ru-RU" sz="4000" dirty="0" err="1" smtClean="0"/>
              <a:t>хоҳиши билан</a:t>
            </a:r>
            <a:r>
              <a:rPr lang="ru-RU" sz="4000" dirty="0" smtClean="0"/>
              <a:t> тан </a:t>
            </a:r>
            <a:r>
              <a:rPr lang="ru-RU" sz="4000" dirty="0" err="1" smtClean="0"/>
              <a:t>олса</a:t>
            </a:r>
            <a:r>
              <a:rPr lang="ru-RU" sz="4000" dirty="0" smtClean="0"/>
              <a:t> </a:t>
            </a:r>
            <a:r>
              <a:rPr lang="ru-RU" sz="4000" dirty="0" err="1" smtClean="0"/>
              <a:t>ёки</a:t>
            </a:r>
            <a:r>
              <a:rPr lang="ru-RU" sz="4000" dirty="0" smtClean="0"/>
              <a:t> </a:t>
            </a:r>
            <a:r>
              <a:rPr lang="ru-RU" sz="4000" dirty="0" err="1" smtClean="0"/>
              <a:t>оталик</a:t>
            </a:r>
            <a:r>
              <a:rPr lang="ru-RU" sz="4000" dirty="0" smtClean="0"/>
              <a:t> суд </a:t>
            </a:r>
            <a:r>
              <a:rPr lang="ru-RU" sz="4000" dirty="0" err="1" smtClean="0"/>
              <a:t>тартибида</a:t>
            </a:r>
            <a:r>
              <a:rPr lang="ru-RU" sz="4000" dirty="0" smtClean="0"/>
              <a:t> </a:t>
            </a:r>
            <a:r>
              <a:rPr lang="ru-RU" sz="4000" dirty="0" err="1" smtClean="0"/>
              <a:t>белгиланган</a:t>
            </a:r>
            <a:r>
              <a:rPr lang="ru-RU" sz="4000" dirty="0" smtClean="0"/>
              <a:t> </a:t>
            </a:r>
            <a:r>
              <a:rPr lang="ru-RU" sz="4000" dirty="0" err="1" smtClean="0"/>
              <a:t>бўлса</a:t>
            </a:r>
            <a:r>
              <a:rPr lang="ru-RU" sz="4000" dirty="0" smtClean="0"/>
              <a:t> </a:t>
            </a:r>
            <a:r>
              <a:rPr lang="ru-RU" sz="4000" dirty="0" err="1" smtClean="0"/>
              <a:t>унга</a:t>
            </a:r>
            <a:r>
              <a:rPr lang="ru-RU" sz="4000" dirty="0" smtClean="0"/>
              <a:t> </a:t>
            </a:r>
            <a:r>
              <a:rPr lang="ru-RU" sz="4000" dirty="0" err="1" smtClean="0"/>
              <a:t>юклатилади</a:t>
            </a:r>
            <a:r>
              <a:rPr lang="ru-RU" sz="4000" dirty="0" smtClean="0"/>
              <a:t>.</a:t>
            </a:r>
          </a:p>
          <a:p>
            <a:pPr>
              <a:buNone/>
            </a:pPr>
            <a:r>
              <a:rPr lang="en-US" sz="4000" dirty="0" smtClean="0"/>
              <a:t>           </a:t>
            </a:r>
            <a:r>
              <a:rPr lang="ru-RU" sz="4000" dirty="0" err="1" smtClean="0"/>
              <a:t>Вояга</a:t>
            </a:r>
            <a:r>
              <a:rPr lang="ru-RU" sz="4000" dirty="0" smtClean="0"/>
              <a:t> </a:t>
            </a:r>
            <a:r>
              <a:rPr lang="ru-RU" sz="4000" dirty="0" err="1" smtClean="0"/>
              <a:t>етмаган</a:t>
            </a:r>
            <a:r>
              <a:rPr lang="ru-RU" sz="4000" dirty="0" smtClean="0"/>
              <a:t> </a:t>
            </a:r>
            <a:r>
              <a:rPr lang="ru-RU" sz="4000" dirty="0" err="1" smtClean="0"/>
              <a:t>болани</a:t>
            </a:r>
            <a:r>
              <a:rPr lang="ru-RU" sz="4000" dirty="0" smtClean="0"/>
              <a:t> </a:t>
            </a:r>
            <a:r>
              <a:rPr lang="ru-RU" sz="4000" dirty="0" err="1" smtClean="0"/>
              <a:t>ўн</a:t>
            </a:r>
            <a:r>
              <a:rPr lang="ru-RU" sz="4000" dirty="0" smtClean="0"/>
              <a:t> </a:t>
            </a:r>
            <a:r>
              <a:rPr lang="ru-RU" sz="4000" dirty="0" err="1" smtClean="0"/>
              <a:t>саккиз</a:t>
            </a:r>
            <a:r>
              <a:rPr lang="ru-RU" sz="4000" dirty="0" smtClean="0"/>
              <a:t> </a:t>
            </a:r>
            <a:r>
              <a:rPr lang="ru-RU" sz="4000" dirty="0" err="1" smtClean="0"/>
              <a:t>ёшга</a:t>
            </a:r>
            <a:r>
              <a:rPr lang="ru-RU" sz="4000" dirty="0" smtClean="0"/>
              <a:t> </a:t>
            </a:r>
            <a:r>
              <a:rPr lang="ru-RU" sz="4000" dirty="0" err="1" smtClean="0"/>
              <a:t>тўлиши</a:t>
            </a:r>
            <a:r>
              <a:rPr lang="ru-RU" sz="4000" dirty="0" smtClean="0"/>
              <a:t> </a:t>
            </a:r>
            <a:r>
              <a:rPr lang="ru-RU" sz="4000" dirty="0" err="1" smtClean="0"/>
              <a:t>ёки</a:t>
            </a:r>
            <a:r>
              <a:rPr lang="ru-RU" sz="4000" dirty="0" smtClean="0"/>
              <a:t> уни </a:t>
            </a:r>
            <a:r>
              <a:rPr lang="ru-RU" sz="4000" dirty="0" err="1" smtClean="0"/>
              <a:t>никоҳ </a:t>
            </a:r>
            <a:r>
              <a:rPr lang="ru-RU" sz="4000" dirty="0" smtClean="0"/>
              <a:t>ту</a:t>
            </a:r>
            <a:r>
              <a:rPr lang="uz-Cyrl-UZ" sz="4000" dirty="0" smtClean="0"/>
              <a:t>­</a:t>
            </a:r>
            <a:r>
              <a:rPr lang="ru-RU" sz="4000" dirty="0" err="1" smtClean="0"/>
              <a:t>зиши</a:t>
            </a:r>
            <a:r>
              <a:rPr lang="ru-RU" sz="4000" dirty="0" smtClean="0"/>
              <a:t> </a:t>
            </a:r>
            <a:r>
              <a:rPr lang="ru-RU" sz="4000" dirty="0" err="1" smtClean="0"/>
              <a:t>ва</a:t>
            </a:r>
            <a:r>
              <a:rPr lang="ru-RU" sz="4000" dirty="0" smtClean="0"/>
              <a:t> </a:t>
            </a:r>
            <a:r>
              <a:rPr lang="ru-RU" sz="4000" dirty="0" err="1" smtClean="0"/>
              <a:t>бошқа ҳолларда вояга</a:t>
            </a:r>
            <a:r>
              <a:rPr lang="ru-RU" sz="4000" dirty="0" smtClean="0"/>
              <a:t> </a:t>
            </a:r>
            <a:r>
              <a:rPr lang="ru-RU" sz="4000" dirty="0" err="1" smtClean="0"/>
              <a:t>етганни</a:t>
            </a:r>
            <a:r>
              <a:rPr lang="ru-RU" sz="4000" dirty="0" smtClean="0"/>
              <a:t> </a:t>
            </a:r>
            <a:r>
              <a:rPr lang="ru-RU" sz="4000" dirty="0" err="1" smtClean="0"/>
              <a:t>тўла</a:t>
            </a:r>
            <a:r>
              <a:rPr lang="ru-RU" sz="4000" dirty="0" smtClean="0"/>
              <a:t> </a:t>
            </a:r>
            <a:r>
              <a:rPr lang="ru-RU" sz="4000" dirty="0" err="1" smtClean="0"/>
              <a:t>муомалага</a:t>
            </a:r>
            <a:r>
              <a:rPr lang="ru-RU" sz="4000" dirty="0" smtClean="0"/>
              <a:t> </a:t>
            </a:r>
            <a:r>
              <a:rPr lang="ru-RU" sz="4000" dirty="0" err="1" smtClean="0"/>
              <a:t>эга</a:t>
            </a:r>
            <a:r>
              <a:rPr lang="ru-RU" sz="4000" dirty="0" smtClean="0"/>
              <a:t> </a:t>
            </a:r>
            <a:r>
              <a:rPr lang="ru-RU" sz="4000" dirty="0" err="1" smtClean="0"/>
              <a:t>бўлиши</a:t>
            </a:r>
            <a:r>
              <a:rPr lang="ru-RU" sz="4000" dirty="0" smtClean="0"/>
              <a:t> </a:t>
            </a:r>
            <a:r>
              <a:rPr lang="ru-RU" sz="4000" dirty="0" err="1" smtClean="0"/>
              <a:t>алоҳида қарорсиз вояга</a:t>
            </a:r>
            <a:r>
              <a:rPr lang="ru-RU" sz="4000" dirty="0" smtClean="0"/>
              <a:t> </a:t>
            </a:r>
            <a:r>
              <a:rPr lang="ru-RU" sz="4000" dirty="0" err="1" smtClean="0"/>
              <a:t>етмаган</a:t>
            </a:r>
            <a:r>
              <a:rPr lang="ru-RU" sz="4000" dirty="0" smtClean="0"/>
              <a:t> </a:t>
            </a:r>
            <a:r>
              <a:rPr lang="ru-RU" sz="4000" dirty="0" err="1" smtClean="0"/>
              <a:t>устидан</a:t>
            </a:r>
            <a:r>
              <a:rPr lang="ru-RU" sz="4000" dirty="0" smtClean="0"/>
              <a:t> </a:t>
            </a:r>
            <a:r>
              <a:rPr lang="ru-RU" sz="4000" dirty="0" err="1" smtClean="0"/>
              <a:t>бўлган</a:t>
            </a:r>
            <a:r>
              <a:rPr lang="ru-RU" sz="4000" dirty="0" smtClean="0"/>
              <a:t> </a:t>
            </a:r>
            <a:r>
              <a:rPr lang="ru-RU" sz="4000" dirty="0" err="1" smtClean="0"/>
              <a:t>ҳомийликни тугата</a:t>
            </a:r>
            <a:r>
              <a:rPr lang="uz-Cyrl-UZ" sz="4000" dirty="0" smtClean="0"/>
              <a:t>­</a:t>
            </a:r>
            <a:r>
              <a:rPr lang="ru-RU" sz="4000" dirty="0" err="1" smtClean="0"/>
              <a:t>ди</a:t>
            </a:r>
            <a:r>
              <a:rPr lang="ru-RU" sz="40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Ота-оналик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ҳуқуқини амалга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ошириш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8929718" cy="5857892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Ўз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болаларига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нисбатан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75-78-моддалари)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ота-оналарга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кенг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ҳуқуқларни бериб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умумий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қоида бўйича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давлат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уларни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амалга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ошириш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жараёнига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аралашмайди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Бироқ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бунда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давлат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ўз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шартларини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қўяди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Асосий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эътибор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ота-оналик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ҳуқуқи бо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манфаатларига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зид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тарзда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амалга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оширилиши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мумкин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Оила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кодексини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75-моддасининг 1-банди).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Амалдаги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қонунчиликка асосан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ота-оналик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ҳуқуқини амалга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оширишда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жисмоний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руҳий соғлигига, аҳ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лоқий камолотига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зарар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етказмасликлари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лозим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Болаларни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тарбия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усулларини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менсимаслик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шафқатсизлик, қўполлик, инсоний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қадр-қимматини камситувчи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ҳаракатлардан, болаларни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ҳақоратлаш ёки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уларга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тайзиқ ўтказишдан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ҳоли бўлишларини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таъкидлайди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121444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Боладан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алоҳида яшаётган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ота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(она)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нинг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ота-оналик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ҳуқуқини амалга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ошириши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401080" cy="550072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Оила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кодексини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76-моддасида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боладан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алоҳида яшаётган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(она)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нинг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ота-оналик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ҳуқуқини амалга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ошириш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асосий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тамойиллари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мустаҳкамланган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Боладан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алоҳида яшаётган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(она) бола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билан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кўришиши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унинг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тарбиясида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иштирок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этиш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таълим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олиш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масала</a:t>
            </a:r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сини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ҳал этишда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қатнашиш ҳуқуқига эга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боладан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алоҳида яшайдиган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(она)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нинг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ота-оналик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ҳуқуқларини амалга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ошириш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тартиби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тўғрисида ёзма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равишда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кели</a:t>
            </a:r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шув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тузишга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ҳақлидир.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Агар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келиша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олмасалар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низо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ёки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улардан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бири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нинг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талабига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биноан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суд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томонидан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васийлик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ҳомийлик органи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иштирокида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ҳал қилинади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Ота-оналик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ҳуқуқидан маҳрум қилиш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429684" cy="585789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   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Оила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кодексининг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79-моддасига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биноан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ўзларининг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ота-оналик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мажбуриятларини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бажармасалар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ҳолда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улар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ота-оналик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ҳуқуқидан маҳрум этиладилар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Ота-оналик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ҳуқуқидан маҳрум этиш</a:t>
            </a:r>
            <a:r>
              <a:rPr lang="uz-Cyrl-UZ" sz="33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лик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сўнгги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чора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бўлиб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ҳисобланади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улардан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бири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қуйидаги ҳолларда: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ота-оналик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мажбу</a:t>
            </a:r>
            <a:r>
              <a:rPr lang="uz-Cyrl-UZ" sz="33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риятларини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бажаришдан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бош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тортса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шу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жумладан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тўлашдан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бўйин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товласа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узрсиз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сабабларга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кўра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ўз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боласини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туғриқхона ёки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бошқа даволаш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муассасаси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шунга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ўхшаш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бошқа муассасалардан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олишдан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бош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тортса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ота-оналик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ҳуқуқини суиистеъмол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қилса,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бола</a:t>
            </a:r>
            <a:r>
              <a:rPr lang="uz-Cyrl-UZ" sz="33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ларга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нисбатан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шафқатсиз муомалада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бўлса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жумладан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жисмоний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куч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ишлатса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ёки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руҳий таъсир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кўрсатса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муттасил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ичкиликбозлик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ёки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ги</a:t>
            </a:r>
            <a:r>
              <a:rPr lang="uz-Cyrl-UZ" sz="33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ёҳвандликка мубтало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бўлган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бўлса</a:t>
            </a:r>
            <a:r>
              <a:rPr lang="uz-Cyrl-UZ" sz="3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ўз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болаларининг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ҳаёти ва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соғ</a:t>
            </a:r>
            <a:r>
              <a:rPr lang="uz-Cyrl-UZ" sz="33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лиғига ёхуд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эри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хотини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нинг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ҳаёти ёки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соғлиғига қарши қасддан жи</a:t>
            </a:r>
            <a:r>
              <a:rPr lang="uz-Cyrl-UZ" sz="33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ноят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содир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қилган бўлса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ота-оналик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ҳуқуқидан маҳрум қилиниши мумкин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ЭЪТИБОРЛАРИНГИЗ УЧУН        РАХМАТ !!!</a:t>
            </a:r>
            <a:endParaRPr lang="ru-RU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Режа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85794"/>
            <a:ext cx="9501254" cy="63579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Боланинг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оиладаги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ҳуқуқий ҳолати</a:t>
            </a:r>
            <a:r>
              <a:rPr lang="uz-Cyrl-UZ" sz="23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шахсий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ҳуқуқлари</a:t>
            </a:r>
            <a:r>
              <a:rPr lang="uz-Cyrl-UZ" sz="23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мулкий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ҳуқуқлари</a:t>
            </a:r>
            <a:r>
              <a:rPr lang="uz-Cyrl-UZ" sz="23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z-Cyrl-UZ" sz="2300" dirty="0" smtClean="0">
                <a:latin typeface="Times New Roman" pitchFamily="18" charset="0"/>
                <a:cs typeface="Times New Roman" pitchFamily="18" charset="0"/>
              </a:rPr>
              <a:t>4. Вояга етмаган болаларнинг ҳуқуқларини ҳимоя қилиш	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ҳуқуқ ва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мажбуриятларининг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тенглиги</a:t>
            </a:r>
            <a:r>
              <a:rPr lang="uz-Cyrl-UZ" sz="23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ота-онанинг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ҳуқуқлари</a:t>
            </a:r>
            <a:r>
              <a:rPr lang="uz-Cyrl-UZ" sz="23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Ота-онанинг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болаларга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таълим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тарбия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беришга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оид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ҳуқуқ ва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uz-Cyrl-UZ" sz="2300" dirty="0" smtClean="0">
                <a:latin typeface="Times New Roman" pitchFamily="18" charset="0"/>
                <a:cs typeface="Times New Roman" pitchFamily="18" charset="0"/>
              </a:rPr>
              <a:t>мажбуриятлари	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z-Cyrl-UZ" sz="2300" dirty="0" smtClean="0">
                <a:latin typeface="Times New Roman" pitchFamily="18" charset="0"/>
                <a:cs typeface="Times New Roman" pitchFamily="18" charset="0"/>
              </a:rPr>
              <a:t>8. Болаларнинг ҳуқуқ ва манфаатларини ҳимоя қилиш бўйича 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ота-онанинг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ҳуқуқ ва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мажбуриятлари</a:t>
            </a:r>
            <a:r>
              <a:rPr lang="uz-Cyrl-UZ" sz="23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Ота-оналик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ҳуқуқини амалга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ошириш</a:t>
            </a:r>
            <a:r>
              <a:rPr lang="uz-Cyrl-UZ" sz="23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Боладан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алоҳида яшаётган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ота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(она)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нинг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ота-оналик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uz-Cyrl-UZ" sz="2300" dirty="0" smtClean="0">
                <a:latin typeface="Times New Roman" pitchFamily="18" charset="0"/>
                <a:cs typeface="Times New Roman" pitchFamily="18" charset="0"/>
              </a:rPr>
              <a:t>ҳуқуқини амалга ошириши	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z-Cyrl-UZ" sz="2300" dirty="0" smtClean="0">
                <a:latin typeface="Times New Roman" pitchFamily="18" charset="0"/>
                <a:cs typeface="Times New Roman" pitchFamily="18" charset="0"/>
              </a:rPr>
              <a:t>11. Ота-оналик ҳуқуқидан маҳрум қилиш	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Боланинг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оиладаги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ҳуқуқий ҳолати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472518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Ўзбекистон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Республикаси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Олий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Кенгаши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1992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йил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декабрида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«Бола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ҳуқуқлари тўғрисидаги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Конвенция»га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қўшилиш ҳақида қарор қабул қилди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қарорда болалар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алоҳида ғамхўрлик 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ҳимоя ҳуқуқига эга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эканлиги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эътироф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этилди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Болалар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дейилганда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амалдаги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кодексларда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қуйидаги иборалар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ишлатилади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«бола»,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гўдак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эмизадиган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кичик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ёшдаги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ўспирин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(14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ёшдан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ёшгача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болалар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(18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ёшга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тўлмаган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шахсий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ҳуқуқлари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785794"/>
            <a:ext cx="8643998" cy="607220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етмаганларнинг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шахсий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ҳуқуқлари биринчи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даражада</a:t>
            </a:r>
            <a:r>
              <a:rPr lang="uz-Cyrl-UZ" sz="26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ги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мустақил қуйидаги шахсий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ҳуқуқларга бўлиш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мумкин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оилада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яшаш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тарбияланиш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ҳуқуқи;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ота-онаси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бошқа қариндошлари би</a:t>
            </a:r>
            <a:r>
              <a:rPr lang="uz-Cyrl-UZ" sz="26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лан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кўришиш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ҳуқуқи;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ўзини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ҳимоя қилишга бўлган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ҳуқуқи;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ўз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фик</a:t>
            </a:r>
            <a:r>
              <a:rPr lang="uz-Cyrl-UZ" sz="26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рини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эркин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ифода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эутиш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ҳуқуқи;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исм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ота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исми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фамилия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олиш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ҳуқуқи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Санаб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ўтилган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ҳуқуқларни ҳар бири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болага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давлат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томонидан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берилган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бўлиб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оилада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тарбияланиши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ўзини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ҳимоя қилиш мумкин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Оила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кодекси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ҳуқуқларни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11-бобда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белгилаб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давлат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ўз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навбатида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биринчидан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уларни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аҳамиятини кўрсатади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иккинчидан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уларни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амал</a:t>
            </a:r>
            <a:r>
              <a:rPr lang="uz-Cyrl-UZ" sz="26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га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оширишлигини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кафолатлайди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мулкий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ҳуқуқлари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35785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Оила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кодексининг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90-моддасига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биноан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болалар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ўз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ота-онасидан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бошқа шахслардан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қонунда назарда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тутилган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миқ</a:t>
            </a:r>
            <a:r>
              <a:rPr lang="uz-Cyrl-UZ" sz="30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дорда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тартибда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таъминот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олиш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ҳуқуқига эга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бола</a:t>
            </a:r>
            <a:r>
              <a:rPr lang="uz-Cyrl-UZ" sz="30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лар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таъминоти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учун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олинган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маблағ,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пенсия,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унинг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отаси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ёки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онаси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тасарруфида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бўлиб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боланинг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таъминоти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тарбияси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таълим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олиши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учун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сарфланиши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керак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Булардан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ташқари болалар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қуйидаги мулк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ҳуқуқига эга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совға тариқасида олинган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мулкка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Бундай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мулк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нафақат қа</a:t>
            </a:r>
            <a:r>
              <a:rPr lang="uz-Cyrl-UZ" sz="30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риндошлардан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шунингдек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бошқа жисмоний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шахслар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ҳатто юридик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шахслардан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ҳам олинган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мулк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бўлиши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мумкин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uz-Cyrl-UZ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ҳуқуқларини ҳимоя қилиш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535782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Ўзбекистон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Республикасининг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Конституциясини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45-моддасига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биноан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етмаганлар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меҳнатга лаёқатсизлар ва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ёлғиз кексалар</a:t>
            </a:r>
            <a:r>
              <a:rPr lang="uz-Cyrl-UZ" sz="38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нинг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ҳуқуқлари давлат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ҳимоясидадир.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Ҳар бир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шахсга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шу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билан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бирга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болаларни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ўз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ҳуқуқ ва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эркинликларини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ҳимоя қилишга кўмаклашади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Шу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билан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бирга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қуйидагини назарга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олиш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лозимки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болалар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ўзларини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жисмоний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руҳий ва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ижтимоий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ривожланишига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кўра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ҳамма вақт ҳам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ёки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бошқа ҳаётий вазиятни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тўғри баҳолай олмайдилар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Шунинг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учун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Оила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кодекси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67-моддасининг 2-қисмига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биноан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боланинг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ҳуқуқи ва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қонуний манфаатларини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ҳимоя қилиш унинг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ота-онаси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уларнинг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ўрнини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боқувчи шахслар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амалга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оширадилар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372476" cy="1143000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ҳуқуқ ва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мажбуриятларининг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тенглиги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472518" cy="542928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Оила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кодексининг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71-моддаси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ота-онанинг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ўз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болаларига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нисбатан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тенг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ҳуқуқ ва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мажбуриятларга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эга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эканлигини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белгилаш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ота-оналик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ҳуқуқлари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)ни,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ота-оналик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ҳуқуқлари болалар</a:t>
            </a:r>
            <a:r>
              <a:rPr lang="uz-Cyrl-UZ" sz="30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нинг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келиб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чиқишларига асосланиб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тегишли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қонун билан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белгилан</a:t>
            </a:r>
            <a:r>
              <a:rPr lang="uz-Cyrl-UZ" sz="30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ган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тартибда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бола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туғилганлиги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ФҲДЁ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органида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ёзилишига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асосла</a:t>
            </a:r>
            <a:r>
              <a:rPr lang="uz-Cyrl-UZ" sz="30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нади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Агар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ота-оналар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болалари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билан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бирга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яшасалар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ҳолда қоида асосида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ота-оналарининг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ҳуқуқларини амалга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ошириш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масалалари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эр-хотинларининг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иккаласи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билан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ҳал қилинишини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масалан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болани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ўқиш жойини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танлаш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бошқалар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илмий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асослашдир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ота-онанинг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ҳуқуқлари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/>
          <a:lstStyle/>
          <a:p>
            <a:pPr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ўз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боласи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билан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бирга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яшаш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унинг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тарбиясида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иштирок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этиш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ҳуқуқига эга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Ўзаро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никоҳда бўлмаган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улардан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бола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туғилганда ҳамда уларнинг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оналиги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ёки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оталиги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белгиланганда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ўн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олти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ёшга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тўлишлари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билан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ота-оналик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ҳуқуқларини мустақил ра</a:t>
            </a:r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вишда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амалга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оширишга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ҳақлидирлар</a:t>
            </a:r>
            <a:r>
              <a:rPr lang="ru-RU" dirty="0" err="1" smtClean="0"/>
              <a:t>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60406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Ота-онанинг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болаларга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таълим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тарбия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беришга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оид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ҳуқуқ ва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мажбуриятлари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472518" cy="557214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Оила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кодексини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73-моддаси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ота-оналарни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ўз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болаларини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тар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биялаш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ҳуқуқларини белгилайди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Шу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билан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бирга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ушбу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моддада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ўз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болаларини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тарбиялаш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мажбурияти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ҳам аниқланган.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Шундай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қилиб, ота-оналик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ҳуқуқлари бирйўла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болаларни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тар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биялаш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мажбурияти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ҳам бўлиб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ҳисобланади.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ҳақда Конституциянинг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64-моддасида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шундай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дейилади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ота-оналар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ўз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фарзандларини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етгунларига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қадар боқиш ва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тарбия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лашга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мажбурдирлар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ўз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болаларини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тарбиялаш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ҳуқуқига эга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тарбиялаши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шарт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ўз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болаларининг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тарбияси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камолоти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учун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жавобгар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дир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Улар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ўз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болаларининг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соғлиги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жисмоний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руҳий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маънавий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аҳлоқий камолоти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ҳақида ғамхўрлик қилишлари лозим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ўз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болаларини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тарбиялашда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бошқа барча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шахсларга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нисбатан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устунлик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ҳуқуқига эга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1197</Words>
  <Application>Microsoft Office PowerPoint</Application>
  <PresentationFormat>Экран (4:3)</PresentationFormat>
  <Paragraphs>77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Тема Office</vt:lpstr>
      <vt:lpstr>Презентация PowerPoint</vt:lpstr>
      <vt:lpstr>Режа:</vt:lpstr>
      <vt:lpstr>1. Боланинг оиладаги ҳуқуқий ҳолати</vt:lpstr>
      <vt:lpstr>2. Вояга етмаган болаларнинг шахсий ҳуқуқлари </vt:lpstr>
      <vt:lpstr>3. Вояга етмаган болаларнинг мулкий ҳуқуқлари </vt:lpstr>
      <vt:lpstr>  4. Вояга етмаган болаларнинг ҳуқуқларини ҳимоя қилиш</vt:lpstr>
      <vt:lpstr>5. Ота-она ҳуқуқ ва мажбуриятларининг тенглиги </vt:lpstr>
      <vt:lpstr>6. Вояга етмаган ота-онанинг ҳуқуқлари </vt:lpstr>
      <vt:lpstr>7. Ота-онанинг болаларга таълим -тарбия беришга оид ҳуқуқ ва мажбуриятлари   </vt:lpstr>
      <vt:lpstr>8. Болаларнинг ҳуқуқ ва манфаатларини ҳимоя    қилиш бўйича ота-онанинг ҳуқуқ ва  мажбуриятлари </vt:lpstr>
      <vt:lpstr>9. Ота-оналик ҳуқуқини амалга ошириш </vt:lpstr>
      <vt:lpstr>10. Боладан алоҳида яшаётган ота (она)нинг ота-оналик ҳуқуқини амалга ошириши</vt:lpstr>
      <vt:lpstr>11. Ота-оналик ҳуқуқидан маҳрум қилиш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Ўзбекистон  Республикаси Адлия  Вазирлиги  Тошкент Давлат  Юридик  Университеты</dc:title>
  <dc:creator>zar</dc:creator>
  <cp:lastModifiedBy>Admin</cp:lastModifiedBy>
  <cp:revision>20</cp:revision>
  <dcterms:created xsi:type="dcterms:W3CDTF">2015-09-19T13:15:10Z</dcterms:created>
  <dcterms:modified xsi:type="dcterms:W3CDTF">2018-10-31T13:23:22Z</dcterms:modified>
</cp:coreProperties>
</file>