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628800"/>
            <a:ext cx="8229600" cy="2880320"/>
          </a:xfrm>
        </p:spPr>
        <p:txBody>
          <a:bodyPr>
            <a:normAutofit/>
          </a:bodyPr>
          <a:lstStyle/>
          <a:p>
            <a:r>
              <a:rPr lang="en-US" b="1" dirty="0" smtClean="0"/>
              <a:t>1</a:t>
            </a:r>
            <a:r>
              <a:rPr lang="ru-RU" b="1" dirty="0" smtClean="0"/>
              <a:t>0</a:t>
            </a:r>
            <a:r>
              <a:rPr lang="en-US" b="1" dirty="0" smtClean="0"/>
              <a:t>-</a:t>
            </a:r>
            <a:r>
              <a:rPr lang="ru-RU" b="1" dirty="0" err="1" smtClean="0"/>
              <a:t>Мавзу</a:t>
            </a:r>
            <a:r>
              <a:rPr lang="en-US" b="1" dirty="0" smtClean="0"/>
              <a:t>: </a:t>
            </a:r>
            <a:r>
              <a:rPr lang="ru-RU" b="1" dirty="0" smtClean="0"/>
              <a:t>Чет </a:t>
            </a:r>
            <a:r>
              <a:rPr lang="ru-RU" b="1" dirty="0"/>
              <a:t>эл </a:t>
            </a:r>
            <a:r>
              <a:rPr lang="ru-RU" b="1" dirty="0" err="1"/>
              <a:t>фуқаролари</a:t>
            </a:r>
            <a:r>
              <a:rPr lang="ru-RU" b="1" dirty="0"/>
              <a:t> </a:t>
            </a:r>
            <a:r>
              <a:rPr lang="ru-RU" b="1" dirty="0" err="1"/>
              <a:t>ва</a:t>
            </a:r>
            <a:r>
              <a:rPr lang="ru-RU" b="1" dirty="0"/>
              <a:t> </a:t>
            </a:r>
            <a:r>
              <a:rPr lang="ru-RU" b="1" dirty="0" err="1"/>
              <a:t>фуқаролиги</a:t>
            </a:r>
            <a:r>
              <a:rPr lang="ru-RU" b="1" dirty="0"/>
              <a:t> </a:t>
            </a:r>
            <a:r>
              <a:rPr lang="ru-RU" b="1" dirty="0" err="1"/>
              <a:t>бўлмаган</a:t>
            </a:r>
            <a:r>
              <a:rPr lang="ru-RU" b="1" dirty="0"/>
              <a:t> </a:t>
            </a:r>
            <a:r>
              <a:rPr lang="ru-RU" b="1" dirty="0" err="1"/>
              <a:t>шахслар</a:t>
            </a:r>
            <a:r>
              <a:rPr lang="ru-RU" b="1" dirty="0"/>
              <a:t> </a:t>
            </a:r>
            <a:r>
              <a:rPr lang="ru-RU" b="1" dirty="0" err="1"/>
              <a:t>иштирокидаги</a:t>
            </a:r>
            <a:r>
              <a:rPr lang="ru-RU" b="1" dirty="0"/>
              <a:t> </a:t>
            </a:r>
            <a:r>
              <a:rPr lang="ru-RU" b="1" dirty="0" err="1"/>
              <a:t>оилавий</a:t>
            </a:r>
            <a:r>
              <a:rPr lang="ru-RU" b="1" dirty="0"/>
              <a:t> </a:t>
            </a:r>
            <a:r>
              <a:rPr lang="ru-RU" b="1" dirty="0" err="1"/>
              <a:t>муносабатларни</a:t>
            </a:r>
            <a:r>
              <a:rPr lang="ru-RU" b="1" dirty="0"/>
              <a:t> </a:t>
            </a:r>
            <a:r>
              <a:rPr lang="ru-RU" b="1" dirty="0" err="1"/>
              <a:t>тартибга</a:t>
            </a:r>
            <a:r>
              <a:rPr lang="ru-RU" b="1" dirty="0"/>
              <a:t> </a:t>
            </a:r>
            <a:r>
              <a:rPr lang="ru-RU" b="1" dirty="0" err="1"/>
              <a:t>солиш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15568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/>
              <a:t>Режа</a:t>
            </a:r>
            <a:r>
              <a:rPr lang="en-US" sz="4800" b="1" dirty="0" smtClean="0"/>
              <a:t>:</a:t>
            </a:r>
            <a:endParaRPr lang="ru-RU" sz="4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sz="3600" dirty="0" err="1"/>
              <a:t>Ўзбекистон</a:t>
            </a:r>
            <a:r>
              <a:rPr lang="ru-RU" sz="3600" dirty="0"/>
              <a:t> </a:t>
            </a:r>
            <a:r>
              <a:rPr lang="ru-RU" sz="3600" dirty="0" err="1"/>
              <a:t>Республикаси</a:t>
            </a:r>
            <a:r>
              <a:rPr lang="ru-RU" sz="3600" dirty="0"/>
              <a:t> </a:t>
            </a:r>
            <a:r>
              <a:rPr lang="ru-RU" sz="3600" dirty="0" err="1"/>
              <a:t>ҳудудидан</a:t>
            </a:r>
            <a:r>
              <a:rPr lang="ru-RU" sz="3600" dirty="0"/>
              <a:t> </a:t>
            </a:r>
            <a:r>
              <a:rPr lang="ru-RU" sz="3600" dirty="0" err="1"/>
              <a:t>ташқарида</a:t>
            </a:r>
            <a:r>
              <a:rPr lang="ru-RU" sz="3600" dirty="0"/>
              <a:t> </a:t>
            </a:r>
            <a:r>
              <a:rPr lang="ru-RU" sz="3600" dirty="0" err="1"/>
              <a:t>тузилган</a:t>
            </a:r>
            <a:r>
              <a:rPr lang="ru-RU" sz="3600" dirty="0"/>
              <a:t> </a:t>
            </a:r>
            <a:r>
              <a:rPr lang="ru-RU" sz="3600" dirty="0" err="1" smtClean="0"/>
              <a:t>никоҳларни</a:t>
            </a:r>
            <a:r>
              <a:rPr lang="ru-RU" sz="3600" dirty="0" smtClean="0"/>
              <a:t> </a:t>
            </a:r>
            <a:r>
              <a:rPr lang="ru-RU" sz="3600" dirty="0" err="1"/>
              <a:t>эътироф</a:t>
            </a:r>
            <a:r>
              <a:rPr lang="ru-RU" sz="3600" dirty="0"/>
              <a:t> </a:t>
            </a:r>
            <a:r>
              <a:rPr lang="ru-RU" sz="3600" dirty="0" err="1" smtClean="0"/>
              <a:t>этиш</a:t>
            </a:r>
            <a:endParaRPr lang="en-US" sz="3600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3600" dirty="0" err="1"/>
              <a:t>Никоҳдан</a:t>
            </a:r>
            <a:r>
              <a:rPr lang="ru-RU" sz="3600" dirty="0"/>
              <a:t> </a:t>
            </a:r>
            <a:r>
              <a:rPr lang="ru-RU" sz="3600" dirty="0" err="1" smtClean="0"/>
              <a:t>ажратиш</a:t>
            </a:r>
            <a:endParaRPr lang="en-US" sz="3600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3600" dirty="0"/>
              <a:t> </a:t>
            </a:r>
            <a:r>
              <a:rPr lang="ru-RU" sz="3600" dirty="0" err="1"/>
              <a:t>Фарзандликка</a:t>
            </a:r>
            <a:r>
              <a:rPr lang="ru-RU" sz="3600" dirty="0"/>
              <a:t> </a:t>
            </a:r>
            <a:r>
              <a:rPr lang="ru-RU" sz="3600" dirty="0" err="1" smtClean="0"/>
              <a:t>олиш</a:t>
            </a:r>
            <a:endParaRPr lang="en-US" sz="3600" dirty="0" smtClean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849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rmAutofit fontScale="90000"/>
          </a:bodyPr>
          <a:lstStyle/>
          <a:p>
            <a:r>
              <a:rPr lang="ru-RU" sz="3600" b="1" dirty="0" err="1"/>
              <a:t>Ўзбекистон</a:t>
            </a:r>
            <a:r>
              <a:rPr lang="ru-RU" sz="3600" b="1" dirty="0"/>
              <a:t> </a:t>
            </a:r>
            <a:r>
              <a:rPr lang="ru-RU" sz="3600" b="1" dirty="0" err="1"/>
              <a:t>Республикаси</a:t>
            </a:r>
            <a:r>
              <a:rPr lang="ru-RU" sz="3600" b="1" dirty="0"/>
              <a:t> </a:t>
            </a:r>
            <a:r>
              <a:rPr lang="ru-RU" sz="3600" b="1" dirty="0" err="1"/>
              <a:t>ҳудудидан</a:t>
            </a:r>
            <a:r>
              <a:rPr lang="ru-RU" sz="3600" b="1" dirty="0"/>
              <a:t> </a:t>
            </a:r>
            <a:r>
              <a:rPr lang="ru-RU" sz="3600" b="1" dirty="0" err="1"/>
              <a:t>ташқарида</a:t>
            </a:r>
            <a:r>
              <a:rPr lang="ru-RU" sz="3600" b="1" dirty="0"/>
              <a:t> </a:t>
            </a:r>
            <a:r>
              <a:rPr lang="ru-RU" sz="3600" b="1" dirty="0" err="1"/>
              <a:t>тузилган</a:t>
            </a:r>
            <a:r>
              <a:rPr lang="ru-RU" sz="3600" b="1" dirty="0"/>
              <a:t> </a:t>
            </a:r>
            <a:r>
              <a:rPr lang="ru-RU" sz="3600" b="1" dirty="0" err="1"/>
              <a:t>никоҳларни</a:t>
            </a:r>
            <a:r>
              <a:rPr lang="ru-RU" sz="3600" b="1" dirty="0"/>
              <a:t> </a:t>
            </a:r>
            <a:r>
              <a:rPr lang="ru-RU" sz="3600" b="1" dirty="0" err="1"/>
              <a:t>эътироф</a:t>
            </a:r>
            <a:r>
              <a:rPr lang="ru-RU" sz="3600" b="1" dirty="0"/>
              <a:t> </a:t>
            </a:r>
            <a:r>
              <a:rPr lang="ru-RU" sz="3600" b="1" dirty="0" err="1"/>
              <a:t>этиш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ru-RU" dirty="0" err="1"/>
              <a:t>Оила</a:t>
            </a:r>
            <a:r>
              <a:rPr lang="ru-RU" dirty="0"/>
              <a:t> </a:t>
            </a:r>
            <a:r>
              <a:rPr lang="ru-RU" dirty="0" err="1"/>
              <a:t>кодексини</a:t>
            </a:r>
            <a:r>
              <a:rPr lang="ru-RU" dirty="0"/>
              <a:t> 234-моддасига </a:t>
            </a:r>
            <a:r>
              <a:rPr lang="ru-RU" dirty="0" err="1"/>
              <a:t>мувофиқ</a:t>
            </a:r>
            <a:r>
              <a:rPr lang="ru-RU" dirty="0"/>
              <a:t> </a:t>
            </a:r>
            <a:r>
              <a:rPr lang="ru-RU" dirty="0" err="1"/>
              <a:t>Ўзбекистон</a:t>
            </a:r>
            <a:r>
              <a:rPr lang="ru-RU" dirty="0"/>
              <a:t> </a:t>
            </a:r>
            <a:r>
              <a:rPr lang="ru-RU" dirty="0" err="1"/>
              <a:t>Республикасида</a:t>
            </a:r>
            <a:r>
              <a:rPr lang="ru-RU" dirty="0"/>
              <a:t> </a:t>
            </a:r>
            <a:r>
              <a:rPr lang="ru-RU" dirty="0" err="1"/>
              <a:t>доимий</a:t>
            </a:r>
            <a:r>
              <a:rPr lang="ru-RU" dirty="0"/>
              <a:t> </a:t>
            </a:r>
            <a:r>
              <a:rPr lang="ru-RU" dirty="0" err="1"/>
              <a:t>яшаб</a:t>
            </a:r>
            <a:r>
              <a:rPr lang="ru-RU" dirty="0"/>
              <a:t> </a:t>
            </a:r>
            <a:r>
              <a:rPr lang="ru-RU" dirty="0" err="1"/>
              <a:t>турган</a:t>
            </a:r>
            <a:r>
              <a:rPr lang="ru-RU" dirty="0"/>
              <a:t> чет эл </a:t>
            </a:r>
            <a:r>
              <a:rPr lang="ru-RU" dirty="0" err="1"/>
              <a:t>фуқаролари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 smtClean="0"/>
              <a:t>фуқаролиги</a:t>
            </a:r>
            <a:r>
              <a:rPr lang="ru-RU" dirty="0" smtClean="0"/>
              <a:t> </a:t>
            </a:r>
            <a:r>
              <a:rPr lang="ru-RU" dirty="0" err="1"/>
              <a:t>бўлмаган</a:t>
            </a:r>
            <a:r>
              <a:rPr lang="ru-RU" dirty="0"/>
              <a:t> </a:t>
            </a:r>
            <a:r>
              <a:rPr lang="ru-RU" dirty="0" err="1"/>
              <a:t>шахслар</a:t>
            </a:r>
            <a:r>
              <a:rPr lang="ru-RU" dirty="0"/>
              <a:t> </a:t>
            </a:r>
            <a:r>
              <a:rPr lang="ru-RU" dirty="0" err="1"/>
              <a:t>унинг</a:t>
            </a:r>
            <a:r>
              <a:rPr lang="ru-RU" dirty="0"/>
              <a:t> </a:t>
            </a:r>
            <a:r>
              <a:rPr lang="ru-RU" dirty="0" err="1"/>
              <a:t>ҳудудида</a:t>
            </a:r>
            <a:r>
              <a:rPr lang="ru-RU" dirty="0"/>
              <a:t> </a:t>
            </a:r>
            <a:r>
              <a:rPr lang="ru-RU" dirty="0" err="1"/>
              <a:t>оилавий</a:t>
            </a:r>
            <a:r>
              <a:rPr lang="ru-RU" dirty="0"/>
              <a:t> </a:t>
            </a:r>
            <a:r>
              <a:rPr lang="ru-RU" dirty="0" err="1"/>
              <a:t>муносабатларда</a:t>
            </a:r>
            <a:r>
              <a:rPr lang="ru-RU" dirty="0"/>
              <a:t> </a:t>
            </a:r>
            <a:r>
              <a:rPr lang="ru-RU" dirty="0" err="1" smtClean="0"/>
              <a:t>Ўзбекистон</a:t>
            </a:r>
            <a:r>
              <a:rPr lang="ru-RU" dirty="0" smtClean="0"/>
              <a:t> </a:t>
            </a:r>
            <a:r>
              <a:rPr lang="ru-RU" dirty="0" err="1"/>
              <a:t>Республикаси</a:t>
            </a:r>
            <a:r>
              <a:rPr lang="ru-RU" dirty="0"/>
              <a:t> </a:t>
            </a:r>
            <a:r>
              <a:rPr lang="ru-RU" dirty="0" err="1"/>
              <a:t>фуқаролари</a:t>
            </a:r>
            <a:r>
              <a:rPr lang="ru-RU" dirty="0"/>
              <a:t> </a:t>
            </a:r>
            <a:r>
              <a:rPr lang="ru-RU" dirty="0" err="1"/>
              <a:t>билан</a:t>
            </a:r>
            <a:r>
              <a:rPr lang="ru-RU" dirty="0"/>
              <a:t> </a:t>
            </a:r>
            <a:r>
              <a:rPr lang="ru-RU" dirty="0" err="1"/>
              <a:t>тенг</a:t>
            </a:r>
            <a:r>
              <a:rPr lang="ru-RU" dirty="0"/>
              <a:t> </a:t>
            </a:r>
            <a:r>
              <a:rPr lang="ru-RU" dirty="0" err="1"/>
              <a:t>ҳуқуқлардан</a:t>
            </a:r>
            <a:r>
              <a:rPr lang="ru-RU" dirty="0"/>
              <a:t> </a:t>
            </a:r>
            <a:r>
              <a:rPr lang="ru-RU" dirty="0" err="1" smtClean="0"/>
              <a:t>фойдаланадилар</a:t>
            </a:r>
            <a:r>
              <a:rPr lang="ru-RU" dirty="0" smtClean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тенг</a:t>
            </a:r>
            <a:r>
              <a:rPr lang="ru-RU" dirty="0"/>
              <a:t> </a:t>
            </a:r>
            <a:r>
              <a:rPr lang="ru-RU" dirty="0" err="1"/>
              <a:t>мажбуриятларга</a:t>
            </a:r>
            <a:r>
              <a:rPr lang="ru-RU" dirty="0"/>
              <a:t> </a:t>
            </a:r>
            <a:r>
              <a:rPr lang="ru-RU" dirty="0" err="1"/>
              <a:t>эга</a:t>
            </a:r>
            <a:r>
              <a:rPr lang="ru-RU" dirty="0"/>
              <a:t> </a:t>
            </a:r>
            <a:r>
              <a:rPr lang="ru-RU" dirty="0" err="1"/>
              <a:t>бўладилар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7814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err="1"/>
              <a:t>Никоҳдан</a:t>
            </a:r>
            <a:r>
              <a:rPr lang="ru-RU" sz="4000" b="1" dirty="0"/>
              <a:t> </a:t>
            </a:r>
            <a:r>
              <a:rPr lang="ru-RU" sz="4000" b="1" dirty="0" err="1"/>
              <a:t>ажратиш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Мамлакатимизда</a:t>
            </a:r>
            <a:r>
              <a:rPr lang="ru-RU" dirty="0"/>
              <a:t> </a:t>
            </a:r>
            <a:r>
              <a:rPr lang="ru-RU" dirty="0" err="1"/>
              <a:t>Ўзбекистон</a:t>
            </a:r>
            <a:r>
              <a:rPr lang="ru-RU" dirty="0"/>
              <a:t> </a:t>
            </a:r>
            <a:r>
              <a:rPr lang="ru-RU" dirty="0" err="1"/>
              <a:t>Республикаси</a:t>
            </a:r>
            <a:r>
              <a:rPr lang="ru-RU" dirty="0"/>
              <a:t> </a:t>
            </a:r>
            <a:r>
              <a:rPr lang="ru-RU" dirty="0" err="1"/>
              <a:t>фуқаролари</a:t>
            </a:r>
            <a:r>
              <a:rPr lang="ru-RU" dirty="0"/>
              <a:t> </a:t>
            </a:r>
            <a:r>
              <a:rPr lang="ru-RU" dirty="0" err="1"/>
              <a:t>билан</a:t>
            </a:r>
            <a:r>
              <a:rPr lang="ru-RU" dirty="0"/>
              <a:t> чет эл </a:t>
            </a:r>
            <a:r>
              <a:rPr lang="ru-RU" dirty="0" err="1"/>
              <a:t>фуқаролари</a:t>
            </a:r>
            <a:r>
              <a:rPr lang="ru-RU" dirty="0"/>
              <a:t> </a:t>
            </a:r>
            <a:r>
              <a:rPr lang="ru-RU" dirty="0" err="1"/>
              <a:t>ёки</a:t>
            </a:r>
            <a:r>
              <a:rPr lang="ru-RU" dirty="0"/>
              <a:t> </a:t>
            </a:r>
            <a:r>
              <a:rPr lang="ru-RU" dirty="0" err="1"/>
              <a:t>фуқаролиги</a:t>
            </a:r>
            <a:r>
              <a:rPr lang="ru-RU" dirty="0"/>
              <a:t> </a:t>
            </a:r>
            <a:r>
              <a:rPr lang="ru-RU" dirty="0" err="1"/>
              <a:t>бўлмаган</a:t>
            </a:r>
            <a:r>
              <a:rPr lang="ru-RU" dirty="0"/>
              <a:t> </a:t>
            </a:r>
            <a:r>
              <a:rPr lang="ru-RU" dirty="0" err="1"/>
              <a:t>шахслар</a:t>
            </a:r>
            <a:r>
              <a:rPr lang="ru-RU" dirty="0"/>
              <a:t> </a:t>
            </a:r>
            <a:r>
              <a:rPr lang="ru-RU" dirty="0" err="1"/>
              <a:t>ўртасидаги</a:t>
            </a:r>
            <a:r>
              <a:rPr lang="ru-RU" dirty="0"/>
              <a:t>, </a:t>
            </a:r>
            <a:r>
              <a:rPr lang="ru-RU" dirty="0" err="1"/>
              <a:t>шунингдек</a:t>
            </a:r>
            <a:r>
              <a:rPr lang="ru-RU" dirty="0"/>
              <a:t> чет эл </a:t>
            </a:r>
            <a:r>
              <a:rPr lang="ru-RU" dirty="0" err="1"/>
              <a:t>фуқаролари</a:t>
            </a:r>
            <a:r>
              <a:rPr lang="ru-RU" dirty="0"/>
              <a:t> </a:t>
            </a:r>
            <a:r>
              <a:rPr lang="ru-RU" dirty="0" err="1"/>
              <a:t>ўртасидаги</a:t>
            </a:r>
            <a:r>
              <a:rPr lang="ru-RU" dirty="0"/>
              <a:t> </a:t>
            </a:r>
            <a:r>
              <a:rPr lang="ru-RU" dirty="0" err="1"/>
              <a:t>никоҳдан</a:t>
            </a:r>
            <a:r>
              <a:rPr lang="ru-RU" dirty="0"/>
              <a:t> </a:t>
            </a:r>
            <a:r>
              <a:rPr lang="ru-RU" dirty="0" err="1"/>
              <a:t>ажратиш</a:t>
            </a:r>
            <a:r>
              <a:rPr lang="ru-RU" dirty="0"/>
              <a:t> </a:t>
            </a:r>
            <a:r>
              <a:rPr lang="ru-RU" dirty="0" err="1" smtClean="0"/>
              <a:t>Ўзбекистон</a:t>
            </a:r>
            <a:r>
              <a:rPr lang="ru-RU" dirty="0" smtClean="0"/>
              <a:t> </a:t>
            </a:r>
            <a:r>
              <a:rPr lang="ru-RU" dirty="0" err="1"/>
              <a:t>Республикаси</a:t>
            </a:r>
            <a:r>
              <a:rPr lang="ru-RU" dirty="0"/>
              <a:t> </a:t>
            </a:r>
            <a:r>
              <a:rPr lang="ru-RU" dirty="0" err="1"/>
              <a:t>Оила</a:t>
            </a:r>
            <a:r>
              <a:rPr lang="ru-RU" dirty="0"/>
              <a:t> </a:t>
            </a:r>
            <a:r>
              <a:rPr lang="ru-RU" dirty="0" err="1"/>
              <a:t>кодекси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Фуқаролик</a:t>
            </a:r>
            <a:r>
              <a:rPr lang="ru-RU" dirty="0"/>
              <a:t> </a:t>
            </a:r>
            <a:r>
              <a:rPr lang="ru-RU" dirty="0" err="1"/>
              <a:t>процессуал</a:t>
            </a:r>
            <a:r>
              <a:rPr lang="ru-RU" dirty="0"/>
              <a:t> </a:t>
            </a:r>
            <a:r>
              <a:rPr lang="ru-RU" dirty="0" err="1" smtClean="0"/>
              <a:t>кодекси</a:t>
            </a:r>
            <a:r>
              <a:rPr lang="ru-RU" dirty="0" smtClean="0"/>
              <a:t> </a:t>
            </a:r>
            <a:r>
              <a:rPr lang="ru-RU" dirty="0" err="1"/>
              <a:t>қоидалари</a:t>
            </a:r>
            <a:r>
              <a:rPr lang="ru-RU" dirty="0"/>
              <a:t> </a:t>
            </a:r>
            <a:r>
              <a:rPr lang="ru-RU" dirty="0" err="1"/>
              <a:t>асосида</a:t>
            </a:r>
            <a:r>
              <a:rPr lang="ru-RU" dirty="0"/>
              <a:t> </a:t>
            </a:r>
            <a:r>
              <a:rPr lang="ru-RU" dirty="0" err="1"/>
              <a:t>амалга</a:t>
            </a:r>
            <a:r>
              <a:rPr lang="ru-RU" dirty="0"/>
              <a:t> </a:t>
            </a:r>
            <a:r>
              <a:rPr lang="ru-RU" dirty="0" err="1"/>
              <a:t>оширилади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1026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5511" y="692696"/>
            <a:ext cx="763284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/>
              <a:t>Икки</a:t>
            </a:r>
            <a:r>
              <a:rPr lang="ru-RU" sz="2800" dirty="0"/>
              <a:t> чет эл </a:t>
            </a:r>
            <a:r>
              <a:rPr lang="ru-RU" sz="2800" dirty="0" err="1"/>
              <a:t>фуқароси</a:t>
            </a:r>
            <a:r>
              <a:rPr lang="ru-RU" sz="2800" dirty="0"/>
              <a:t> </a:t>
            </a:r>
            <a:r>
              <a:rPr lang="ru-RU" sz="2800" dirty="0" err="1"/>
              <a:t>никоҳдан</a:t>
            </a:r>
            <a:r>
              <a:rPr lang="ru-RU" sz="2800" dirty="0"/>
              <a:t> </a:t>
            </a:r>
            <a:r>
              <a:rPr lang="ru-RU" sz="2800" dirty="0" err="1"/>
              <a:t>Ўзбекистонда</a:t>
            </a:r>
            <a:r>
              <a:rPr lang="ru-RU" sz="2800" dirty="0"/>
              <a:t> </a:t>
            </a:r>
            <a:r>
              <a:rPr lang="ru-RU" sz="2800" dirty="0" err="1"/>
              <a:t>ажрашган</a:t>
            </a:r>
            <a:r>
              <a:rPr lang="ru-RU" sz="2800" dirty="0"/>
              <a:t> </a:t>
            </a:r>
            <a:r>
              <a:rPr lang="ru-RU" sz="2800" dirty="0" err="1"/>
              <a:t>бўлса</a:t>
            </a:r>
            <a:r>
              <a:rPr lang="ru-RU" sz="2800" dirty="0"/>
              <a:t>, </a:t>
            </a:r>
            <a:r>
              <a:rPr lang="ru-RU" sz="2800" dirty="0" err="1"/>
              <a:t>уни</a:t>
            </a:r>
            <a:r>
              <a:rPr lang="ru-RU" sz="2800" dirty="0"/>
              <a:t> </a:t>
            </a:r>
            <a:r>
              <a:rPr lang="ru-RU" sz="2800" dirty="0" err="1"/>
              <a:t>тан</a:t>
            </a:r>
            <a:r>
              <a:rPr lang="ru-RU" sz="2800" dirty="0"/>
              <a:t> </a:t>
            </a:r>
            <a:r>
              <a:rPr lang="ru-RU" sz="2800" dirty="0" err="1"/>
              <a:t>олиш</a:t>
            </a:r>
            <a:r>
              <a:rPr lang="ru-RU" sz="2800" dirty="0"/>
              <a:t> </a:t>
            </a:r>
            <a:r>
              <a:rPr lang="ru-RU" sz="2800" dirty="0" err="1"/>
              <a:t>ёки</a:t>
            </a:r>
            <a:r>
              <a:rPr lang="ru-RU" sz="2800" dirty="0"/>
              <a:t> </a:t>
            </a:r>
            <a:r>
              <a:rPr lang="ru-RU" sz="2800" dirty="0" err="1"/>
              <a:t>олмаслик</a:t>
            </a:r>
            <a:r>
              <a:rPr lang="ru-RU" sz="2800" dirty="0"/>
              <a:t> </a:t>
            </a:r>
            <a:r>
              <a:rPr lang="ru-RU" sz="2800" dirty="0" err="1"/>
              <a:t>масаласи</a:t>
            </a:r>
            <a:r>
              <a:rPr lang="ru-RU" sz="2800" dirty="0"/>
              <a:t> </a:t>
            </a:r>
            <a:r>
              <a:rPr lang="ru-RU" sz="2800" dirty="0" err="1"/>
              <a:t>тегишли</a:t>
            </a:r>
            <a:r>
              <a:rPr lang="ru-RU" sz="2800" dirty="0"/>
              <a:t> </a:t>
            </a:r>
            <a:r>
              <a:rPr lang="ru-RU" sz="2800" dirty="0" err="1"/>
              <a:t>давлатнинг</a:t>
            </a:r>
            <a:r>
              <a:rPr lang="ru-RU" sz="2800" dirty="0"/>
              <a:t> </a:t>
            </a:r>
            <a:r>
              <a:rPr lang="ru-RU" sz="2800" dirty="0" err="1"/>
              <a:t>қоидалари</a:t>
            </a:r>
            <a:r>
              <a:rPr lang="ru-RU" sz="2800" dirty="0"/>
              <a:t> </a:t>
            </a:r>
            <a:r>
              <a:rPr lang="ru-RU" sz="2800" dirty="0" err="1"/>
              <a:t>ва</a:t>
            </a:r>
            <a:r>
              <a:rPr lang="ru-RU" sz="2800" dirty="0"/>
              <a:t> </a:t>
            </a:r>
            <a:r>
              <a:rPr lang="ru-RU" sz="2800" dirty="0" err="1"/>
              <a:t>фуқаролик</a:t>
            </a:r>
            <a:r>
              <a:rPr lang="ru-RU" sz="2800" dirty="0"/>
              <a:t> </a:t>
            </a:r>
            <a:r>
              <a:rPr lang="ru-RU" sz="2800" dirty="0" err="1"/>
              <a:t>процессуал</a:t>
            </a:r>
            <a:r>
              <a:rPr lang="ru-RU" sz="2800" dirty="0"/>
              <a:t> </a:t>
            </a:r>
            <a:r>
              <a:rPr lang="ru-RU" sz="2800" dirty="0" err="1"/>
              <a:t>қонунларига</a:t>
            </a:r>
            <a:r>
              <a:rPr lang="ru-RU" sz="2800" dirty="0"/>
              <a:t> </a:t>
            </a:r>
            <a:r>
              <a:rPr lang="ru-RU" sz="2800" dirty="0" err="1"/>
              <a:t>риоя</a:t>
            </a:r>
            <a:r>
              <a:rPr lang="ru-RU" sz="2800" dirty="0"/>
              <a:t> </a:t>
            </a:r>
            <a:r>
              <a:rPr lang="ru-RU" sz="2800" dirty="0" err="1"/>
              <a:t>қилинган</a:t>
            </a:r>
            <a:r>
              <a:rPr lang="ru-RU" sz="2800" dirty="0"/>
              <a:t> </a:t>
            </a:r>
            <a:r>
              <a:rPr lang="ru-RU" sz="2800" dirty="0" err="1"/>
              <a:t>ҳолда</a:t>
            </a:r>
            <a:r>
              <a:rPr lang="ru-RU" sz="2800" dirty="0"/>
              <a:t> </a:t>
            </a:r>
            <a:r>
              <a:rPr lang="ru-RU" sz="2800" dirty="0" err="1"/>
              <a:t>кўрилиб</a:t>
            </a:r>
            <a:r>
              <a:rPr lang="ru-RU" sz="2800" dirty="0"/>
              <a:t> </a:t>
            </a:r>
            <a:r>
              <a:rPr lang="ru-RU" sz="2800" dirty="0" err="1"/>
              <a:t>ажратилган</a:t>
            </a:r>
            <a:r>
              <a:rPr lang="ru-RU" sz="2800" dirty="0"/>
              <a:t> </a:t>
            </a:r>
            <a:r>
              <a:rPr lang="ru-RU" sz="2800" dirty="0" err="1"/>
              <a:t>бўлса</a:t>
            </a:r>
            <a:r>
              <a:rPr lang="ru-RU" sz="2800" dirty="0"/>
              <a:t>, у </a:t>
            </a:r>
            <a:r>
              <a:rPr lang="ru-RU" sz="2800" dirty="0" err="1"/>
              <a:t>ҳақиқий</a:t>
            </a:r>
            <a:r>
              <a:rPr lang="ru-RU" sz="2800" dirty="0"/>
              <a:t> </a:t>
            </a:r>
            <a:r>
              <a:rPr lang="ru-RU" sz="2800" dirty="0" err="1"/>
              <a:t>деб</a:t>
            </a:r>
            <a:r>
              <a:rPr lang="ru-RU" sz="2800" dirty="0"/>
              <a:t> </a:t>
            </a:r>
            <a:r>
              <a:rPr lang="ru-RU" sz="2800" dirty="0" err="1"/>
              <a:t>ҳисобланади</a:t>
            </a:r>
            <a:r>
              <a:rPr lang="ru-RU" sz="2800" dirty="0"/>
              <a:t>. </a:t>
            </a:r>
            <a:r>
              <a:rPr lang="ru-RU" sz="2800" dirty="0" err="1"/>
              <a:t>Аммо</a:t>
            </a:r>
            <a:r>
              <a:rPr lang="ru-RU" sz="2800" dirty="0"/>
              <a:t> </a:t>
            </a:r>
            <a:r>
              <a:rPr lang="ru-RU" sz="2800" dirty="0" err="1"/>
              <a:t>никоҳни</a:t>
            </a:r>
            <a:r>
              <a:rPr lang="ru-RU" sz="2800" dirty="0"/>
              <a:t> </a:t>
            </a:r>
            <a:r>
              <a:rPr lang="ru-RU" sz="2800" dirty="0" err="1"/>
              <a:t>ажра-тишга</a:t>
            </a:r>
            <a:r>
              <a:rPr lang="ru-RU" sz="2800" dirty="0"/>
              <a:t> </a:t>
            </a:r>
            <a:r>
              <a:rPr lang="ru-RU" sz="2800" dirty="0" err="1"/>
              <a:t>йўл</a:t>
            </a:r>
            <a:r>
              <a:rPr lang="ru-RU" sz="2800" dirty="0"/>
              <a:t> </a:t>
            </a:r>
            <a:r>
              <a:rPr lang="ru-RU" sz="2800" dirty="0" err="1"/>
              <a:t>қўйган</a:t>
            </a:r>
            <a:r>
              <a:rPr lang="ru-RU" sz="2800" dirty="0"/>
              <a:t> </a:t>
            </a:r>
            <a:r>
              <a:rPr lang="ru-RU" sz="2800" dirty="0" err="1"/>
              <a:t>давлатларнинг</a:t>
            </a:r>
            <a:r>
              <a:rPr lang="ru-RU" sz="2800" dirty="0"/>
              <a:t> </a:t>
            </a:r>
            <a:r>
              <a:rPr lang="ru-RU" sz="2800" dirty="0" err="1"/>
              <a:t>нормалари</a:t>
            </a:r>
            <a:r>
              <a:rPr lang="ru-RU" sz="2800" dirty="0"/>
              <a:t> (</a:t>
            </a:r>
            <a:r>
              <a:rPr lang="ru-RU" sz="2800" dirty="0" err="1"/>
              <a:t>яъни</a:t>
            </a:r>
            <a:r>
              <a:rPr lang="ru-RU" sz="2800" dirty="0"/>
              <a:t>, </a:t>
            </a:r>
            <a:r>
              <a:rPr lang="ru-RU" sz="2800" dirty="0" err="1"/>
              <a:t>коллизион</a:t>
            </a:r>
            <a:r>
              <a:rPr lang="ru-RU" sz="2800" dirty="0"/>
              <a:t> норма-</a:t>
            </a:r>
            <a:r>
              <a:rPr lang="ru-RU" sz="2800" dirty="0" err="1"/>
              <a:t>лар</a:t>
            </a:r>
            <a:r>
              <a:rPr lang="ru-RU" sz="2800" dirty="0"/>
              <a:t>) </a:t>
            </a:r>
            <a:r>
              <a:rPr lang="ru-RU" sz="2800" dirty="0" err="1"/>
              <a:t>бу</a:t>
            </a:r>
            <a:r>
              <a:rPr lang="ru-RU" sz="2800" dirty="0"/>
              <a:t> </a:t>
            </a:r>
            <a:r>
              <a:rPr lang="ru-RU" sz="2800" dirty="0" err="1"/>
              <a:t>масалага</a:t>
            </a:r>
            <a:r>
              <a:rPr lang="ru-RU" sz="2800" dirty="0"/>
              <a:t> </a:t>
            </a:r>
            <a:r>
              <a:rPr lang="ru-RU" sz="2800" dirty="0" err="1"/>
              <a:t>турлича</a:t>
            </a:r>
            <a:r>
              <a:rPr lang="ru-RU" sz="2800" dirty="0"/>
              <a:t> </a:t>
            </a:r>
            <a:r>
              <a:rPr lang="ru-RU" sz="2800" dirty="0" err="1"/>
              <a:t>ёндошади</a:t>
            </a:r>
            <a:r>
              <a:rPr lang="ru-RU" sz="2800" dirty="0"/>
              <a:t>. </a:t>
            </a:r>
            <a:r>
              <a:rPr lang="ru-RU" sz="2800" dirty="0" err="1"/>
              <a:t>Бундай</a:t>
            </a:r>
            <a:r>
              <a:rPr lang="ru-RU" sz="2800" dirty="0"/>
              <a:t> </a:t>
            </a:r>
            <a:r>
              <a:rPr lang="ru-RU" sz="2800" dirty="0" err="1"/>
              <a:t>ҳолларда</a:t>
            </a:r>
            <a:r>
              <a:rPr lang="ru-RU" sz="2800" dirty="0"/>
              <a:t> </a:t>
            </a:r>
            <a:r>
              <a:rPr lang="ru-RU" sz="2800" dirty="0" err="1"/>
              <a:t>никоҳдан</a:t>
            </a:r>
            <a:r>
              <a:rPr lang="ru-RU" sz="2800" dirty="0"/>
              <a:t> </a:t>
            </a:r>
            <a:r>
              <a:rPr lang="ru-RU" sz="2800" dirty="0" err="1"/>
              <a:t>ажра-тиш</a:t>
            </a:r>
            <a:r>
              <a:rPr lang="ru-RU" sz="2800" dirty="0"/>
              <a:t> </a:t>
            </a:r>
            <a:r>
              <a:rPr lang="ru-RU" sz="2800" dirty="0" err="1"/>
              <a:t>фуқароликка</a:t>
            </a:r>
            <a:r>
              <a:rPr lang="ru-RU" sz="2800" dirty="0"/>
              <a:t> </a:t>
            </a:r>
            <a:r>
              <a:rPr lang="ru-RU" sz="2800" dirty="0" err="1"/>
              <a:t>эга</a:t>
            </a:r>
            <a:r>
              <a:rPr lang="ru-RU" sz="2800" dirty="0"/>
              <a:t> </a:t>
            </a:r>
            <a:r>
              <a:rPr lang="ru-RU" sz="2800" dirty="0" err="1"/>
              <a:t>бўлган</a:t>
            </a:r>
            <a:r>
              <a:rPr lang="ru-RU" sz="2800" dirty="0"/>
              <a:t> </a:t>
            </a:r>
            <a:r>
              <a:rPr lang="ru-RU" sz="2800" dirty="0" err="1"/>
              <a:t>шахслар</a:t>
            </a:r>
            <a:r>
              <a:rPr lang="ru-RU" sz="2800" dirty="0"/>
              <a:t> </a:t>
            </a:r>
            <a:r>
              <a:rPr lang="ru-RU" sz="2800" dirty="0" err="1"/>
              <a:t>давлатининг</a:t>
            </a:r>
            <a:r>
              <a:rPr lang="ru-RU" sz="2800" dirty="0"/>
              <a:t> </a:t>
            </a:r>
            <a:r>
              <a:rPr lang="ru-RU" sz="2800" dirty="0" err="1"/>
              <a:t>ёки</a:t>
            </a:r>
            <a:r>
              <a:rPr lang="ru-RU" sz="2800" dirty="0"/>
              <a:t> </a:t>
            </a:r>
            <a:r>
              <a:rPr lang="ru-RU" sz="2800" dirty="0" err="1"/>
              <a:t>шахслар</a:t>
            </a:r>
            <a:r>
              <a:rPr lang="ru-RU" sz="2800" dirty="0"/>
              <a:t> </a:t>
            </a:r>
            <a:r>
              <a:rPr lang="ru-RU" sz="2800" dirty="0" smtClean="0"/>
              <a:t>доимо </a:t>
            </a:r>
            <a:r>
              <a:rPr lang="ru-RU" sz="2800" dirty="0" err="1"/>
              <a:t>яшаб</a:t>
            </a:r>
            <a:r>
              <a:rPr lang="ru-RU" sz="2800" dirty="0"/>
              <a:t> </a:t>
            </a:r>
            <a:r>
              <a:rPr lang="ru-RU" sz="2800" dirty="0" err="1"/>
              <a:t>турган</a:t>
            </a:r>
            <a:r>
              <a:rPr lang="ru-RU" sz="2800" dirty="0"/>
              <a:t> </a:t>
            </a:r>
            <a:r>
              <a:rPr lang="ru-RU" sz="2800" dirty="0" err="1"/>
              <a:t>давлатнинг</a:t>
            </a:r>
            <a:r>
              <a:rPr lang="ru-RU" sz="2800" dirty="0"/>
              <a:t> </a:t>
            </a:r>
            <a:r>
              <a:rPr lang="ru-RU" sz="2800" dirty="0" err="1"/>
              <a:t>қонунларига</a:t>
            </a:r>
            <a:r>
              <a:rPr lang="ru-RU" sz="2800" dirty="0"/>
              <a:t> </a:t>
            </a:r>
            <a:r>
              <a:rPr lang="ru-RU" sz="2800" dirty="0" err="1"/>
              <a:t>итоат</a:t>
            </a:r>
            <a:r>
              <a:rPr lang="ru-RU" sz="2800" dirty="0"/>
              <a:t> </a:t>
            </a:r>
            <a:r>
              <a:rPr lang="ru-RU" sz="2800" dirty="0" err="1"/>
              <a:t>этади</a:t>
            </a:r>
            <a:r>
              <a:rPr lang="ru-RU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522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ru-RU" b="1" dirty="0" err="1"/>
              <a:t>Фарзандликка</a:t>
            </a:r>
            <a:r>
              <a:rPr lang="ru-RU" b="1" dirty="0"/>
              <a:t> </a:t>
            </a:r>
            <a:r>
              <a:rPr lang="ru-RU" b="1" dirty="0" err="1"/>
              <a:t>олиш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lang="ru-RU" dirty="0" err="1"/>
              <a:t>Оила</a:t>
            </a:r>
            <a:r>
              <a:rPr lang="ru-RU" dirty="0"/>
              <a:t> </a:t>
            </a:r>
            <a:r>
              <a:rPr lang="ru-RU" dirty="0" err="1"/>
              <a:t>кодексининг</a:t>
            </a:r>
            <a:r>
              <a:rPr lang="ru-RU" dirty="0"/>
              <a:t> 237-моддасига </a:t>
            </a:r>
            <a:r>
              <a:rPr lang="ru-RU" dirty="0" err="1"/>
              <a:t>мувофиқ</a:t>
            </a:r>
            <a:r>
              <a:rPr lang="ru-RU" dirty="0"/>
              <a:t> </a:t>
            </a:r>
            <a:r>
              <a:rPr lang="ru-RU" dirty="0" err="1"/>
              <a:t>Ўзбекистон</a:t>
            </a:r>
            <a:r>
              <a:rPr lang="ru-RU" dirty="0"/>
              <a:t> </a:t>
            </a:r>
            <a:r>
              <a:rPr lang="ru-RU" dirty="0" err="1" smtClean="0"/>
              <a:t>Республикаси</a:t>
            </a:r>
            <a:r>
              <a:rPr lang="ru-RU" dirty="0" smtClean="0"/>
              <a:t> </a:t>
            </a:r>
            <a:r>
              <a:rPr lang="ru-RU" dirty="0" err="1"/>
              <a:t>ҳудудида</a:t>
            </a:r>
            <a:r>
              <a:rPr lang="ru-RU" dirty="0"/>
              <a:t> чет эл </a:t>
            </a:r>
            <a:r>
              <a:rPr lang="ru-RU" dirty="0" err="1"/>
              <a:t>фуқаролари</a:t>
            </a:r>
            <a:r>
              <a:rPr lang="ru-RU" dirty="0"/>
              <a:t> </a:t>
            </a:r>
            <a:r>
              <a:rPr lang="ru-RU" dirty="0" err="1"/>
              <a:t>ёки</a:t>
            </a:r>
            <a:r>
              <a:rPr lang="ru-RU" dirty="0"/>
              <a:t> </a:t>
            </a:r>
            <a:r>
              <a:rPr lang="ru-RU" dirty="0" err="1"/>
              <a:t>фуқаролиги</a:t>
            </a:r>
            <a:r>
              <a:rPr lang="ru-RU" dirty="0"/>
              <a:t> </a:t>
            </a:r>
            <a:r>
              <a:rPr lang="ru-RU" dirty="0" err="1"/>
              <a:t>бўлмаган</a:t>
            </a:r>
            <a:r>
              <a:rPr lang="ru-RU" dirty="0"/>
              <a:t> </a:t>
            </a:r>
            <a:r>
              <a:rPr lang="ru-RU" dirty="0" err="1" smtClean="0"/>
              <a:t>шахслар</a:t>
            </a:r>
            <a:r>
              <a:rPr lang="ru-RU" dirty="0" smtClean="0"/>
              <a:t> </a:t>
            </a:r>
            <a:r>
              <a:rPr lang="ru-RU" dirty="0" err="1"/>
              <a:t>томонидан</a:t>
            </a:r>
            <a:r>
              <a:rPr lang="ru-RU" dirty="0"/>
              <a:t> </a:t>
            </a:r>
            <a:r>
              <a:rPr lang="ru-RU" dirty="0" err="1"/>
              <a:t>Ўзбекистон</a:t>
            </a:r>
            <a:r>
              <a:rPr lang="ru-RU" dirty="0"/>
              <a:t> </a:t>
            </a:r>
            <a:r>
              <a:rPr lang="ru-RU" dirty="0" err="1"/>
              <a:t>Республикаси</a:t>
            </a:r>
            <a:r>
              <a:rPr lang="ru-RU" dirty="0"/>
              <a:t> </a:t>
            </a:r>
            <a:r>
              <a:rPr lang="ru-RU" dirty="0" err="1"/>
              <a:t>фуқароси</a:t>
            </a:r>
            <a:r>
              <a:rPr lang="ru-RU" dirty="0"/>
              <a:t> </a:t>
            </a:r>
            <a:r>
              <a:rPr lang="ru-RU" dirty="0" err="1"/>
              <a:t>бўлган</a:t>
            </a:r>
            <a:r>
              <a:rPr lang="ru-RU" dirty="0"/>
              <a:t> </a:t>
            </a:r>
            <a:r>
              <a:rPr lang="ru-RU" dirty="0" err="1"/>
              <a:t>болани</a:t>
            </a:r>
            <a:r>
              <a:rPr lang="ru-RU" dirty="0"/>
              <a:t> </a:t>
            </a:r>
            <a:r>
              <a:rPr lang="ru-RU" dirty="0" err="1"/>
              <a:t>фарзандликка</a:t>
            </a:r>
            <a:r>
              <a:rPr lang="ru-RU" dirty="0"/>
              <a:t> </a:t>
            </a:r>
            <a:r>
              <a:rPr lang="ru-RU" dirty="0" err="1"/>
              <a:t>олишда</a:t>
            </a:r>
            <a:r>
              <a:rPr lang="ru-RU" dirty="0"/>
              <a:t> </a:t>
            </a:r>
            <a:r>
              <a:rPr lang="ru-RU" dirty="0" err="1"/>
              <a:t>ҳам</a:t>
            </a:r>
            <a:r>
              <a:rPr lang="ru-RU" dirty="0"/>
              <a:t> </a:t>
            </a:r>
            <a:r>
              <a:rPr lang="ru-RU" dirty="0" err="1"/>
              <a:t>амалдаги</a:t>
            </a:r>
            <a:r>
              <a:rPr lang="ru-RU" dirty="0"/>
              <a:t> Кодекс 151-167-моддаларининг </a:t>
            </a:r>
            <a:r>
              <a:rPr lang="ru-RU" dirty="0" err="1"/>
              <a:t>талабларига</a:t>
            </a:r>
            <a:r>
              <a:rPr lang="ru-RU" dirty="0"/>
              <a:t> </a:t>
            </a:r>
            <a:r>
              <a:rPr lang="ru-RU" dirty="0" err="1"/>
              <a:t>риоя</a:t>
            </a:r>
            <a:r>
              <a:rPr lang="ru-RU" dirty="0"/>
              <a:t> </a:t>
            </a:r>
            <a:r>
              <a:rPr lang="ru-RU" dirty="0" err="1"/>
              <a:t>қилиниши</a:t>
            </a:r>
            <a:r>
              <a:rPr lang="ru-RU" dirty="0"/>
              <a:t> </a:t>
            </a:r>
            <a:r>
              <a:rPr lang="ru-RU" dirty="0" err="1"/>
              <a:t>лозим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958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628800"/>
            <a:ext cx="8229600" cy="3168352"/>
          </a:xfrm>
        </p:spPr>
        <p:txBody>
          <a:bodyPr>
            <a:noAutofit/>
          </a:bodyPr>
          <a:lstStyle/>
          <a:p>
            <a:pPr algn="l"/>
            <a:r>
              <a:rPr lang="ru-RU" dirty="0" err="1"/>
              <a:t>Ҳаётда</a:t>
            </a:r>
            <a:r>
              <a:rPr lang="ru-RU" dirty="0"/>
              <a:t> </a:t>
            </a:r>
            <a:r>
              <a:rPr lang="ru-RU" dirty="0" err="1"/>
              <a:t>фарзандликка</a:t>
            </a:r>
            <a:r>
              <a:rPr lang="ru-RU" dirty="0"/>
              <a:t> </a:t>
            </a:r>
            <a:r>
              <a:rPr lang="ru-RU" dirty="0" err="1"/>
              <a:t>олинган</a:t>
            </a:r>
            <a:r>
              <a:rPr lang="ru-RU" dirty="0"/>
              <a:t> </a:t>
            </a:r>
            <a:r>
              <a:rPr lang="ru-RU" dirty="0" err="1"/>
              <a:t>боланинг</a:t>
            </a:r>
            <a:r>
              <a:rPr lang="ru-RU" dirty="0"/>
              <a:t> чет </a:t>
            </a:r>
            <a:r>
              <a:rPr lang="ru-RU" dirty="0" err="1"/>
              <a:t>элга</a:t>
            </a:r>
            <a:r>
              <a:rPr lang="ru-RU" dirty="0"/>
              <a:t> </a:t>
            </a:r>
            <a:r>
              <a:rPr lang="ru-RU" dirty="0" err="1"/>
              <a:t>олиб</a:t>
            </a:r>
            <a:r>
              <a:rPr lang="ru-RU" dirty="0"/>
              <a:t> </a:t>
            </a:r>
            <a:r>
              <a:rPr lang="ru-RU" dirty="0" err="1"/>
              <a:t>кетилиши</a:t>
            </a:r>
            <a:r>
              <a:rPr lang="ru-RU" dirty="0"/>
              <a:t> </a:t>
            </a:r>
            <a:r>
              <a:rPr lang="ru-RU" dirty="0" err="1"/>
              <a:t>ҳоллари</a:t>
            </a:r>
            <a:r>
              <a:rPr lang="ru-RU" dirty="0"/>
              <a:t> </a:t>
            </a:r>
            <a:r>
              <a:rPr lang="ru-RU" dirty="0" err="1"/>
              <a:t>ҳамон</a:t>
            </a:r>
            <a:r>
              <a:rPr lang="ru-RU" dirty="0"/>
              <a:t> </a:t>
            </a:r>
            <a:r>
              <a:rPr lang="ru-RU" dirty="0" err="1"/>
              <a:t>учраб</a:t>
            </a:r>
            <a:r>
              <a:rPr lang="ru-RU" dirty="0"/>
              <a:t> </a:t>
            </a:r>
            <a:r>
              <a:rPr lang="ru-RU" dirty="0" err="1"/>
              <a:t>турмоқда</a:t>
            </a:r>
            <a:r>
              <a:rPr lang="ru-RU" dirty="0"/>
              <a:t>. </a:t>
            </a:r>
            <a:r>
              <a:rPr lang="ru-RU" dirty="0" err="1"/>
              <a:t>Бундай</a:t>
            </a:r>
            <a:r>
              <a:rPr lang="ru-RU" dirty="0"/>
              <a:t> </a:t>
            </a:r>
            <a:r>
              <a:rPr lang="ru-RU" dirty="0" err="1"/>
              <a:t>ҳолда</a:t>
            </a:r>
            <a:r>
              <a:rPr lang="ru-RU" dirty="0"/>
              <a:t> </a:t>
            </a:r>
            <a:r>
              <a:rPr lang="ru-RU" dirty="0" err="1"/>
              <a:t>боланинг</a:t>
            </a:r>
            <a:r>
              <a:rPr lang="ru-RU" dirty="0"/>
              <a:t> </a:t>
            </a:r>
            <a:r>
              <a:rPr lang="ru-RU" dirty="0" err="1"/>
              <a:t>фарзандликка</a:t>
            </a:r>
            <a:r>
              <a:rPr lang="ru-RU" dirty="0"/>
              <a:t> </a:t>
            </a:r>
            <a:r>
              <a:rPr lang="ru-RU" dirty="0" err="1"/>
              <a:t>олинганлигини</a:t>
            </a:r>
            <a:r>
              <a:rPr lang="ru-RU" dirty="0"/>
              <a:t> </a:t>
            </a:r>
            <a:r>
              <a:rPr lang="ru-RU" dirty="0" err="1"/>
              <a:t>исботловчи</a:t>
            </a:r>
            <a:r>
              <a:rPr lang="ru-RU" dirty="0"/>
              <a:t> </a:t>
            </a:r>
            <a:r>
              <a:rPr lang="ru-RU" dirty="0" err="1"/>
              <a:t>аниқ</a:t>
            </a:r>
            <a:r>
              <a:rPr lang="ru-RU" dirty="0"/>
              <a:t> </a:t>
            </a:r>
            <a:r>
              <a:rPr lang="ru-RU" dirty="0" err="1"/>
              <a:t>далиллар</a:t>
            </a:r>
            <a:r>
              <a:rPr lang="ru-RU" dirty="0"/>
              <a:t> </a:t>
            </a:r>
            <a:r>
              <a:rPr lang="ru-RU" dirty="0" err="1"/>
              <a:t>талаб</a:t>
            </a:r>
            <a:r>
              <a:rPr lang="ru-RU" dirty="0"/>
              <a:t> </a:t>
            </a:r>
            <a:r>
              <a:rPr lang="ru-RU" dirty="0" err="1"/>
              <a:t>қилинади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98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908721"/>
            <a:ext cx="81369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/>
              <a:t>Оила</a:t>
            </a:r>
            <a:r>
              <a:rPr lang="ru-RU" sz="3200" dirty="0"/>
              <a:t> </a:t>
            </a:r>
            <a:r>
              <a:rPr lang="ru-RU" sz="3200" dirty="0" err="1"/>
              <a:t>кодексининг</a:t>
            </a:r>
            <a:r>
              <a:rPr lang="ru-RU" sz="3200" dirty="0"/>
              <a:t> 238-моддасига </a:t>
            </a:r>
            <a:r>
              <a:rPr lang="ru-RU" sz="3200" dirty="0" err="1"/>
              <a:t>мувофиқ</a:t>
            </a:r>
            <a:r>
              <a:rPr lang="ru-RU" sz="3200" dirty="0"/>
              <a:t> суд </a:t>
            </a:r>
            <a:r>
              <a:rPr lang="ru-RU" sz="3200" dirty="0" err="1"/>
              <a:t>ёки</a:t>
            </a:r>
            <a:r>
              <a:rPr lang="ru-RU" sz="3200" dirty="0"/>
              <a:t> </a:t>
            </a:r>
            <a:r>
              <a:rPr lang="ru-RU" sz="3200" dirty="0" err="1"/>
              <a:t>фуқаролик</a:t>
            </a:r>
            <a:r>
              <a:rPr lang="ru-RU" sz="3200" dirty="0"/>
              <a:t> </a:t>
            </a:r>
            <a:r>
              <a:rPr lang="ru-RU" sz="3200" dirty="0" err="1"/>
              <a:t>ҳолати</a:t>
            </a:r>
            <a:r>
              <a:rPr lang="ru-RU" sz="3200" dirty="0"/>
              <a:t> </a:t>
            </a:r>
            <a:r>
              <a:rPr lang="ru-RU" sz="3200" dirty="0" err="1" smtClean="0"/>
              <a:t>далолатномаларини</a:t>
            </a:r>
            <a:r>
              <a:rPr lang="ru-RU" sz="3200" dirty="0" smtClean="0"/>
              <a:t> </a:t>
            </a:r>
            <a:r>
              <a:rPr lang="ru-RU" sz="3200" dirty="0" err="1"/>
              <a:t>ёзиш</a:t>
            </a:r>
            <a:r>
              <a:rPr lang="ru-RU" sz="3200" dirty="0"/>
              <a:t> </a:t>
            </a:r>
            <a:r>
              <a:rPr lang="ru-RU" sz="3200" dirty="0" err="1"/>
              <a:t>органи</a:t>
            </a:r>
            <a:r>
              <a:rPr lang="ru-RU" sz="3200" dirty="0"/>
              <a:t> </a:t>
            </a:r>
            <a:r>
              <a:rPr lang="ru-RU" sz="3200" dirty="0" err="1"/>
              <a:t>ва</a:t>
            </a:r>
            <a:r>
              <a:rPr lang="ru-RU" sz="3200" dirty="0"/>
              <a:t> </a:t>
            </a:r>
            <a:r>
              <a:rPr lang="ru-RU" sz="3200" dirty="0" err="1"/>
              <a:t>бошқа</a:t>
            </a:r>
            <a:r>
              <a:rPr lang="ru-RU" sz="3200" dirty="0"/>
              <a:t> </a:t>
            </a:r>
            <a:r>
              <a:rPr lang="ru-RU" sz="3200" dirty="0" err="1"/>
              <a:t>маъмурий</a:t>
            </a:r>
            <a:r>
              <a:rPr lang="ru-RU" sz="3200" dirty="0"/>
              <a:t> </a:t>
            </a:r>
            <a:r>
              <a:rPr lang="ru-RU" sz="3200" dirty="0" err="1"/>
              <a:t>органлар</a:t>
            </a:r>
            <a:r>
              <a:rPr lang="ru-RU" sz="3200" dirty="0"/>
              <a:t> чет эл </a:t>
            </a:r>
            <a:r>
              <a:rPr lang="ru-RU" sz="3200" dirty="0" err="1"/>
              <a:t>оила</a:t>
            </a:r>
            <a:r>
              <a:rPr lang="ru-RU" sz="3200" dirty="0"/>
              <a:t> </a:t>
            </a:r>
            <a:r>
              <a:rPr lang="ru-RU" sz="3200" dirty="0" err="1"/>
              <a:t>ҳуқуқининг</a:t>
            </a:r>
            <a:r>
              <a:rPr lang="ru-RU" sz="3200" dirty="0"/>
              <a:t> </a:t>
            </a:r>
            <a:r>
              <a:rPr lang="ru-RU" sz="3200" dirty="0" err="1"/>
              <a:t>нормаларини</a:t>
            </a:r>
            <a:r>
              <a:rPr lang="ru-RU" sz="3200" dirty="0"/>
              <a:t> </a:t>
            </a:r>
            <a:r>
              <a:rPr lang="ru-RU" sz="3200" dirty="0" err="1"/>
              <a:t>қўллашда</a:t>
            </a:r>
            <a:r>
              <a:rPr lang="ru-RU" sz="3200" dirty="0"/>
              <a:t> </a:t>
            </a:r>
            <a:r>
              <a:rPr lang="ru-RU" sz="3200" dirty="0" err="1"/>
              <a:t>мазкур</a:t>
            </a:r>
            <a:r>
              <a:rPr lang="ru-RU" sz="3200" dirty="0"/>
              <a:t> </a:t>
            </a:r>
            <a:r>
              <a:rPr lang="ru-RU" sz="3200" dirty="0" err="1"/>
              <a:t>нормаларнинг</a:t>
            </a:r>
            <a:r>
              <a:rPr lang="ru-RU" sz="3200" dirty="0"/>
              <a:t> </a:t>
            </a:r>
            <a:r>
              <a:rPr lang="ru-RU" sz="3200" dirty="0" err="1"/>
              <a:t>мазмунини</a:t>
            </a:r>
            <a:r>
              <a:rPr lang="ru-RU" sz="3200" dirty="0"/>
              <a:t> </a:t>
            </a:r>
            <a:r>
              <a:rPr lang="ru-RU" sz="3200" dirty="0" err="1"/>
              <a:t>уларнинг</a:t>
            </a:r>
            <a:r>
              <a:rPr lang="ru-RU" sz="3200" dirty="0"/>
              <a:t> </a:t>
            </a:r>
            <a:r>
              <a:rPr lang="ru-RU" sz="3200" dirty="0" err="1"/>
              <a:t>тегишли</a:t>
            </a:r>
            <a:r>
              <a:rPr lang="ru-RU" sz="3200" dirty="0"/>
              <a:t> чет эл </a:t>
            </a:r>
            <a:r>
              <a:rPr lang="ru-RU" sz="3200" dirty="0" err="1"/>
              <a:t>давлатида</a:t>
            </a:r>
            <a:r>
              <a:rPr lang="ru-RU" sz="3200" dirty="0"/>
              <a:t> </a:t>
            </a:r>
            <a:r>
              <a:rPr lang="ru-RU" sz="3200" dirty="0" err="1"/>
              <a:t>расмий</a:t>
            </a:r>
            <a:r>
              <a:rPr lang="ru-RU" sz="3200" dirty="0"/>
              <a:t> </a:t>
            </a:r>
            <a:r>
              <a:rPr lang="ru-RU" sz="3200" dirty="0" err="1"/>
              <a:t>шарҳланиши</a:t>
            </a:r>
            <a:r>
              <a:rPr lang="ru-RU" sz="3200" dirty="0"/>
              <a:t> </a:t>
            </a:r>
            <a:r>
              <a:rPr lang="ru-RU" sz="3200" dirty="0" err="1"/>
              <a:t>ва</a:t>
            </a:r>
            <a:r>
              <a:rPr lang="ru-RU" sz="3200" dirty="0"/>
              <a:t> </a:t>
            </a:r>
            <a:r>
              <a:rPr lang="ru-RU" sz="3200" dirty="0" err="1" smtClean="0"/>
              <a:t>амалиётда</a:t>
            </a:r>
            <a:r>
              <a:rPr lang="ru-RU" sz="3200" dirty="0" smtClean="0"/>
              <a:t> </a:t>
            </a:r>
            <a:r>
              <a:rPr lang="ru-RU" sz="3200" dirty="0" err="1"/>
              <a:t>қўлланишига</a:t>
            </a:r>
            <a:r>
              <a:rPr lang="ru-RU" sz="3200" dirty="0"/>
              <a:t> </a:t>
            </a:r>
            <a:r>
              <a:rPr lang="ru-RU" sz="3200" dirty="0" err="1"/>
              <a:t>мувофиқ</a:t>
            </a:r>
            <a:r>
              <a:rPr lang="ru-RU" sz="3200" dirty="0"/>
              <a:t> </a:t>
            </a:r>
            <a:r>
              <a:rPr lang="ru-RU" sz="3200" dirty="0" err="1"/>
              <a:t>тарзда</a:t>
            </a:r>
            <a:r>
              <a:rPr lang="ru-RU" sz="3200" dirty="0"/>
              <a:t> </a:t>
            </a:r>
            <a:r>
              <a:rPr lang="ru-RU" sz="3200" dirty="0" err="1"/>
              <a:t>аниқлайди</a:t>
            </a:r>
            <a:r>
              <a:rPr lang="ru-RU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1773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275</Words>
  <Application>Microsoft Office PowerPoint</Application>
  <PresentationFormat>Экран (4:3)</PresentationFormat>
  <Paragraphs>14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Calibri</vt:lpstr>
      <vt:lpstr>Тема Office</vt:lpstr>
      <vt:lpstr>10-Мавзу: Чет эл фуқаролари ва фуқаролиги бўлмаган шахслар иштирокидаги оилавий муносабатларни тартибга солиш</vt:lpstr>
      <vt:lpstr>Режа:</vt:lpstr>
      <vt:lpstr>Ўзбекистон Республикаси ҳудудидан ташқарида тузилган никоҳларни эътироф этиш </vt:lpstr>
      <vt:lpstr>Никоҳдан ажратиш</vt:lpstr>
      <vt:lpstr>Презентация PowerPoint</vt:lpstr>
      <vt:lpstr>Фарзандликка олиш </vt:lpstr>
      <vt:lpstr>Ҳаётда фарзандликка олинган боланинг чет элга олиб кетилиши ҳоллари ҳамон учраб турмоқда. Бундай ҳолда боланинг фарзандликка олинганлигини исботловчи аниқ далиллар талаб қилинади.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14-Мавзу: Чет эл фуқаролари ва фуқаролиги бўлмаган шахслар иштирокидаги оилавий муносабатларни тартибга солиш</dc:title>
  <dc:creator>Администратор</dc:creator>
  <cp:lastModifiedBy>Admin</cp:lastModifiedBy>
  <cp:revision>4</cp:revision>
  <dcterms:created xsi:type="dcterms:W3CDTF">2015-09-20T13:30:28Z</dcterms:created>
  <dcterms:modified xsi:type="dcterms:W3CDTF">2018-10-31T13:57:18Z</dcterms:modified>
</cp:coreProperties>
</file>