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9" r:id="rId3"/>
  </p:sldMasterIdLst>
  <p:notesMasterIdLst>
    <p:notesMasterId r:id="rId67"/>
  </p:notesMasterIdLst>
  <p:sldIdLst>
    <p:sldId id="256" r:id="rId4"/>
    <p:sldId id="259" r:id="rId5"/>
    <p:sldId id="322" r:id="rId6"/>
    <p:sldId id="326" r:id="rId7"/>
    <p:sldId id="258" r:id="rId8"/>
    <p:sldId id="257" r:id="rId9"/>
    <p:sldId id="260" r:id="rId10"/>
    <p:sldId id="262" r:id="rId11"/>
    <p:sldId id="263" r:id="rId12"/>
    <p:sldId id="313" r:id="rId13"/>
    <p:sldId id="264" r:id="rId14"/>
    <p:sldId id="265" r:id="rId15"/>
    <p:sldId id="327" r:id="rId16"/>
    <p:sldId id="261" r:id="rId17"/>
    <p:sldId id="266" r:id="rId18"/>
    <p:sldId id="267" r:id="rId19"/>
    <p:sldId id="268" r:id="rId20"/>
    <p:sldId id="269" r:id="rId21"/>
    <p:sldId id="270" r:id="rId22"/>
    <p:sldId id="271" r:id="rId23"/>
    <p:sldId id="272" r:id="rId24"/>
    <p:sldId id="273" r:id="rId25"/>
    <p:sldId id="320" r:id="rId26"/>
    <p:sldId id="274" r:id="rId27"/>
    <p:sldId id="276" r:id="rId28"/>
    <p:sldId id="275" r:id="rId29"/>
    <p:sldId id="282" r:id="rId30"/>
    <p:sldId id="277" r:id="rId31"/>
    <p:sldId id="312" r:id="rId32"/>
    <p:sldId id="278" r:id="rId33"/>
    <p:sldId id="329" r:id="rId34"/>
    <p:sldId id="279" r:id="rId35"/>
    <p:sldId id="309" r:id="rId36"/>
    <p:sldId id="280" r:id="rId37"/>
    <p:sldId id="310" r:id="rId38"/>
    <p:sldId id="281" r:id="rId39"/>
    <p:sldId id="283" r:id="rId40"/>
    <p:sldId id="308" r:id="rId41"/>
    <p:sldId id="284" r:id="rId42"/>
    <p:sldId id="307" r:id="rId43"/>
    <p:sldId id="285" r:id="rId44"/>
    <p:sldId id="306" r:id="rId45"/>
    <p:sldId id="286" r:id="rId46"/>
    <p:sldId id="305" r:id="rId47"/>
    <p:sldId id="287" r:id="rId48"/>
    <p:sldId id="288" r:id="rId49"/>
    <p:sldId id="304" r:id="rId50"/>
    <p:sldId id="289" r:id="rId51"/>
    <p:sldId id="303" r:id="rId52"/>
    <p:sldId id="290" r:id="rId53"/>
    <p:sldId id="302" r:id="rId54"/>
    <p:sldId id="291" r:id="rId55"/>
    <p:sldId id="292" r:id="rId56"/>
    <p:sldId id="301" r:id="rId57"/>
    <p:sldId id="293" r:id="rId58"/>
    <p:sldId id="300" r:id="rId59"/>
    <p:sldId id="294" r:id="rId60"/>
    <p:sldId id="299" r:id="rId61"/>
    <p:sldId id="295" r:id="rId62"/>
    <p:sldId id="298" r:id="rId63"/>
    <p:sldId id="296" r:id="rId64"/>
    <p:sldId id="297" r:id="rId65"/>
    <p:sldId id="32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EC2F1"/>
    <a:srgbClr val="E1C1D9"/>
    <a:srgbClr val="F4E2F1"/>
    <a:srgbClr val="FBA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9" autoAdjust="0"/>
    <p:restoredTop sz="94660"/>
  </p:normalViewPr>
  <p:slideViewPr>
    <p:cSldViewPr snapToGrid="0">
      <p:cViewPr varScale="1">
        <p:scale>
          <a:sx n="74" d="100"/>
          <a:sy n="74" d="100"/>
        </p:scale>
        <p:origin x="5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6B679A-F3DD-4587-BE4B-89DC301B37A1}" type="datetimeFigureOut">
              <a:rPr lang="en-PH" smtClean="0"/>
              <a:t>10/09/2018</a:t>
            </a:fld>
            <a:endParaRPr lang="en-PH"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201645-61A4-4B43-88E4-E36724890E7F}" type="slidenum">
              <a:rPr lang="en-PH" smtClean="0"/>
              <a:t>‹#›</a:t>
            </a:fld>
            <a:endParaRPr lang="en-PH" dirty="0"/>
          </a:p>
        </p:txBody>
      </p:sp>
    </p:spTree>
    <p:extLst>
      <p:ext uri="{BB962C8B-B14F-4D97-AF65-F5344CB8AC3E}">
        <p14:creationId xmlns:p14="http://schemas.microsoft.com/office/powerpoint/2010/main" val="3597373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B8D4902C-48A0-49CA-85A9-FAC06EC226B7}"/>
              </a:ext>
            </a:extLst>
          </p:cNvPr>
          <p:cNvSpPr>
            <a:spLocks noGrp="1" noChangeArrowheads="1"/>
          </p:cNvSpPr>
          <p:nvPr>
            <p:ph type="sldNum" sz="quarter" idx="5"/>
          </p:nvPr>
        </p:nvSpPr>
        <p:spPr>
          <a:ln/>
        </p:spPr>
        <p:txBody>
          <a:bodyPr/>
          <a:lstStyle/>
          <a:p>
            <a:fld id="{9ABD9225-AC36-44CC-8114-452FE593DDFB}" type="slidenum">
              <a:rPr lang="en-US" altLang="en-US"/>
              <a:pPr/>
              <a:t>3</a:t>
            </a:fld>
            <a:endParaRPr lang="en-US" altLang="en-US"/>
          </a:p>
        </p:txBody>
      </p:sp>
      <p:sp>
        <p:nvSpPr>
          <p:cNvPr id="36866" name="Rectangle 2">
            <a:extLst>
              <a:ext uri="{FF2B5EF4-FFF2-40B4-BE49-F238E27FC236}">
                <a16:creationId xmlns:a16="http://schemas.microsoft.com/office/drawing/2014/main" xmlns="" id="{1D8EF171-E655-40AA-BAFD-786262508736}"/>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xmlns="" id="{9100A15B-E917-4D0B-BA4D-19FC2507FB4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41238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309BEB9A-C1EE-4E4A-B37B-B69134A9346C}"/>
              </a:ext>
            </a:extLst>
          </p:cNvPr>
          <p:cNvSpPr>
            <a:spLocks noGrp="1" noChangeArrowheads="1"/>
          </p:cNvSpPr>
          <p:nvPr>
            <p:ph type="sldNum" sz="quarter" idx="5"/>
          </p:nvPr>
        </p:nvSpPr>
        <p:spPr>
          <a:ln/>
        </p:spPr>
        <p:txBody>
          <a:bodyPr/>
          <a:lstStyle/>
          <a:p>
            <a:fld id="{1A87E6F8-4D9D-421C-B5C4-01568752BE97}" type="slidenum">
              <a:rPr lang="en-US" altLang="en-US"/>
              <a:pPr/>
              <a:t>4</a:t>
            </a:fld>
            <a:endParaRPr lang="en-US" altLang="en-US"/>
          </a:p>
        </p:txBody>
      </p:sp>
      <p:sp>
        <p:nvSpPr>
          <p:cNvPr id="47106" name="Rectangle 2">
            <a:extLst>
              <a:ext uri="{FF2B5EF4-FFF2-40B4-BE49-F238E27FC236}">
                <a16:creationId xmlns:a16="http://schemas.microsoft.com/office/drawing/2014/main" xmlns="" id="{8225C1D6-8F91-4DBD-812E-E3ED66288E17}"/>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xmlns="" id="{D0F7D62F-A878-4E6B-8268-10A58068099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58492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9D4D620-AF9B-44F9-914F-BA1F1B4759C0}"/>
              </a:ext>
            </a:extLst>
          </p:cNvPr>
          <p:cNvSpPr/>
          <p:nvPr/>
        </p:nvSpPr>
        <p:spPr>
          <a:xfrm>
            <a:off x="4267200" y="1600200"/>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301B1473-4A32-4480-8D0E-E45BAABAE89F}"/>
              </a:ext>
            </a:extLst>
          </p:cNvPr>
          <p:cNvSpPr/>
          <p:nvPr/>
        </p:nvSpPr>
        <p:spPr>
          <a:xfrm>
            <a:off x="6096000" y="1600200"/>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0B3BE92A-B011-4D2F-A4A4-1EA9EBB57E5A}"/>
              </a:ext>
            </a:extLst>
          </p:cNvPr>
          <p:cNvSpPr/>
          <p:nvPr/>
        </p:nvSpPr>
        <p:spPr>
          <a:xfrm>
            <a:off x="4267200" y="3429000"/>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D770BAB3-6B7B-4750-8530-3A27FAA36546}"/>
              </a:ext>
            </a:extLst>
          </p:cNvPr>
          <p:cNvSpPr/>
          <p:nvPr/>
        </p:nvSpPr>
        <p:spPr>
          <a:xfrm>
            <a:off x="6096000" y="3429000"/>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927E57AB-2E34-468C-BC9D-A80C8DD900A6}"/>
              </a:ext>
            </a:extLst>
          </p:cNvPr>
          <p:cNvSpPr/>
          <p:nvPr/>
        </p:nvSpPr>
        <p:spPr>
          <a:xfrm>
            <a:off x="2438400" y="16002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1081BA38-2A0E-4F5E-925F-F0D08FB13C7F}"/>
              </a:ext>
            </a:extLst>
          </p:cNvPr>
          <p:cNvSpPr/>
          <p:nvPr/>
        </p:nvSpPr>
        <p:spPr>
          <a:xfrm>
            <a:off x="2438400" y="34290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9325C28F-E566-4931-843A-7AACFF507E88}"/>
              </a:ext>
            </a:extLst>
          </p:cNvPr>
          <p:cNvSpPr/>
          <p:nvPr/>
        </p:nvSpPr>
        <p:spPr>
          <a:xfrm>
            <a:off x="7924800" y="34290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D83B49B4-28C7-4290-866E-DFE815052070}"/>
              </a:ext>
            </a:extLst>
          </p:cNvPr>
          <p:cNvSpPr/>
          <p:nvPr/>
        </p:nvSpPr>
        <p:spPr>
          <a:xfrm>
            <a:off x="7924800" y="16002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90F1611E-6791-4AA5-B85C-4FA9496C8ECC}"/>
              </a:ext>
            </a:extLst>
          </p:cNvPr>
          <p:cNvSpPr/>
          <p:nvPr/>
        </p:nvSpPr>
        <p:spPr>
          <a:xfrm>
            <a:off x="9753600" y="1600200"/>
            <a:ext cx="1828800" cy="18288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B3CC5EDC-22AA-488B-B198-68A50B792069}"/>
              </a:ext>
            </a:extLst>
          </p:cNvPr>
          <p:cNvSpPr/>
          <p:nvPr/>
        </p:nvSpPr>
        <p:spPr>
          <a:xfrm>
            <a:off x="9753600" y="34290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DD121A8E-94B0-42E5-A4F5-5E19CF652210}"/>
              </a:ext>
            </a:extLst>
          </p:cNvPr>
          <p:cNvSpPr/>
          <p:nvPr/>
        </p:nvSpPr>
        <p:spPr>
          <a:xfrm>
            <a:off x="609600" y="1600200"/>
            <a:ext cx="1828800" cy="1828800"/>
          </a:xfrm>
          <a:prstGeom prst="rect">
            <a:avLst/>
          </a:prstGeom>
          <a:solidFill>
            <a:srgbClr val="FD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E6B3948C-B243-492A-B2B6-ADADCE493671}"/>
              </a:ext>
            </a:extLst>
          </p:cNvPr>
          <p:cNvSpPr/>
          <p:nvPr/>
        </p:nvSpPr>
        <p:spPr>
          <a:xfrm>
            <a:off x="609600" y="3429000"/>
            <a:ext cx="1828800" cy="18288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63A2A81A-099D-4A7F-9F85-23E9435B3D0C}"/>
              </a:ext>
            </a:extLst>
          </p:cNvPr>
          <p:cNvSpPr/>
          <p:nvPr/>
        </p:nvSpPr>
        <p:spPr>
          <a:xfrm>
            <a:off x="609600" y="-228600"/>
            <a:ext cx="1828800"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A8A4303A-7D93-40B0-B651-29CEEA7F4340}"/>
              </a:ext>
            </a:extLst>
          </p:cNvPr>
          <p:cNvSpPr/>
          <p:nvPr/>
        </p:nvSpPr>
        <p:spPr>
          <a:xfrm>
            <a:off x="2441448" y="-228600"/>
            <a:ext cx="1828800" cy="18288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245F1DD1-F54A-4F9C-ABB5-79390F1CB164}"/>
              </a:ext>
            </a:extLst>
          </p:cNvPr>
          <p:cNvSpPr/>
          <p:nvPr/>
        </p:nvSpPr>
        <p:spPr>
          <a:xfrm>
            <a:off x="4270248" y="-2286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xmlns="" id="{9A0900FB-96F3-4495-92A6-94A915BF7BD1}"/>
              </a:ext>
            </a:extLst>
          </p:cNvPr>
          <p:cNvSpPr/>
          <p:nvPr/>
        </p:nvSpPr>
        <p:spPr>
          <a:xfrm>
            <a:off x="6099048" y="-2286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14233118-125A-46A7-B233-C30792649214}"/>
              </a:ext>
            </a:extLst>
          </p:cNvPr>
          <p:cNvSpPr/>
          <p:nvPr/>
        </p:nvSpPr>
        <p:spPr>
          <a:xfrm>
            <a:off x="7927848" y="-228600"/>
            <a:ext cx="1828800" cy="1828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xmlns="" id="{070D653F-85D1-499F-89CE-9E069E19A123}"/>
              </a:ext>
            </a:extLst>
          </p:cNvPr>
          <p:cNvSpPr/>
          <p:nvPr/>
        </p:nvSpPr>
        <p:spPr>
          <a:xfrm>
            <a:off x="9756648" y="-2286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xmlns="" id="{DB42D977-D3ED-4DF1-B38F-5237A2F22566}"/>
              </a:ext>
            </a:extLst>
          </p:cNvPr>
          <p:cNvSpPr/>
          <p:nvPr/>
        </p:nvSpPr>
        <p:spPr>
          <a:xfrm>
            <a:off x="609600" y="52578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xmlns="" id="{D4125E9A-5F44-459E-854A-06DAEA69D007}"/>
              </a:ext>
            </a:extLst>
          </p:cNvPr>
          <p:cNvSpPr/>
          <p:nvPr/>
        </p:nvSpPr>
        <p:spPr>
          <a:xfrm>
            <a:off x="2441448" y="5257800"/>
            <a:ext cx="1828800" cy="182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xmlns="" id="{74F7D84D-CBA5-4CF7-85D2-57673C75F93E}"/>
              </a:ext>
            </a:extLst>
          </p:cNvPr>
          <p:cNvSpPr/>
          <p:nvPr/>
        </p:nvSpPr>
        <p:spPr>
          <a:xfrm>
            <a:off x="4270248" y="52578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xmlns="" id="{968A0796-4C04-4A64-B2CE-22230FCD10F9}"/>
              </a:ext>
            </a:extLst>
          </p:cNvPr>
          <p:cNvSpPr/>
          <p:nvPr/>
        </p:nvSpPr>
        <p:spPr>
          <a:xfrm>
            <a:off x="6099048" y="52578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76CE728D-C95A-4F9F-A0D1-829823DBA1C0}"/>
              </a:ext>
            </a:extLst>
          </p:cNvPr>
          <p:cNvSpPr/>
          <p:nvPr/>
        </p:nvSpPr>
        <p:spPr>
          <a:xfrm>
            <a:off x="7927848" y="5257800"/>
            <a:ext cx="1828800" cy="1828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xmlns="" id="{E8E96C18-518C-4F34-BF9F-51104FDD2D25}"/>
              </a:ext>
            </a:extLst>
          </p:cNvPr>
          <p:cNvSpPr/>
          <p:nvPr/>
        </p:nvSpPr>
        <p:spPr>
          <a:xfrm>
            <a:off x="9756648" y="5257800"/>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xmlns="" id="{15D55A72-38BF-44CD-B5AF-0525F43B527E}"/>
              </a:ext>
            </a:extLst>
          </p:cNvPr>
          <p:cNvSpPr/>
          <p:nvPr/>
        </p:nvSpPr>
        <p:spPr>
          <a:xfrm>
            <a:off x="11585448" y="-228600"/>
            <a:ext cx="1828800" cy="18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FB4BA3E0-575E-452F-9634-5A32F801B701}"/>
              </a:ext>
            </a:extLst>
          </p:cNvPr>
          <p:cNvSpPr/>
          <p:nvPr/>
        </p:nvSpPr>
        <p:spPr>
          <a:xfrm>
            <a:off x="11585448" y="16002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xmlns="" id="{D4039F2C-F8AB-416F-A900-DA3727505E3D}"/>
              </a:ext>
            </a:extLst>
          </p:cNvPr>
          <p:cNvSpPr/>
          <p:nvPr/>
        </p:nvSpPr>
        <p:spPr>
          <a:xfrm>
            <a:off x="11585448" y="34290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xmlns="" id="{3944A2B3-4B8E-4C21-9AAA-DA3CF2AE5D71}"/>
              </a:ext>
            </a:extLst>
          </p:cNvPr>
          <p:cNvSpPr/>
          <p:nvPr/>
        </p:nvSpPr>
        <p:spPr>
          <a:xfrm>
            <a:off x="11585448" y="52578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xmlns="" id="{91D3BF9E-D73A-49B7-81CD-BE460ACB10B7}"/>
              </a:ext>
            </a:extLst>
          </p:cNvPr>
          <p:cNvSpPr/>
          <p:nvPr/>
        </p:nvSpPr>
        <p:spPr>
          <a:xfrm>
            <a:off x="-1225296" y="-2286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xmlns="" id="{BC1CE43B-39F6-4B06-8384-1FD29B4675F6}"/>
              </a:ext>
            </a:extLst>
          </p:cNvPr>
          <p:cNvSpPr/>
          <p:nvPr/>
        </p:nvSpPr>
        <p:spPr>
          <a:xfrm>
            <a:off x="-1225296" y="1600200"/>
            <a:ext cx="1828800" cy="18288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xmlns="" id="{1A0856DC-46AF-4C27-85CD-40BD3F4C225F}"/>
              </a:ext>
            </a:extLst>
          </p:cNvPr>
          <p:cNvSpPr/>
          <p:nvPr/>
        </p:nvSpPr>
        <p:spPr>
          <a:xfrm>
            <a:off x="-1225296" y="34290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xmlns="" id="{8FE5F041-595C-4452-B161-EB200B286B30}"/>
              </a:ext>
            </a:extLst>
          </p:cNvPr>
          <p:cNvSpPr/>
          <p:nvPr/>
        </p:nvSpPr>
        <p:spPr>
          <a:xfrm>
            <a:off x="-1225296" y="52578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Connector 35">
            <a:extLst>
              <a:ext uri="{FF2B5EF4-FFF2-40B4-BE49-F238E27FC236}">
                <a16:creationId xmlns:a16="http://schemas.microsoft.com/office/drawing/2014/main" xmlns="" id="{4D733AC8-963F-4887-B6EC-1025926E684A}"/>
              </a:ext>
            </a:extLst>
          </p:cNvPr>
          <p:cNvCxnSpPr>
            <a:cxnSpLocks/>
          </p:cNvCxnSpPr>
          <p:nvPr/>
        </p:nvCxnSpPr>
        <p:spPr>
          <a:xfrm flipH="1">
            <a:off x="4919058" y="4197416"/>
            <a:ext cx="2353884" cy="0"/>
          </a:xfrm>
          <a:prstGeom prst="line">
            <a:avLst/>
          </a:prstGeom>
          <a:ln w="127000" cap="rnd">
            <a:solidFill>
              <a:schemeClr val="accent6">
                <a:lumMod val="9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319C909B-8722-4A38-AD58-E849DFA653EB}"/>
              </a:ext>
            </a:extLst>
          </p:cNvPr>
          <p:cNvSpPr>
            <a:spLocks noGrp="1"/>
          </p:cNvSpPr>
          <p:nvPr>
            <p:ph type="title" hasCustomPrompt="1"/>
          </p:nvPr>
        </p:nvSpPr>
        <p:spPr>
          <a:xfrm>
            <a:off x="4261104" y="2368616"/>
            <a:ext cx="3657600" cy="1706074"/>
          </a:xfrm>
          <a:prstGeom prst="rect">
            <a:avLst/>
          </a:prstGeom>
        </p:spPr>
        <p:txBody>
          <a:bodyPr anchor="ctr"/>
          <a:lstStyle>
            <a:lvl1pPr algn="ctr">
              <a:defRPr sz="5400">
                <a:solidFill>
                  <a:schemeClr val="bg2"/>
                </a:solidFill>
              </a:defRPr>
            </a:lvl1pPr>
          </a:lstStyle>
          <a:p>
            <a:r>
              <a:rPr lang="en-US" dirty="0"/>
              <a:t>Add a Slide Title - 1</a:t>
            </a:r>
          </a:p>
        </p:txBody>
      </p:sp>
    </p:spTree>
    <p:extLst>
      <p:ext uri="{BB962C8B-B14F-4D97-AF65-F5344CB8AC3E}">
        <p14:creationId xmlns:p14="http://schemas.microsoft.com/office/powerpoint/2010/main" val="19521591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xit" presetSubtype="0" fill="hold" nodeType="withEffect">
                                  <p:stCondLst>
                                    <p:cond delay="4500"/>
                                  </p:stCondLst>
                                  <p:childTnLst>
                                    <p:animEffect transition="out" filter="fade">
                                      <p:cBhvr>
                                        <p:cTn id="9" dur="500"/>
                                        <p:tgtEl>
                                          <p:spTgt spid="36"/>
                                        </p:tgtEl>
                                      </p:cBhvr>
                                    </p:animEffect>
                                    <p:set>
                                      <p:cBhvr>
                                        <p:cTn id="10" dur="1" fill="hold">
                                          <p:stCondLst>
                                            <p:cond delay="499"/>
                                          </p:stCondLst>
                                        </p:cTn>
                                        <p:tgtEl>
                                          <p:spTgt spid="36"/>
                                        </p:tgtEl>
                                        <p:attrNameLst>
                                          <p:attrName>style.visibility</p:attrName>
                                        </p:attrNameLst>
                                      </p:cBhvr>
                                      <p:to>
                                        <p:strVal val="hidden"/>
                                      </p:to>
                                    </p:set>
                                  </p:childTnLst>
                                </p:cTn>
                              </p:par>
                              <p:par>
                                <p:cTn id="11" presetID="10" presetClass="entr" presetSubtype="0" fill="hold" grpId="0" nodeType="withEffect">
                                  <p:stCondLst>
                                    <p:cond delay="7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xit" presetSubtype="0" fill="hold" grpId="1" nodeType="withEffect">
                                  <p:stCondLst>
                                    <p:cond delay="4500"/>
                                  </p:stCondLst>
                                  <p:childTnLst>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xit" presetSubtype="0" fill="hold" grpId="1" nodeType="withEffect">
                                  <p:stCondLst>
                                    <p:cond delay="500"/>
                                  </p:stCondLst>
                                  <p:childTnLst>
                                    <p:animEffect transition="out" filter="fade">
                                      <p:cBhvr>
                                        <p:cTn id="21" dur="500"/>
                                        <p:tgtEl>
                                          <p:spTgt spid="23"/>
                                        </p:tgtEl>
                                      </p:cBhvr>
                                    </p:animEffect>
                                    <p:set>
                                      <p:cBhvr>
                                        <p:cTn id="22" dur="1" fill="hold">
                                          <p:stCondLst>
                                            <p:cond delay="499"/>
                                          </p:stCondLst>
                                        </p:cTn>
                                        <p:tgtEl>
                                          <p:spTgt spid="23"/>
                                        </p:tgtEl>
                                        <p:attrNameLst>
                                          <p:attrName>style.visibility</p:attrName>
                                        </p:attrNameLst>
                                      </p:cBhvr>
                                      <p:to>
                                        <p:strVal val="hidden"/>
                                      </p:to>
                                    </p:set>
                                  </p:childTnLst>
                                </p:cTn>
                              </p:par>
                              <p:par>
                                <p:cTn id="23" presetID="10" presetClass="entr" presetSubtype="0" fill="hold" grpId="2" nodeType="withEffect">
                                  <p:stCondLst>
                                    <p:cond delay="1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xit" presetSubtype="0" fill="hold" grpId="5" nodeType="withEffect">
                                  <p:stCondLst>
                                    <p:cond delay="1500"/>
                                  </p:stCondLst>
                                  <p:childTnLst>
                                    <p:animEffect transition="out" filter="fade">
                                      <p:cBhvr>
                                        <p:cTn id="27" dur="500"/>
                                        <p:tgtEl>
                                          <p:spTgt spid="23"/>
                                        </p:tgtEl>
                                      </p:cBhvr>
                                    </p:animEffect>
                                    <p:set>
                                      <p:cBhvr>
                                        <p:cTn id="28" dur="1" fill="hold">
                                          <p:stCondLst>
                                            <p:cond delay="499"/>
                                          </p:stCondLst>
                                        </p:cTn>
                                        <p:tgtEl>
                                          <p:spTgt spid="23"/>
                                        </p:tgtEl>
                                        <p:attrNameLst>
                                          <p:attrName>style.visibility</p:attrName>
                                        </p:attrNameLst>
                                      </p:cBhvr>
                                      <p:to>
                                        <p:strVal val="hidden"/>
                                      </p:to>
                                    </p:set>
                                  </p:childTnLst>
                                </p:cTn>
                              </p:par>
                              <p:par>
                                <p:cTn id="29" presetID="10" presetClass="entr" presetSubtype="0" fill="hold" grpId="3" nodeType="withEffect">
                                  <p:stCondLst>
                                    <p:cond delay="20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xit" presetSubtype="0" fill="hold" grpId="6" nodeType="withEffect">
                                  <p:stCondLst>
                                    <p:cond delay="2500"/>
                                  </p:stCondLst>
                                  <p:childTnLst>
                                    <p:animEffect transition="out" filter="fade">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10" presetClass="entr" presetSubtype="0" fill="hold" grpId="4" nodeType="withEffect">
                                  <p:stCondLst>
                                    <p:cond delay="300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xit" presetSubtype="0" fill="hold" grpId="7" nodeType="withEffect">
                                  <p:stCondLst>
                                    <p:cond delay="3500"/>
                                  </p:stCondLst>
                                  <p:childTnLst>
                                    <p:animEffect transition="out" filter="fade">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par>
                                <p:cTn id="41" presetID="10" presetClass="entr" presetSubtype="0" fill="hold" grpId="8" nodeType="withEffect">
                                  <p:stCondLst>
                                    <p:cond delay="400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xit" presetSubtype="0" fill="hold" grpId="9" nodeType="withEffect">
                                  <p:stCondLst>
                                    <p:cond delay="4500"/>
                                  </p:stCondLst>
                                  <p:childTnLst>
                                    <p:animEffect transition="out" filter="fade">
                                      <p:cBhvr>
                                        <p:cTn id="45" dur="500"/>
                                        <p:tgtEl>
                                          <p:spTgt spid="23"/>
                                        </p:tgtEl>
                                      </p:cBhvr>
                                    </p:animEffect>
                                    <p:set>
                                      <p:cBhvr>
                                        <p:cTn id="46" dur="1" fill="hold">
                                          <p:stCondLst>
                                            <p:cond delay="499"/>
                                          </p:stCondLst>
                                        </p:cTn>
                                        <p:tgtEl>
                                          <p:spTgt spid="23"/>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xit" presetSubtype="0" fill="hold" grpId="1" nodeType="withEffect">
                                  <p:stCondLst>
                                    <p:cond delay="500"/>
                                  </p:stCondLst>
                                  <p:childTnLst>
                                    <p:animEffect transition="out" filter="fade">
                                      <p:cBhvr>
                                        <p:cTn id="51" dur="500"/>
                                        <p:tgtEl>
                                          <p:spTgt spid="33"/>
                                        </p:tgtEl>
                                      </p:cBhvr>
                                    </p:animEffect>
                                    <p:set>
                                      <p:cBhvr>
                                        <p:cTn id="52" dur="1" fill="hold">
                                          <p:stCondLst>
                                            <p:cond delay="499"/>
                                          </p:stCondLst>
                                        </p:cTn>
                                        <p:tgtEl>
                                          <p:spTgt spid="33"/>
                                        </p:tgtEl>
                                        <p:attrNameLst>
                                          <p:attrName>style.visibility</p:attrName>
                                        </p:attrNameLst>
                                      </p:cBhvr>
                                      <p:to>
                                        <p:strVal val="hidden"/>
                                      </p:to>
                                    </p:set>
                                  </p:childTnLst>
                                </p:cTn>
                              </p:par>
                              <p:par>
                                <p:cTn id="53" presetID="10" presetClass="entr" presetSubtype="0" fill="hold" grpId="2" nodeType="withEffect">
                                  <p:stCondLst>
                                    <p:cond delay="100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par>
                                <p:cTn id="56" presetID="10" presetClass="exit" presetSubtype="0" fill="hold" grpId="3" nodeType="withEffect">
                                  <p:stCondLst>
                                    <p:cond delay="1500"/>
                                  </p:stCondLst>
                                  <p:childTnLst>
                                    <p:animEffect transition="out" filter="fade">
                                      <p:cBhvr>
                                        <p:cTn id="57" dur="500"/>
                                        <p:tgtEl>
                                          <p:spTgt spid="33"/>
                                        </p:tgtEl>
                                      </p:cBhvr>
                                    </p:animEffect>
                                    <p:set>
                                      <p:cBhvr>
                                        <p:cTn id="58" dur="1" fill="hold">
                                          <p:stCondLst>
                                            <p:cond delay="499"/>
                                          </p:stCondLst>
                                        </p:cTn>
                                        <p:tgtEl>
                                          <p:spTgt spid="33"/>
                                        </p:tgtEl>
                                        <p:attrNameLst>
                                          <p:attrName>style.visibility</p:attrName>
                                        </p:attrNameLst>
                                      </p:cBhvr>
                                      <p:to>
                                        <p:strVal val="hidden"/>
                                      </p:to>
                                    </p:set>
                                  </p:childTnLst>
                                </p:cTn>
                              </p:par>
                              <p:par>
                                <p:cTn id="59" presetID="10" presetClass="entr" presetSubtype="0" fill="hold" grpId="4" nodeType="withEffect">
                                  <p:stCondLst>
                                    <p:cond delay="200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10" presetClass="exit" presetSubtype="0" fill="hold" grpId="5" nodeType="withEffect">
                                  <p:stCondLst>
                                    <p:cond delay="2500"/>
                                  </p:stCondLst>
                                  <p:childTnLst>
                                    <p:animEffect transition="out" filter="fade">
                                      <p:cBhvr>
                                        <p:cTn id="63" dur="500"/>
                                        <p:tgtEl>
                                          <p:spTgt spid="33"/>
                                        </p:tgtEl>
                                      </p:cBhvr>
                                    </p:animEffect>
                                    <p:set>
                                      <p:cBhvr>
                                        <p:cTn id="64" dur="1" fill="hold">
                                          <p:stCondLst>
                                            <p:cond delay="499"/>
                                          </p:stCondLst>
                                        </p:cTn>
                                        <p:tgtEl>
                                          <p:spTgt spid="33"/>
                                        </p:tgtEl>
                                        <p:attrNameLst>
                                          <p:attrName>style.visibility</p:attrName>
                                        </p:attrNameLst>
                                      </p:cBhvr>
                                      <p:to>
                                        <p:strVal val="hidden"/>
                                      </p:to>
                                    </p:set>
                                  </p:childTnLst>
                                </p:cTn>
                              </p:par>
                              <p:par>
                                <p:cTn id="65" presetID="10" presetClass="entr" presetSubtype="0" fill="hold" grpId="6" nodeType="withEffect">
                                  <p:stCondLst>
                                    <p:cond delay="300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10" presetClass="exit" presetSubtype="0" fill="hold" grpId="7" nodeType="withEffect">
                                  <p:stCondLst>
                                    <p:cond delay="3500"/>
                                  </p:stCondLst>
                                  <p:childTnLst>
                                    <p:animEffect transition="out" filter="fade">
                                      <p:cBhvr>
                                        <p:cTn id="69" dur="500"/>
                                        <p:tgtEl>
                                          <p:spTgt spid="33"/>
                                        </p:tgtEl>
                                      </p:cBhvr>
                                    </p:animEffect>
                                    <p:set>
                                      <p:cBhvr>
                                        <p:cTn id="70" dur="1" fill="hold">
                                          <p:stCondLst>
                                            <p:cond delay="499"/>
                                          </p:stCondLst>
                                        </p:cTn>
                                        <p:tgtEl>
                                          <p:spTgt spid="33"/>
                                        </p:tgtEl>
                                        <p:attrNameLst>
                                          <p:attrName>style.visibility</p:attrName>
                                        </p:attrNameLst>
                                      </p:cBhvr>
                                      <p:to>
                                        <p:strVal val="hidden"/>
                                      </p:to>
                                    </p:set>
                                  </p:childTnLst>
                                </p:cTn>
                              </p:par>
                              <p:par>
                                <p:cTn id="71" presetID="10" presetClass="entr" presetSubtype="0" fill="hold" grpId="8" nodeType="withEffect">
                                  <p:stCondLst>
                                    <p:cond delay="400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10" presetClass="exit" presetSubtype="0" fill="hold" grpId="9" nodeType="withEffect">
                                  <p:stCondLst>
                                    <p:cond delay="4500"/>
                                  </p:stCondLst>
                                  <p:childTnLst>
                                    <p:animEffect transition="out" filter="fade">
                                      <p:cBhvr>
                                        <p:cTn id="75" dur="500"/>
                                        <p:tgtEl>
                                          <p:spTgt spid="33"/>
                                        </p:tgtEl>
                                      </p:cBhvr>
                                    </p:animEffect>
                                    <p:set>
                                      <p:cBhvr>
                                        <p:cTn id="76" dur="1" fill="hold">
                                          <p:stCondLst>
                                            <p:cond delay="499"/>
                                          </p:stCondLst>
                                        </p:cTn>
                                        <p:tgtEl>
                                          <p:spTgt spid="33"/>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par>
                                <p:cTn id="80" presetID="10" presetClass="exit" presetSubtype="0" fill="hold" grpId="1" nodeType="withEffect">
                                  <p:stCondLst>
                                    <p:cond delay="500"/>
                                  </p:stCondLst>
                                  <p:childTnLst>
                                    <p:animEffect transition="out" filter="fade">
                                      <p:cBhvr>
                                        <p:cTn id="81" dur="500"/>
                                        <p:tgtEl>
                                          <p:spTgt spid="28"/>
                                        </p:tgtEl>
                                      </p:cBhvr>
                                    </p:animEffect>
                                    <p:set>
                                      <p:cBhvr>
                                        <p:cTn id="82" dur="1" fill="hold">
                                          <p:stCondLst>
                                            <p:cond delay="499"/>
                                          </p:stCondLst>
                                        </p:cTn>
                                        <p:tgtEl>
                                          <p:spTgt spid="28"/>
                                        </p:tgtEl>
                                        <p:attrNameLst>
                                          <p:attrName>style.visibility</p:attrName>
                                        </p:attrNameLst>
                                      </p:cBhvr>
                                      <p:to>
                                        <p:strVal val="hidden"/>
                                      </p:to>
                                    </p:set>
                                  </p:childTnLst>
                                </p:cTn>
                              </p:par>
                              <p:par>
                                <p:cTn id="83" presetID="10" presetClass="entr" presetSubtype="0" fill="hold" grpId="2" nodeType="withEffect">
                                  <p:stCondLst>
                                    <p:cond delay="100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par>
                                <p:cTn id="86" presetID="10" presetClass="exit" presetSubtype="0" fill="hold" grpId="3" nodeType="withEffect">
                                  <p:stCondLst>
                                    <p:cond delay="1500"/>
                                  </p:stCondLst>
                                  <p:childTnLst>
                                    <p:animEffect transition="out" filter="fade">
                                      <p:cBhvr>
                                        <p:cTn id="87" dur="500"/>
                                        <p:tgtEl>
                                          <p:spTgt spid="28"/>
                                        </p:tgtEl>
                                      </p:cBhvr>
                                    </p:animEffect>
                                    <p:set>
                                      <p:cBhvr>
                                        <p:cTn id="88" dur="1" fill="hold">
                                          <p:stCondLst>
                                            <p:cond delay="499"/>
                                          </p:stCondLst>
                                        </p:cTn>
                                        <p:tgtEl>
                                          <p:spTgt spid="28"/>
                                        </p:tgtEl>
                                        <p:attrNameLst>
                                          <p:attrName>style.visibility</p:attrName>
                                        </p:attrNameLst>
                                      </p:cBhvr>
                                      <p:to>
                                        <p:strVal val="hidden"/>
                                      </p:to>
                                    </p:set>
                                  </p:childTnLst>
                                </p:cTn>
                              </p:par>
                              <p:par>
                                <p:cTn id="89" presetID="10" presetClass="entr" presetSubtype="0" fill="hold" grpId="4" nodeType="withEffect">
                                  <p:stCondLst>
                                    <p:cond delay="200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500"/>
                                        <p:tgtEl>
                                          <p:spTgt spid="28"/>
                                        </p:tgtEl>
                                      </p:cBhvr>
                                    </p:animEffect>
                                  </p:childTnLst>
                                </p:cTn>
                              </p:par>
                              <p:par>
                                <p:cTn id="92" presetID="10" presetClass="exit" presetSubtype="0" fill="hold" grpId="5" nodeType="withEffect">
                                  <p:stCondLst>
                                    <p:cond delay="2500"/>
                                  </p:stCondLst>
                                  <p:childTnLst>
                                    <p:animEffect transition="out" filter="fade">
                                      <p:cBhvr>
                                        <p:cTn id="93" dur="500"/>
                                        <p:tgtEl>
                                          <p:spTgt spid="28"/>
                                        </p:tgtEl>
                                      </p:cBhvr>
                                    </p:animEffect>
                                    <p:set>
                                      <p:cBhvr>
                                        <p:cTn id="94" dur="1" fill="hold">
                                          <p:stCondLst>
                                            <p:cond delay="499"/>
                                          </p:stCondLst>
                                        </p:cTn>
                                        <p:tgtEl>
                                          <p:spTgt spid="28"/>
                                        </p:tgtEl>
                                        <p:attrNameLst>
                                          <p:attrName>style.visibility</p:attrName>
                                        </p:attrNameLst>
                                      </p:cBhvr>
                                      <p:to>
                                        <p:strVal val="hidden"/>
                                      </p:to>
                                    </p:set>
                                  </p:childTnLst>
                                </p:cTn>
                              </p:par>
                              <p:par>
                                <p:cTn id="95" presetID="10" presetClass="entr" presetSubtype="0" fill="hold" grpId="6" nodeType="withEffect">
                                  <p:stCondLst>
                                    <p:cond delay="300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500"/>
                                        <p:tgtEl>
                                          <p:spTgt spid="28"/>
                                        </p:tgtEl>
                                      </p:cBhvr>
                                    </p:animEffect>
                                  </p:childTnLst>
                                </p:cTn>
                              </p:par>
                              <p:par>
                                <p:cTn id="98" presetID="10" presetClass="exit" presetSubtype="0" fill="hold" grpId="7" nodeType="withEffect">
                                  <p:stCondLst>
                                    <p:cond delay="3500"/>
                                  </p:stCondLst>
                                  <p:childTnLst>
                                    <p:animEffect transition="out" filter="fade">
                                      <p:cBhvr>
                                        <p:cTn id="99" dur="500"/>
                                        <p:tgtEl>
                                          <p:spTgt spid="28"/>
                                        </p:tgtEl>
                                      </p:cBhvr>
                                    </p:animEffect>
                                    <p:set>
                                      <p:cBhvr>
                                        <p:cTn id="100" dur="1" fill="hold">
                                          <p:stCondLst>
                                            <p:cond delay="499"/>
                                          </p:stCondLst>
                                        </p:cTn>
                                        <p:tgtEl>
                                          <p:spTgt spid="28"/>
                                        </p:tgtEl>
                                        <p:attrNameLst>
                                          <p:attrName>style.visibility</p:attrName>
                                        </p:attrNameLst>
                                      </p:cBhvr>
                                      <p:to>
                                        <p:strVal val="hidden"/>
                                      </p:to>
                                    </p:set>
                                  </p:childTnLst>
                                </p:cTn>
                              </p:par>
                              <p:par>
                                <p:cTn id="101" presetID="10" presetClass="entr" presetSubtype="0" fill="hold" grpId="8" nodeType="withEffect">
                                  <p:stCondLst>
                                    <p:cond delay="4000"/>
                                  </p:stCondLst>
                                  <p:childTnLst>
                                    <p:set>
                                      <p:cBhvr>
                                        <p:cTn id="102" dur="1" fill="hold">
                                          <p:stCondLst>
                                            <p:cond delay="0"/>
                                          </p:stCondLst>
                                        </p:cTn>
                                        <p:tgtEl>
                                          <p:spTgt spid="28"/>
                                        </p:tgtEl>
                                        <p:attrNameLst>
                                          <p:attrName>style.visibility</p:attrName>
                                        </p:attrNameLst>
                                      </p:cBhvr>
                                      <p:to>
                                        <p:strVal val="visible"/>
                                      </p:to>
                                    </p:set>
                                    <p:animEffect transition="in" filter="fade">
                                      <p:cBhvr>
                                        <p:cTn id="103" dur="500"/>
                                        <p:tgtEl>
                                          <p:spTgt spid="28"/>
                                        </p:tgtEl>
                                      </p:cBhvr>
                                    </p:animEffect>
                                  </p:childTnLst>
                                </p:cTn>
                              </p:par>
                              <p:par>
                                <p:cTn id="104" presetID="10" presetClass="exit" presetSubtype="0" fill="hold" grpId="9" nodeType="withEffect">
                                  <p:stCondLst>
                                    <p:cond delay="4500"/>
                                  </p:stCondLst>
                                  <p:childTnLst>
                                    <p:animEffect transition="out" filter="fade">
                                      <p:cBhvr>
                                        <p:cTn id="105" dur="500"/>
                                        <p:tgtEl>
                                          <p:spTgt spid="28"/>
                                        </p:tgtEl>
                                      </p:cBhvr>
                                    </p:animEffect>
                                    <p:set>
                                      <p:cBhvr>
                                        <p:cTn id="106" dur="1" fill="hold">
                                          <p:stCondLst>
                                            <p:cond delay="499"/>
                                          </p:stCondLst>
                                        </p:cTn>
                                        <p:tgtEl>
                                          <p:spTgt spid="28"/>
                                        </p:tgtEl>
                                        <p:attrNameLst>
                                          <p:attrName>style.visibility</p:attrName>
                                        </p:attrNameLst>
                                      </p:cBhvr>
                                      <p:to>
                                        <p:strVal val="hidden"/>
                                      </p:to>
                                    </p:set>
                                  </p:childTnLst>
                                </p:cTn>
                              </p:par>
                              <p:par>
                                <p:cTn id="107" presetID="10" presetClass="entr" presetSubtype="0" fill="hold" grpId="0" nodeType="withEffect">
                                  <p:stCondLst>
                                    <p:cond delay="25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500"/>
                                        <p:tgtEl>
                                          <p:spTgt spid="15"/>
                                        </p:tgtEl>
                                      </p:cBhvr>
                                    </p:animEffect>
                                  </p:childTnLst>
                                </p:cTn>
                              </p:par>
                              <p:par>
                                <p:cTn id="110" presetID="10" presetClass="exit" presetSubtype="0" fill="hold" grpId="1" nodeType="withEffect">
                                  <p:stCondLst>
                                    <p:cond delay="750"/>
                                  </p:stCondLst>
                                  <p:childTnLst>
                                    <p:animEffect transition="out" filter="fade">
                                      <p:cBhvr>
                                        <p:cTn id="111" dur="500"/>
                                        <p:tgtEl>
                                          <p:spTgt spid="15"/>
                                        </p:tgtEl>
                                      </p:cBhvr>
                                    </p:animEffect>
                                    <p:set>
                                      <p:cBhvr>
                                        <p:cTn id="112" dur="1" fill="hold">
                                          <p:stCondLst>
                                            <p:cond delay="499"/>
                                          </p:stCondLst>
                                        </p:cTn>
                                        <p:tgtEl>
                                          <p:spTgt spid="15"/>
                                        </p:tgtEl>
                                        <p:attrNameLst>
                                          <p:attrName>style.visibility</p:attrName>
                                        </p:attrNameLst>
                                      </p:cBhvr>
                                      <p:to>
                                        <p:strVal val="hidden"/>
                                      </p:to>
                                    </p:set>
                                  </p:childTnLst>
                                </p:cTn>
                              </p:par>
                              <p:par>
                                <p:cTn id="113" presetID="10" presetClass="entr" presetSubtype="0" fill="hold" grpId="2" nodeType="withEffect">
                                  <p:stCondLst>
                                    <p:cond delay="1250"/>
                                  </p:stCondLst>
                                  <p:childTnLst>
                                    <p:set>
                                      <p:cBhvr>
                                        <p:cTn id="114" dur="1" fill="hold">
                                          <p:stCondLst>
                                            <p:cond delay="0"/>
                                          </p:stCondLst>
                                        </p:cTn>
                                        <p:tgtEl>
                                          <p:spTgt spid="15"/>
                                        </p:tgtEl>
                                        <p:attrNameLst>
                                          <p:attrName>style.visibility</p:attrName>
                                        </p:attrNameLst>
                                      </p:cBhvr>
                                      <p:to>
                                        <p:strVal val="visible"/>
                                      </p:to>
                                    </p:set>
                                    <p:animEffect transition="in" filter="fade">
                                      <p:cBhvr>
                                        <p:cTn id="115" dur="500"/>
                                        <p:tgtEl>
                                          <p:spTgt spid="15"/>
                                        </p:tgtEl>
                                      </p:cBhvr>
                                    </p:animEffect>
                                  </p:childTnLst>
                                </p:cTn>
                              </p:par>
                              <p:par>
                                <p:cTn id="116" presetID="10" presetClass="exit" presetSubtype="0" fill="hold" grpId="3" nodeType="withEffect">
                                  <p:stCondLst>
                                    <p:cond delay="1750"/>
                                  </p:stCondLst>
                                  <p:childTnLst>
                                    <p:animEffect transition="out" filter="fade">
                                      <p:cBhvr>
                                        <p:cTn id="117" dur="500"/>
                                        <p:tgtEl>
                                          <p:spTgt spid="15"/>
                                        </p:tgtEl>
                                      </p:cBhvr>
                                    </p:animEffect>
                                    <p:set>
                                      <p:cBhvr>
                                        <p:cTn id="118" dur="1" fill="hold">
                                          <p:stCondLst>
                                            <p:cond delay="499"/>
                                          </p:stCondLst>
                                        </p:cTn>
                                        <p:tgtEl>
                                          <p:spTgt spid="15"/>
                                        </p:tgtEl>
                                        <p:attrNameLst>
                                          <p:attrName>style.visibility</p:attrName>
                                        </p:attrNameLst>
                                      </p:cBhvr>
                                      <p:to>
                                        <p:strVal val="hidden"/>
                                      </p:to>
                                    </p:set>
                                  </p:childTnLst>
                                </p:cTn>
                              </p:par>
                              <p:par>
                                <p:cTn id="119" presetID="10" presetClass="entr" presetSubtype="0" fill="hold" grpId="4" nodeType="withEffect">
                                  <p:stCondLst>
                                    <p:cond delay="2250"/>
                                  </p:stCondLst>
                                  <p:childTnLst>
                                    <p:set>
                                      <p:cBhvr>
                                        <p:cTn id="120" dur="1" fill="hold">
                                          <p:stCondLst>
                                            <p:cond delay="0"/>
                                          </p:stCondLst>
                                        </p:cTn>
                                        <p:tgtEl>
                                          <p:spTgt spid="15"/>
                                        </p:tgtEl>
                                        <p:attrNameLst>
                                          <p:attrName>style.visibility</p:attrName>
                                        </p:attrNameLst>
                                      </p:cBhvr>
                                      <p:to>
                                        <p:strVal val="visible"/>
                                      </p:to>
                                    </p:set>
                                    <p:animEffect transition="in" filter="fade">
                                      <p:cBhvr>
                                        <p:cTn id="121" dur="500"/>
                                        <p:tgtEl>
                                          <p:spTgt spid="15"/>
                                        </p:tgtEl>
                                      </p:cBhvr>
                                    </p:animEffect>
                                  </p:childTnLst>
                                </p:cTn>
                              </p:par>
                              <p:par>
                                <p:cTn id="122" presetID="10" presetClass="exit" presetSubtype="0" fill="hold" grpId="5" nodeType="withEffect">
                                  <p:stCondLst>
                                    <p:cond delay="2750"/>
                                  </p:stCondLst>
                                  <p:childTnLst>
                                    <p:animEffect transition="out" filter="fade">
                                      <p:cBhvr>
                                        <p:cTn id="123" dur="500"/>
                                        <p:tgtEl>
                                          <p:spTgt spid="15"/>
                                        </p:tgtEl>
                                      </p:cBhvr>
                                    </p:animEffect>
                                    <p:set>
                                      <p:cBhvr>
                                        <p:cTn id="124" dur="1" fill="hold">
                                          <p:stCondLst>
                                            <p:cond delay="499"/>
                                          </p:stCondLst>
                                        </p:cTn>
                                        <p:tgtEl>
                                          <p:spTgt spid="15"/>
                                        </p:tgtEl>
                                        <p:attrNameLst>
                                          <p:attrName>style.visibility</p:attrName>
                                        </p:attrNameLst>
                                      </p:cBhvr>
                                      <p:to>
                                        <p:strVal val="hidden"/>
                                      </p:to>
                                    </p:set>
                                  </p:childTnLst>
                                </p:cTn>
                              </p:par>
                              <p:par>
                                <p:cTn id="125" presetID="10" presetClass="entr" presetSubtype="0" fill="hold" grpId="6" nodeType="withEffect">
                                  <p:stCondLst>
                                    <p:cond delay="325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500"/>
                                        <p:tgtEl>
                                          <p:spTgt spid="15"/>
                                        </p:tgtEl>
                                      </p:cBhvr>
                                    </p:animEffect>
                                  </p:childTnLst>
                                </p:cTn>
                              </p:par>
                              <p:par>
                                <p:cTn id="128" presetID="10" presetClass="exit" presetSubtype="0" fill="hold" grpId="7" nodeType="withEffect">
                                  <p:stCondLst>
                                    <p:cond delay="3750"/>
                                  </p:stCondLst>
                                  <p:childTnLst>
                                    <p:animEffect transition="out" filter="fade">
                                      <p:cBhvr>
                                        <p:cTn id="129" dur="500"/>
                                        <p:tgtEl>
                                          <p:spTgt spid="15"/>
                                        </p:tgtEl>
                                      </p:cBhvr>
                                    </p:animEffect>
                                    <p:set>
                                      <p:cBhvr>
                                        <p:cTn id="130" dur="1" fill="hold">
                                          <p:stCondLst>
                                            <p:cond delay="499"/>
                                          </p:stCondLst>
                                        </p:cTn>
                                        <p:tgtEl>
                                          <p:spTgt spid="15"/>
                                        </p:tgtEl>
                                        <p:attrNameLst>
                                          <p:attrName>style.visibility</p:attrName>
                                        </p:attrNameLst>
                                      </p:cBhvr>
                                      <p:to>
                                        <p:strVal val="hidden"/>
                                      </p:to>
                                    </p:set>
                                  </p:childTnLst>
                                </p:cTn>
                              </p:par>
                              <p:par>
                                <p:cTn id="131" presetID="10" presetClass="entr" presetSubtype="0" fill="hold" grpId="8" nodeType="withEffect">
                                  <p:stCondLst>
                                    <p:cond delay="4250"/>
                                  </p:stCondLst>
                                  <p:childTnLst>
                                    <p:set>
                                      <p:cBhvr>
                                        <p:cTn id="132" dur="1" fill="hold">
                                          <p:stCondLst>
                                            <p:cond delay="0"/>
                                          </p:stCondLst>
                                        </p:cTn>
                                        <p:tgtEl>
                                          <p:spTgt spid="15"/>
                                        </p:tgtEl>
                                        <p:attrNameLst>
                                          <p:attrName>style.visibility</p:attrName>
                                        </p:attrNameLst>
                                      </p:cBhvr>
                                      <p:to>
                                        <p:strVal val="visible"/>
                                      </p:to>
                                    </p:set>
                                    <p:animEffect transition="in" filter="fade">
                                      <p:cBhvr>
                                        <p:cTn id="133" dur="500"/>
                                        <p:tgtEl>
                                          <p:spTgt spid="15"/>
                                        </p:tgtEl>
                                      </p:cBhvr>
                                    </p:animEffect>
                                  </p:childTnLst>
                                </p:cTn>
                              </p:par>
                              <p:par>
                                <p:cTn id="134" presetID="10" presetClass="exit" presetSubtype="0" fill="hold" grpId="9" nodeType="withEffect">
                                  <p:stCondLst>
                                    <p:cond delay="4750"/>
                                  </p:stCondLst>
                                  <p:childTnLst>
                                    <p:animEffect transition="out" filter="fade">
                                      <p:cBhvr>
                                        <p:cTn id="135" dur="500"/>
                                        <p:tgtEl>
                                          <p:spTgt spid="15"/>
                                        </p:tgtEl>
                                      </p:cBhvr>
                                    </p:animEffect>
                                    <p:set>
                                      <p:cBhvr>
                                        <p:cTn id="136" dur="1" fill="hold">
                                          <p:stCondLst>
                                            <p:cond delay="499"/>
                                          </p:stCondLst>
                                        </p:cTn>
                                        <p:tgtEl>
                                          <p:spTgt spid="15"/>
                                        </p:tgtEl>
                                        <p:attrNameLst>
                                          <p:attrName>style.visibility</p:attrName>
                                        </p:attrNameLst>
                                      </p:cBhvr>
                                      <p:to>
                                        <p:strVal val="hidden"/>
                                      </p:to>
                                    </p:set>
                                  </p:childTnLst>
                                </p:cTn>
                              </p:par>
                              <p:par>
                                <p:cTn id="137" presetID="10" presetClass="entr" presetSubtype="0" fill="hold" grpId="0" nodeType="withEffect">
                                  <p:stCondLst>
                                    <p:cond delay="250"/>
                                  </p:stCondLst>
                                  <p:childTnLst>
                                    <p:set>
                                      <p:cBhvr>
                                        <p:cTn id="138" dur="1" fill="hold">
                                          <p:stCondLst>
                                            <p:cond delay="0"/>
                                          </p:stCondLst>
                                        </p:cTn>
                                        <p:tgtEl>
                                          <p:spTgt spid="20"/>
                                        </p:tgtEl>
                                        <p:attrNameLst>
                                          <p:attrName>style.visibility</p:attrName>
                                        </p:attrNameLst>
                                      </p:cBhvr>
                                      <p:to>
                                        <p:strVal val="visible"/>
                                      </p:to>
                                    </p:set>
                                    <p:animEffect transition="in" filter="fade">
                                      <p:cBhvr>
                                        <p:cTn id="139" dur="500"/>
                                        <p:tgtEl>
                                          <p:spTgt spid="20"/>
                                        </p:tgtEl>
                                      </p:cBhvr>
                                    </p:animEffect>
                                  </p:childTnLst>
                                </p:cTn>
                              </p:par>
                              <p:par>
                                <p:cTn id="140" presetID="10" presetClass="exit" presetSubtype="0" fill="hold" grpId="1" nodeType="withEffect">
                                  <p:stCondLst>
                                    <p:cond delay="750"/>
                                  </p:stCondLst>
                                  <p:childTnLst>
                                    <p:animEffect transition="out" filter="fade">
                                      <p:cBhvr>
                                        <p:cTn id="141" dur="500"/>
                                        <p:tgtEl>
                                          <p:spTgt spid="20"/>
                                        </p:tgtEl>
                                      </p:cBhvr>
                                    </p:animEffect>
                                    <p:set>
                                      <p:cBhvr>
                                        <p:cTn id="142" dur="1" fill="hold">
                                          <p:stCondLst>
                                            <p:cond delay="499"/>
                                          </p:stCondLst>
                                        </p:cTn>
                                        <p:tgtEl>
                                          <p:spTgt spid="20"/>
                                        </p:tgtEl>
                                        <p:attrNameLst>
                                          <p:attrName>style.visibility</p:attrName>
                                        </p:attrNameLst>
                                      </p:cBhvr>
                                      <p:to>
                                        <p:strVal val="hidden"/>
                                      </p:to>
                                    </p:set>
                                  </p:childTnLst>
                                </p:cTn>
                              </p:par>
                              <p:par>
                                <p:cTn id="143" presetID="10" presetClass="entr" presetSubtype="0" fill="hold" grpId="2" nodeType="withEffect">
                                  <p:stCondLst>
                                    <p:cond delay="1250"/>
                                  </p:stCondLst>
                                  <p:childTnLst>
                                    <p:set>
                                      <p:cBhvr>
                                        <p:cTn id="144" dur="1" fill="hold">
                                          <p:stCondLst>
                                            <p:cond delay="0"/>
                                          </p:stCondLst>
                                        </p:cTn>
                                        <p:tgtEl>
                                          <p:spTgt spid="20"/>
                                        </p:tgtEl>
                                        <p:attrNameLst>
                                          <p:attrName>style.visibility</p:attrName>
                                        </p:attrNameLst>
                                      </p:cBhvr>
                                      <p:to>
                                        <p:strVal val="visible"/>
                                      </p:to>
                                    </p:set>
                                    <p:animEffect transition="in" filter="fade">
                                      <p:cBhvr>
                                        <p:cTn id="145" dur="500"/>
                                        <p:tgtEl>
                                          <p:spTgt spid="20"/>
                                        </p:tgtEl>
                                      </p:cBhvr>
                                    </p:animEffect>
                                  </p:childTnLst>
                                </p:cTn>
                              </p:par>
                              <p:par>
                                <p:cTn id="146" presetID="10" presetClass="exit" presetSubtype="0" fill="hold" grpId="3" nodeType="withEffect">
                                  <p:stCondLst>
                                    <p:cond delay="1750"/>
                                  </p:stCondLst>
                                  <p:childTnLst>
                                    <p:animEffect transition="out" filter="fade">
                                      <p:cBhvr>
                                        <p:cTn id="147" dur="500"/>
                                        <p:tgtEl>
                                          <p:spTgt spid="20"/>
                                        </p:tgtEl>
                                      </p:cBhvr>
                                    </p:animEffect>
                                    <p:set>
                                      <p:cBhvr>
                                        <p:cTn id="148" dur="1" fill="hold">
                                          <p:stCondLst>
                                            <p:cond delay="499"/>
                                          </p:stCondLst>
                                        </p:cTn>
                                        <p:tgtEl>
                                          <p:spTgt spid="20"/>
                                        </p:tgtEl>
                                        <p:attrNameLst>
                                          <p:attrName>style.visibility</p:attrName>
                                        </p:attrNameLst>
                                      </p:cBhvr>
                                      <p:to>
                                        <p:strVal val="hidden"/>
                                      </p:to>
                                    </p:set>
                                  </p:childTnLst>
                                </p:cTn>
                              </p:par>
                              <p:par>
                                <p:cTn id="149" presetID="10" presetClass="entr" presetSubtype="0" fill="hold" grpId="4" nodeType="withEffect">
                                  <p:stCondLst>
                                    <p:cond delay="2250"/>
                                  </p:stCondLst>
                                  <p:childTnLst>
                                    <p:set>
                                      <p:cBhvr>
                                        <p:cTn id="150" dur="1" fill="hold">
                                          <p:stCondLst>
                                            <p:cond delay="0"/>
                                          </p:stCondLst>
                                        </p:cTn>
                                        <p:tgtEl>
                                          <p:spTgt spid="20"/>
                                        </p:tgtEl>
                                        <p:attrNameLst>
                                          <p:attrName>style.visibility</p:attrName>
                                        </p:attrNameLst>
                                      </p:cBhvr>
                                      <p:to>
                                        <p:strVal val="visible"/>
                                      </p:to>
                                    </p:set>
                                    <p:animEffect transition="in" filter="fade">
                                      <p:cBhvr>
                                        <p:cTn id="151" dur="500"/>
                                        <p:tgtEl>
                                          <p:spTgt spid="20"/>
                                        </p:tgtEl>
                                      </p:cBhvr>
                                    </p:animEffect>
                                  </p:childTnLst>
                                </p:cTn>
                              </p:par>
                              <p:par>
                                <p:cTn id="152" presetID="10" presetClass="exit" presetSubtype="0" fill="hold" grpId="5" nodeType="withEffect">
                                  <p:stCondLst>
                                    <p:cond delay="2750"/>
                                  </p:stCondLst>
                                  <p:childTnLst>
                                    <p:animEffect transition="out" filter="fade">
                                      <p:cBhvr>
                                        <p:cTn id="153" dur="500"/>
                                        <p:tgtEl>
                                          <p:spTgt spid="20"/>
                                        </p:tgtEl>
                                      </p:cBhvr>
                                    </p:animEffect>
                                    <p:set>
                                      <p:cBhvr>
                                        <p:cTn id="154" dur="1" fill="hold">
                                          <p:stCondLst>
                                            <p:cond delay="499"/>
                                          </p:stCondLst>
                                        </p:cTn>
                                        <p:tgtEl>
                                          <p:spTgt spid="20"/>
                                        </p:tgtEl>
                                        <p:attrNameLst>
                                          <p:attrName>style.visibility</p:attrName>
                                        </p:attrNameLst>
                                      </p:cBhvr>
                                      <p:to>
                                        <p:strVal val="hidden"/>
                                      </p:to>
                                    </p:set>
                                  </p:childTnLst>
                                </p:cTn>
                              </p:par>
                              <p:par>
                                <p:cTn id="155" presetID="10" presetClass="entr" presetSubtype="0" fill="hold" grpId="6" nodeType="withEffect">
                                  <p:stCondLst>
                                    <p:cond delay="3250"/>
                                  </p:stCondLst>
                                  <p:childTnLst>
                                    <p:set>
                                      <p:cBhvr>
                                        <p:cTn id="156" dur="1" fill="hold">
                                          <p:stCondLst>
                                            <p:cond delay="0"/>
                                          </p:stCondLst>
                                        </p:cTn>
                                        <p:tgtEl>
                                          <p:spTgt spid="20"/>
                                        </p:tgtEl>
                                        <p:attrNameLst>
                                          <p:attrName>style.visibility</p:attrName>
                                        </p:attrNameLst>
                                      </p:cBhvr>
                                      <p:to>
                                        <p:strVal val="visible"/>
                                      </p:to>
                                    </p:set>
                                    <p:animEffect transition="in" filter="fade">
                                      <p:cBhvr>
                                        <p:cTn id="157" dur="500"/>
                                        <p:tgtEl>
                                          <p:spTgt spid="20"/>
                                        </p:tgtEl>
                                      </p:cBhvr>
                                    </p:animEffect>
                                  </p:childTnLst>
                                </p:cTn>
                              </p:par>
                              <p:par>
                                <p:cTn id="158" presetID="10" presetClass="exit" presetSubtype="0" fill="hold" grpId="7" nodeType="withEffect">
                                  <p:stCondLst>
                                    <p:cond delay="3750"/>
                                  </p:stCondLst>
                                  <p:childTnLst>
                                    <p:animEffect transition="out" filter="fade">
                                      <p:cBhvr>
                                        <p:cTn id="159" dur="500"/>
                                        <p:tgtEl>
                                          <p:spTgt spid="20"/>
                                        </p:tgtEl>
                                      </p:cBhvr>
                                    </p:animEffect>
                                    <p:set>
                                      <p:cBhvr>
                                        <p:cTn id="160" dur="1" fill="hold">
                                          <p:stCondLst>
                                            <p:cond delay="499"/>
                                          </p:stCondLst>
                                        </p:cTn>
                                        <p:tgtEl>
                                          <p:spTgt spid="20"/>
                                        </p:tgtEl>
                                        <p:attrNameLst>
                                          <p:attrName>style.visibility</p:attrName>
                                        </p:attrNameLst>
                                      </p:cBhvr>
                                      <p:to>
                                        <p:strVal val="hidden"/>
                                      </p:to>
                                    </p:set>
                                  </p:childTnLst>
                                </p:cTn>
                              </p:par>
                              <p:par>
                                <p:cTn id="161" presetID="10" presetClass="entr" presetSubtype="0" fill="hold" grpId="8" nodeType="withEffect">
                                  <p:stCondLst>
                                    <p:cond delay="4250"/>
                                  </p:stCondLst>
                                  <p:childTnLst>
                                    <p:set>
                                      <p:cBhvr>
                                        <p:cTn id="162" dur="1" fill="hold">
                                          <p:stCondLst>
                                            <p:cond delay="0"/>
                                          </p:stCondLst>
                                        </p:cTn>
                                        <p:tgtEl>
                                          <p:spTgt spid="20"/>
                                        </p:tgtEl>
                                        <p:attrNameLst>
                                          <p:attrName>style.visibility</p:attrName>
                                        </p:attrNameLst>
                                      </p:cBhvr>
                                      <p:to>
                                        <p:strVal val="visible"/>
                                      </p:to>
                                    </p:set>
                                    <p:animEffect transition="in" filter="fade">
                                      <p:cBhvr>
                                        <p:cTn id="163" dur="500"/>
                                        <p:tgtEl>
                                          <p:spTgt spid="20"/>
                                        </p:tgtEl>
                                      </p:cBhvr>
                                    </p:animEffect>
                                  </p:childTnLst>
                                </p:cTn>
                              </p:par>
                              <p:par>
                                <p:cTn id="164" presetID="10" presetClass="exit" presetSubtype="0" fill="hold" grpId="9" nodeType="withEffect">
                                  <p:stCondLst>
                                    <p:cond delay="4750"/>
                                  </p:stCondLst>
                                  <p:childTnLst>
                                    <p:animEffect transition="out" filter="fade">
                                      <p:cBhvr>
                                        <p:cTn id="165" dur="500"/>
                                        <p:tgtEl>
                                          <p:spTgt spid="20"/>
                                        </p:tgtEl>
                                      </p:cBhvr>
                                    </p:animEffect>
                                    <p:set>
                                      <p:cBhvr>
                                        <p:cTn id="166" dur="1" fill="hold">
                                          <p:stCondLst>
                                            <p:cond delay="499"/>
                                          </p:stCondLst>
                                        </p:cTn>
                                        <p:tgtEl>
                                          <p:spTgt spid="20"/>
                                        </p:tgtEl>
                                        <p:attrNameLst>
                                          <p:attrName>style.visibility</p:attrName>
                                        </p:attrNameLst>
                                      </p:cBhvr>
                                      <p:to>
                                        <p:strVal val="hidden"/>
                                      </p:to>
                                    </p:set>
                                  </p:childTnLst>
                                </p:cTn>
                              </p:par>
                              <p:par>
                                <p:cTn id="167" presetID="10" presetClass="entr" presetSubtype="0" fill="hold" grpId="0" nodeType="withEffect">
                                  <p:stCondLst>
                                    <p:cond delay="500"/>
                                  </p:stCondLst>
                                  <p:childTnLst>
                                    <p:set>
                                      <p:cBhvr>
                                        <p:cTn id="168" dur="1" fill="hold">
                                          <p:stCondLst>
                                            <p:cond delay="0"/>
                                          </p:stCondLst>
                                        </p:cTn>
                                        <p:tgtEl>
                                          <p:spTgt spid="27"/>
                                        </p:tgtEl>
                                        <p:attrNameLst>
                                          <p:attrName>style.visibility</p:attrName>
                                        </p:attrNameLst>
                                      </p:cBhvr>
                                      <p:to>
                                        <p:strVal val="visible"/>
                                      </p:to>
                                    </p:set>
                                    <p:animEffect transition="in" filter="fade">
                                      <p:cBhvr>
                                        <p:cTn id="169" dur="500"/>
                                        <p:tgtEl>
                                          <p:spTgt spid="27"/>
                                        </p:tgtEl>
                                      </p:cBhvr>
                                    </p:animEffect>
                                  </p:childTnLst>
                                </p:cTn>
                              </p:par>
                              <p:par>
                                <p:cTn id="170" presetID="10" presetClass="exit" presetSubtype="0" fill="hold" grpId="1" nodeType="withEffect">
                                  <p:stCondLst>
                                    <p:cond delay="1000"/>
                                  </p:stCondLst>
                                  <p:childTnLst>
                                    <p:animEffect transition="out" filter="fade">
                                      <p:cBhvr>
                                        <p:cTn id="171" dur="500"/>
                                        <p:tgtEl>
                                          <p:spTgt spid="27"/>
                                        </p:tgtEl>
                                      </p:cBhvr>
                                    </p:animEffect>
                                    <p:set>
                                      <p:cBhvr>
                                        <p:cTn id="172" dur="1" fill="hold">
                                          <p:stCondLst>
                                            <p:cond delay="499"/>
                                          </p:stCondLst>
                                        </p:cTn>
                                        <p:tgtEl>
                                          <p:spTgt spid="27"/>
                                        </p:tgtEl>
                                        <p:attrNameLst>
                                          <p:attrName>style.visibility</p:attrName>
                                        </p:attrNameLst>
                                      </p:cBhvr>
                                      <p:to>
                                        <p:strVal val="hidden"/>
                                      </p:to>
                                    </p:set>
                                  </p:childTnLst>
                                </p:cTn>
                              </p:par>
                              <p:par>
                                <p:cTn id="173" presetID="10" presetClass="entr" presetSubtype="0" fill="hold" grpId="2" nodeType="withEffect">
                                  <p:stCondLst>
                                    <p:cond delay="1500"/>
                                  </p:stCondLst>
                                  <p:childTnLst>
                                    <p:set>
                                      <p:cBhvr>
                                        <p:cTn id="174" dur="1" fill="hold">
                                          <p:stCondLst>
                                            <p:cond delay="0"/>
                                          </p:stCondLst>
                                        </p:cTn>
                                        <p:tgtEl>
                                          <p:spTgt spid="27"/>
                                        </p:tgtEl>
                                        <p:attrNameLst>
                                          <p:attrName>style.visibility</p:attrName>
                                        </p:attrNameLst>
                                      </p:cBhvr>
                                      <p:to>
                                        <p:strVal val="visible"/>
                                      </p:to>
                                    </p:set>
                                    <p:animEffect transition="in" filter="fade">
                                      <p:cBhvr>
                                        <p:cTn id="175" dur="500"/>
                                        <p:tgtEl>
                                          <p:spTgt spid="27"/>
                                        </p:tgtEl>
                                      </p:cBhvr>
                                    </p:animEffect>
                                  </p:childTnLst>
                                </p:cTn>
                              </p:par>
                              <p:par>
                                <p:cTn id="176" presetID="10" presetClass="exit" presetSubtype="0" fill="hold" grpId="3" nodeType="withEffect">
                                  <p:stCondLst>
                                    <p:cond delay="2000"/>
                                  </p:stCondLst>
                                  <p:childTnLst>
                                    <p:animEffect transition="out" filter="fade">
                                      <p:cBhvr>
                                        <p:cTn id="177" dur="500"/>
                                        <p:tgtEl>
                                          <p:spTgt spid="27"/>
                                        </p:tgtEl>
                                      </p:cBhvr>
                                    </p:animEffect>
                                    <p:set>
                                      <p:cBhvr>
                                        <p:cTn id="178" dur="1" fill="hold">
                                          <p:stCondLst>
                                            <p:cond delay="499"/>
                                          </p:stCondLst>
                                        </p:cTn>
                                        <p:tgtEl>
                                          <p:spTgt spid="27"/>
                                        </p:tgtEl>
                                        <p:attrNameLst>
                                          <p:attrName>style.visibility</p:attrName>
                                        </p:attrNameLst>
                                      </p:cBhvr>
                                      <p:to>
                                        <p:strVal val="hidden"/>
                                      </p:to>
                                    </p:set>
                                  </p:childTnLst>
                                </p:cTn>
                              </p:par>
                              <p:par>
                                <p:cTn id="179" presetID="10" presetClass="entr" presetSubtype="0" fill="hold" grpId="4" nodeType="withEffect">
                                  <p:stCondLst>
                                    <p:cond delay="2500"/>
                                  </p:stCondLst>
                                  <p:childTnLst>
                                    <p:set>
                                      <p:cBhvr>
                                        <p:cTn id="180" dur="1" fill="hold">
                                          <p:stCondLst>
                                            <p:cond delay="0"/>
                                          </p:stCondLst>
                                        </p:cTn>
                                        <p:tgtEl>
                                          <p:spTgt spid="27"/>
                                        </p:tgtEl>
                                        <p:attrNameLst>
                                          <p:attrName>style.visibility</p:attrName>
                                        </p:attrNameLst>
                                      </p:cBhvr>
                                      <p:to>
                                        <p:strVal val="visible"/>
                                      </p:to>
                                    </p:set>
                                    <p:animEffect transition="in" filter="fade">
                                      <p:cBhvr>
                                        <p:cTn id="181" dur="500"/>
                                        <p:tgtEl>
                                          <p:spTgt spid="27"/>
                                        </p:tgtEl>
                                      </p:cBhvr>
                                    </p:animEffect>
                                  </p:childTnLst>
                                </p:cTn>
                              </p:par>
                              <p:par>
                                <p:cTn id="182" presetID="10" presetClass="exit" presetSubtype="0" fill="hold" grpId="5" nodeType="withEffect">
                                  <p:stCondLst>
                                    <p:cond delay="3000"/>
                                  </p:stCondLst>
                                  <p:childTnLst>
                                    <p:animEffect transition="out" filter="fade">
                                      <p:cBhvr>
                                        <p:cTn id="183" dur="500"/>
                                        <p:tgtEl>
                                          <p:spTgt spid="27"/>
                                        </p:tgtEl>
                                      </p:cBhvr>
                                    </p:animEffect>
                                    <p:set>
                                      <p:cBhvr>
                                        <p:cTn id="184" dur="1" fill="hold">
                                          <p:stCondLst>
                                            <p:cond delay="499"/>
                                          </p:stCondLst>
                                        </p:cTn>
                                        <p:tgtEl>
                                          <p:spTgt spid="27"/>
                                        </p:tgtEl>
                                        <p:attrNameLst>
                                          <p:attrName>style.visibility</p:attrName>
                                        </p:attrNameLst>
                                      </p:cBhvr>
                                      <p:to>
                                        <p:strVal val="hidden"/>
                                      </p:to>
                                    </p:set>
                                  </p:childTnLst>
                                </p:cTn>
                              </p:par>
                              <p:par>
                                <p:cTn id="185" presetID="10" presetClass="entr" presetSubtype="0" fill="hold" grpId="6" nodeType="withEffect">
                                  <p:stCondLst>
                                    <p:cond delay="3500"/>
                                  </p:stCondLst>
                                  <p:childTnLst>
                                    <p:set>
                                      <p:cBhvr>
                                        <p:cTn id="186" dur="1" fill="hold">
                                          <p:stCondLst>
                                            <p:cond delay="0"/>
                                          </p:stCondLst>
                                        </p:cTn>
                                        <p:tgtEl>
                                          <p:spTgt spid="27"/>
                                        </p:tgtEl>
                                        <p:attrNameLst>
                                          <p:attrName>style.visibility</p:attrName>
                                        </p:attrNameLst>
                                      </p:cBhvr>
                                      <p:to>
                                        <p:strVal val="visible"/>
                                      </p:to>
                                    </p:set>
                                    <p:animEffect transition="in" filter="fade">
                                      <p:cBhvr>
                                        <p:cTn id="187" dur="500"/>
                                        <p:tgtEl>
                                          <p:spTgt spid="27"/>
                                        </p:tgtEl>
                                      </p:cBhvr>
                                    </p:animEffect>
                                  </p:childTnLst>
                                </p:cTn>
                              </p:par>
                              <p:par>
                                <p:cTn id="188" presetID="10" presetClass="exit" presetSubtype="0" fill="hold" grpId="7" nodeType="withEffect">
                                  <p:stCondLst>
                                    <p:cond delay="4000"/>
                                  </p:stCondLst>
                                  <p:childTnLst>
                                    <p:animEffect transition="out" filter="fade">
                                      <p:cBhvr>
                                        <p:cTn id="189" dur="500"/>
                                        <p:tgtEl>
                                          <p:spTgt spid="27"/>
                                        </p:tgtEl>
                                      </p:cBhvr>
                                    </p:animEffect>
                                    <p:set>
                                      <p:cBhvr>
                                        <p:cTn id="190" dur="1" fill="hold">
                                          <p:stCondLst>
                                            <p:cond delay="499"/>
                                          </p:stCondLst>
                                        </p:cTn>
                                        <p:tgtEl>
                                          <p:spTgt spid="27"/>
                                        </p:tgtEl>
                                        <p:attrNameLst>
                                          <p:attrName>style.visibility</p:attrName>
                                        </p:attrNameLst>
                                      </p:cBhvr>
                                      <p:to>
                                        <p:strVal val="hidden"/>
                                      </p:to>
                                    </p:set>
                                  </p:childTnLst>
                                </p:cTn>
                              </p:par>
                              <p:par>
                                <p:cTn id="191" presetID="10" presetClass="entr" presetSubtype="0" fill="hold" grpId="8" nodeType="withEffect">
                                  <p:stCondLst>
                                    <p:cond delay="4500"/>
                                  </p:stCondLst>
                                  <p:childTnLst>
                                    <p:set>
                                      <p:cBhvr>
                                        <p:cTn id="192" dur="1" fill="hold">
                                          <p:stCondLst>
                                            <p:cond delay="0"/>
                                          </p:stCondLst>
                                        </p:cTn>
                                        <p:tgtEl>
                                          <p:spTgt spid="27"/>
                                        </p:tgtEl>
                                        <p:attrNameLst>
                                          <p:attrName>style.visibility</p:attrName>
                                        </p:attrNameLst>
                                      </p:cBhvr>
                                      <p:to>
                                        <p:strVal val="visible"/>
                                      </p:to>
                                    </p:set>
                                    <p:animEffect transition="in" filter="fade">
                                      <p:cBhvr>
                                        <p:cTn id="193" dur="500"/>
                                        <p:tgtEl>
                                          <p:spTgt spid="27"/>
                                        </p:tgtEl>
                                      </p:cBhvr>
                                    </p:animEffect>
                                  </p:childTnLst>
                                </p:cTn>
                              </p:par>
                              <p:par>
                                <p:cTn id="194" presetID="10" presetClass="exit" presetSubtype="0" fill="hold" grpId="9" nodeType="withEffect">
                                  <p:stCondLst>
                                    <p:cond delay="5000"/>
                                  </p:stCondLst>
                                  <p:childTnLst>
                                    <p:animEffect transition="out" filter="fade">
                                      <p:cBhvr>
                                        <p:cTn id="195" dur="500"/>
                                        <p:tgtEl>
                                          <p:spTgt spid="27"/>
                                        </p:tgtEl>
                                      </p:cBhvr>
                                    </p:animEffect>
                                    <p:set>
                                      <p:cBhvr>
                                        <p:cTn id="196" dur="1" fill="hold">
                                          <p:stCondLst>
                                            <p:cond delay="499"/>
                                          </p:stCondLst>
                                        </p:cTn>
                                        <p:tgtEl>
                                          <p:spTgt spid="27"/>
                                        </p:tgtEl>
                                        <p:attrNameLst>
                                          <p:attrName>style.visibility</p:attrName>
                                        </p:attrNameLst>
                                      </p:cBhvr>
                                      <p:to>
                                        <p:strVal val="hidden"/>
                                      </p:to>
                                    </p:set>
                                  </p:childTnLst>
                                </p:cTn>
                              </p:par>
                              <p:par>
                                <p:cTn id="197" presetID="10" presetClass="entr" presetSubtype="0" fill="hold" grpId="0" nodeType="withEffect">
                                  <p:stCondLst>
                                    <p:cond delay="500"/>
                                  </p:stCondLst>
                                  <p:childTnLst>
                                    <p:set>
                                      <p:cBhvr>
                                        <p:cTn id="198" dur="1" fill="hold">
                                          <p:stCondLst>
                                            <p:cond delay="0"/>
                                          </p:stCondLst>
                                        </p:cTn>
                                        <p:tgtEl>
                                          <p:spTgt spid="16"/>
                                        </p:tgtEl>
                                        <p:attrNameLst>
                                          <p:attrName>style.visibility</p:attrName>
                                        </p:attrNameLst>
                                      </p:cBhvr>
                                      <p:to>
                                        <p:strVal val="visible"/>
                                      </p:to>
                                    </p:set>
                                    <p:animEffect transition="in" filter="fade">
                                      <p:cBhvr>
                                        <p:cTn id="199" dur="500"/>
                                        <p:tgtEl>
                                          <p:spTgt spid="16"/>
                                        </p:tgtEl>
                                      </p:cBhvr>
                                    </p:animEffect>
                                  </p:childTnLst>
                                </p:cTn>
                              </p:par>
                              <p:par>
                                <p:cTn id="200" presetID="10" presetClass="exit" presetSubtype="0" fill="hold" grpId="1" nodeType="withEffect">
                                  <p:stCondLst>
                                    <p:cond delay="1000"/>
                                  </p:stCondLst>
                                  <p:childTnLst>
                                    <p:animEffect transition="out" filter="fade">
                                      <p:cBhvr>
                                        <p:cTn id="201" dur="500"/>
                                        <p:tgtEl>
                                          <p:spTgt spid="16"/>
                                        </p:tgtEl>
                                      </p:cBhvr>
                                    </p:animEffect>
                                    <p:set>
                                      <p:cBhvr>
                                        <p:cTn id="202" dur="1" fill="hold">
                                          <p:stCondLst>
                                            <p:cond delay="499"/>
                                          </p:stCondLst>
                                        </p:cTn>
                                        <p:tgtEl>
                                          <p:spTgt spid="16"/>
                                        </p:tgtEl>
                                        <p:attrNameLst>
                                          <p:attrName>style.visibility</p:attrName>
                                        </p:attrNameLst>
                                      </p:cBhvr>
                                      <p:to>
                                        <p:strVal val="hidden"/>
                                      </p:to>
                                    </p:set>
                                  </p:childTnLst>
                                </p:cTn>
                              </p:par>
                              <p:par>
                                <p:cTn id="203" presetID="10" presetClass="entr" presetSubtype="0" fill="hold" grpId="2" nodeType="withEffect">
                                  <p:stCondLst>
                                    <p:cond delay="1500"/>
                                  </p:stCondLst>
                                  <p:childTnLst>
                                    <p:set>
                                      <p:cBhvr>
                                        <p:cTn id="204" dur="1" fill="hold">
                                          <p:stCondLst>
                                            <p:cond delay="0"/>
                                          </p:stCondLst>
                                        </p:cTn>
                                        <p:tgtEl>
                                          <p:spTgt spid="16"/>
                                        </p:tgtEl>
                                        <p:attrNameLst>
                                          <p:attrName>style.visibility</p:attrName>
                                        </p:attrNameLst>
                                      </p:cBhvr>
                                      <p:to>
                                        <p:strVal val="visible"/>
                                      </p:to>
                                    </p:set>
                                    <p:animEffect transition="in" filter="fade">
                                      <p:cBhvr>
                                        <p:cTn id="205" dur="500"/>
                                        <p:tgtEl>
                                          <p:spTgt spid="16"/>
                                        </p:tgtEl>
                                      </p:cBhvr>
                                    </p:animEffect>
                                  </p:childTnLst>
                                </p:cTn>
                              </p:par>
                              <p:par>
                                <p:cTn id="206" presetID="10" presetClass="exit" presetSubtype="0" fill="hold" grpId="3" nodeType="withEffect">
                                  <p:stCondLst>
                                    <p:cond delay="2000"/>
                                  </p:stCondLst>
                                  <p:childTnLst>
                                    <p:animEffect transition="out" filter="fade">
                                      <p:cBhvr>
                                        <p:cTn id="207" dur="500"/>
                                        <p:tgtEl>
                                          <p:spTgt spid="16"/>
                                        </p:tgtEl>
                                      </p:cBhvr>
                                    </p:animEffect>
                                    <p:set>
                                      <p:cBhvr>
                                        <p:cTn id="208" dur="1" fill="hold">
                                          <p:stCondLst>
                                            <p:cond delay="499"/>
                                          </p:stCondLst>
                                        </p:cTn>
                                        <p:tgtEl>
                                          <p:spTgt spid="16"/>
                                        </p:tgtEl>
                                        <p:attrNameLst>
                                          <p:attrName>style.visibility</p:attrName>
                                        </p:attrNameLst>
                                      </p:cBhvr>
                                      <p:to>
                                        <p:strVal val="hidden"/>
                                      </p:to>
                                    </p:set>
                                  </p:childTnLst>
                                </p:cTn>
                              </p:par>
                              <p:par>
                                <p:cTn id="209" presetID="10" presetClass="entr" presetSubtype="0" fill="hold" grpId="4" nodeType="withEffect">
                                  <p:stCondLst>
                                    <p:cond delay="2500"/>
                                  </p:stCondLst>
                                  <p:childTnLst>
                                    <p:set>
                                      <p:cBhvr>
                                        <p:cTn id="210" dur="1" fill="hold">
                                          <p:stCondLst>
                                            <p:cond delay="0"/>
                                          </p:stCondLst>
                                        </p:cTn>
                                        <p:tgtEl>
                                          <p:spTgt spid="16"/>
                                        </p:tgtEl>
                                        <p:attrNameLst>
                                          <p:attrName>style.visibility</p:attrName>
                                        </p:attrNameLst>
                                      </p:cBhvr>
                                      <p:to>
                                        <p:strVal val="visible"/>
                                      </p:to>
                                    </p:set>
                                    <p:animEffect transition="in" filter="fade">
                                      <p:cBhvr>
                                        <p:cTn id="211" dur="500"/>
                                        <p:tgtEl>
                                          <p:spTgt spid="16"/>
                                        </p:tgtEl>
                                      </p:cBhvr>
                                    </p:animEffect>
                                  </p:childTnLst>
                                </p:cTn>
                              </p:par>
                              <p:par>
                                <p:cTn id="212" presetID="10" presetClass="exit" presetSubtype="0" fill="hold" grpId="5" nodeType="withEffect">
                                  <p:stCondLst>
                                    <p:cond delay="3000"/>
                                  </p:stCondLst>
                                  <p:childTnLst>
                                    <p:animEffect transition="out" filter="fade">
                                      <p:cBhvr>
                                        <p:cTn id="213" dur="500"/>
                                        <p:tgtEl>
                                          <p:spTgt spid="16"/>
                                        </p:tgtEl>
                                      </p:cBhvr>
                                    </p:animEffect>
                                    <p:set>
                                      <p:cBhvr>
                                        <p:cTn id="214" dur="1" fill="hold">
                                          <p:stCondLst>
                                            <p:cond delay="499"/>
                                          </p:stCondLst>
                                        </p:cTn>
                                        <p:tgtEl>
                                          <p:spTgt spid="16"/>
                                        </p:tgtEl>
                                        <p:attrNameLst>
                                          <p:attrName>style.visibility</p:attrName>
                                        </p:attrNameLst>
                                      </p:cBhvr>
                                      <p:to>
                                        <p:strVal val="hidden"/>
                                      </p:to>
                                    </p:set>
                                  </p:childTnLst>
                                </p:cTn>
                              </p:par>
                              <p:par>
                                <p:cTn id="215" presetID="10" presetClass="entr" presetSubtype="0" fill="hold" grpId="6" nodeType="withEffect">
                                  <p:stCondLst>
                                    <p:cond delay="3500"/>
                                  </p:stCondLst>
                                  <p:childTnLst>
                                    <p:set>
                                      <p:cBhvr>
                                        <p:cTn id="216" dur="1" fill="hold">
                                          <p:stCondLst>
                                            <p:cond delay="0"/>
                                          </p:stCondLst>
                                        </p:cTn>
                                        <p:tgtEl>
                                          <p:spTgt spid="16"/>
                                        </p:tgtEl>
                                        <p:attrNameLst>
                                          <p:attrName>style.visibility</p:attrName>
                                        </p:attrNameLst>
                                      </p:cBhvr>
                                      <p:to>
                                        <p:strVal val="visible"/>
                                      </p:to>
                                    </p:set>
                                    <p:animEffect transition="in" filter="fade">
                                      <p:cBhvr>
                                        <p:cTn id="217" dur="500"/>
                                        <p:tgtEl>
                                          <p:spTgt spid="16"/>
                                        </p:tgtEl>
                                      </p:cBhvr>
                                    </p:animEffect>
                                  </p:childTnLst>
                                </p:cTn>
                              </p:par>
                              <p:par>
                                <p:cTn id="218" presetID="10" presetClass="exit" presetSubtype="0" fill="hold" grpId="7" nodeType="withEffect">
                                  <p:stCondLst>
                                    <p:cond delay="4000"/>
                                  </p:stCondLst>
                                  <p:childTnLst>
                                    <p:animEffect transition="out" filter="fade">
                                      <p:cBhvr>
                                        <p:cTn id="219" dur="500"/>
                                        <p:tgtEl>
                                          <p:spTgt spid="16"/>
                                        </p:tgtEl>
                                      </p:cBhvr>
                                    </p:animEffect>
                                    <p:set>
                                      <p:cBhvr>
                                        <p:cTn id="220" dur="1" fill="hold">
                                          <p:stCondLst>
                                            <p:cond delay="499"/>
                                          </p:stCondLst>
                                        </p:cTn>
                                        <p:tgtEl>
                                          <p:spTgt spid="16"/>
                                        </p:tgtEl>
                                        <p:attrNameLst>
                                          <p:attrName>style.visibility</p:attrName>
                                        </p:attrNameLst>
                                      </p:cBhvr>
                                      <p:to>
                                        <p:strVal val="hidden"/>
                                      </p:to>
                                    </p:set>
                                  </p:childTnLst>
                                </p:cTn>
                              </p:par>
                              <p:par>
                                <p:cTn id="221" presetID="10" presetClass="entr" presetSubtype="0" fill="hold" grpId="8" nodeType="withEffect">
                                  <p:stCondLst>
                                    <p:cond delay="4500"/>
                                  </p:stCondLst>
                                  <p:childTnLst>
                                    <p:set>
                                      <p:cBhvr>
                                        <p:cTn id="222" dur="1" fill="hold">
                                          <p:stCondLst>
                                            <p:cond delay="0"/>
                                          </p:stCondLst>
                                        </p:cTn>
                                        <p:tgtEl>
                                          <p:spTgt spid="16"/>
                                        </p:tgtEl>
                                        <p:attrNameLst>
                                          <p:attrName>style.visibility</p:attrName>
                                        </p:attrNameLst>
                                      </p:cBhvr>
                                      <p:to>
                                        <p:strVal val="visible"/>
                                      </p:to>
                                    </p:set>
                                    <p:animEffect transition="in" filter="fade">
                                      <p:cBhvr>
                                        <p:cTn id="223" dur="500"/>
                                        <p:tgtEl>
                                          <p:spTgt spid="16"/>
                                        </p:tgtEl>
                                      </p:cBhvr>
                                    </p:animEffect>
                                  </p:childTnLst>
                                </p:cTn>
                              </p:par>
                              <p:par>
                                <p:cTn id="224" presetID="10" presetClass="exit" presetSubtype="0" fill="hold" grpId="9" nodeType="withEffect">
                                  <p:stCondLst>
                                    <p:cond delay="5000"/>
                                  </p:stCondLst>
                                  <p:childTnLst>
                                    <p:animEffect transition="out" filter="fade">
                                      <p:cBhvr>
                                        <p:cTn id="225" dur="500"/>
                                        <p:tgtEl>
                                          <p:spTgt spid="16"/>
                                        </p:tgtEl>
                                      </p:cBhvr>
                                    </p:animEffect>
                                    <p:set>
                                      <p:cBhvr>
                                        <p:cTn id="226" dur="1" fill="hold">
                                          <p:stCondLst>
                                            <p:cond delay="499"/>
                                          </p:stCondLst>
                                        </p:cTn>
                                        <p:tgtEl>
                                          <p:spTgt spid="16"/>
                                        </p:tgtEl>
                                        <p:attrNameLst>
                                          <p:attrName>style.visibility</p:attrName>
                                        </p:attrNameLst>
                                      </p:cBhvr>
                                      <p:to>
                                        <p:strVal val="hidden"/>
                                      </p:to>
                                    </p:set>
                                  </p:childTnLst>
                                </p:cTn>
                              </p:par>
                              <p:par>
                                <p:cTn id="227" presetID="10" presetClass="entr" presetSubtype="0" fill="hold" grpId="0" nodeType="withEffect">
                                  <p:stCondLst>
                                    <p:cond delay="750"/>
                                  </p:stCondLst>
                                  <p:childTnLst>
                                    <p:set>
                                      <p:cBhvr>
                                        <p:cTn id="228" dur="1" fill="hold">
                                          <p:stCondLst>
                                            <p:cond delay="0"/>
                                          </p:stCondLst>
                                        </p:cTn>
                                        <p:tgtEl>
                                          <p:spTgt spid="26"/>
                                        </p:tgtEl>
                                        <p:attrNameLst>
                                          <p:attrName>style.visibility</p:attrName>
                                        </p:attrNameLst>
                                      </p:cBhvr>
                                      <p:to>
                                        <p:strVal val="visible"/>
                                      </p:to>
                                    </p:set>
                                    <p:animEffect transition="in" filter="fade">
                                      <p:cBhvr>
                                        <p:cTn id="229" dur="500"/>
                                        <p:tgtEl>
                                          <p:spTgt spid="26"/>
                                        </p:tgtEl>
                                      </p:cBhvr>
                                    </p:animEffect>
                                  </p:childTnLst>
                                </p:cTn>
                              </p:par>
                              <p:par>
                                <p:cTn id="230" presetID="10" presetClass="exit" presetSubtype="0" fill="hold" grpId="1" nodeType="withEffect">
                                  <p:stCondLst>
                                    <p:cond delay="1250"/>
                                  </p:stCondLst>
                                  <p:childTnLst>
                                    <p:animEffect transition="out" filter="fade">
                                      <p:cBhvr>
                                        <p:cTn id="231" dur="500"/>
                                        <p:tgtEl>
                                          <p:spTgt spid="26"/>
                                        </p:tgtEl>
                                      </p:cBhvr>
                                    </p:animEffect>
                                    <p:set>
                                      <p:cBhvr>
                                        <p:cTn id="232" dur="1" fill="hold">
                                          <p:stCondLst>
                                            <p:cond delay="499"/>
                                          </p:stCondLst>
                                        </p:cTn>
                                        <p:tgtEl>
                                          <p:spTgt spid="26"/>
                                        </p:tgtEl>
                                        <p:attrNameLst>
                                          <p:attrName>style.visibility</p:attrName>
                                        </p:attrNameLst>
                                      </p:cBhvr>
                                      <p:to>
                                        <p:strVal val="hidden"/>
                                      </p:to>
                                    </p:set>
                                  </p:childTnLst>
                                </p:cTn>
                              </p:par>
                              <p:par>
                                <p:cTn id="233" presetID="10" presetClass="entr" presetSubtype="0" fill="hold" grpId="2" nodeType="withEffect">
                                  <p:stCondLst>
                                    <p:cond delay="1750"/>
                                  </p:stCondLst>
                                  <p:childTnLst>
                                    <p:set>
                                      <p:cBhvr>
                                        <p:cTn id="234" dur="1" fill="hold">
                                          <p:stCondLst>
                                            <p:cond delay="0"/>
                                          </p:stCondLst>
                                        </p:cTn>
                                        <p:tgtEl>
                                          <p:spTgt spid="26"/>
                                        </p:tgtEl>
                                        <p:attrNameLst>
                                          <p:attrName>style.visibility</p:attrName>
                                        </p:attrNameLst>
                                      </p:cBhvr>
                                      <p:to>
                                        <p:strVal val="visible"/>
                                      </p:to>
                                    </p:set>
                                    <p:animEffect transition="in" filter="fade">
                                      <p:cBhvr>
                                        <p:cTn id="235" dur="500"/>
                                        <p:tgtEl>
                                          <p:spTgt spid="26"/>
                                        </p:tgtEl>
                                      </p:cBhvr>
                                    </p:animEffect>
                                  </p:childTnLst>
                                </p:cTn>
                              </p:par>
                              <p:par>
                                <p:cTn id="236" presetID="10" presetClass="exit" presetSubtype="0" fill="hold" grpId="3" nodeType="withEffect">
                                  <p:stCondLst>
                                    <p:cond delay="2250"/>
                                  </p:stCondLst>
                                  <p:childTnLst>
                                    <p:animEffect transition="out" filter="fade">
                                      <p:cBhvr>
                                        <p:cTn id="237" dur="500"/>
                                        <p:tgtEl>
                                          <p:spTgt spid="26"/>
                                        </p:tgtEl>
                                      </p:cBhvr>
                                    </p:animEffect>
                                    <p:set>
                                      <p:cBhvr>
                                        <p:cTn id="238" dur="1" fill="hold">
                                          <p:stCondLst>
                                            <p:cond delay="499"/>
                                          </p:stCondLst>
                                        </p:cTn>
                                        <p:tgtEl>
                                          <p:spTgt spid="26"/>
                                        </p:tgtEl>
                                        <p:attrNameLst>
                                          <p:attrName>style.visibility</p:attrName>
                                        </p:attrNameLst>
                                      </p:cBhvr>
                                      <p:to>
                                        <p:strVal val="hidden"/>
                                      </p:to>
                                    </p:set>
                                  </p:childTnLst>
                                </p:cTn>
                              </p:par>
                              <p:par>
                                <p:cTn id="239" presetID="10" presetClass="entr" presetSubtype="0" fill="hold" grpId="4" nodeType="withEffect">
                                  <p:stCondLst>
                                    <p:cond delay="2750"/>
                                  </p:stCondLst>
                                  <p:childTnLst>
                                    <p:set>
                                      <p:cBhvr>
                                        <p:cTn id="240" dur="1" fill="hold">
                                          <p:stCondLst>
                                            <p:cond delay="0"/>
                                          </p:stCondLst>
                                        </p:cTn>
                                        <p:tgtEl>
                                          <p:spTgt spid="26"/>
                                        </p:tgtEl>
                                        <p:attrNameLst>
                                          <p:attrName>style.visibility</p:attrName>
                                        </p:attrNameLst>
                                      </p:cBhvr>
                                      <p:to>
                                        <p:strVal val="visible"/>
                                      </p:to>
                                    </p:set>
                                    <p:animEffect transition="in" filter="fade">
                                      <p:cBhvr>
                                        <p:cTn id="241" dur="500"/>
                                        <p:tgtEl>
                                          <p:spTgt spid="26"/>
                                        </p:tgtEl>
                                      </p:cBhvr>
                                    </p:animEffect>
                                  </p:childTnLst>
                                </p:cTn>
                              </p:par>
                              <p:par>
                                <p:cTn id="242" presetID="10" presetClass="exit" presetSubtype="0" fill="hold" grpId="5" nodeType="withEffect">
                                  <p:stCondLst>
                                    <p:cond delay="3250"/>
                                  </p:stCondLst>
                                  <p:childTnLst>
                                    <p:animEffect transition="out" filter="fade">
                                      <p:cBhvr>
                                        <p:cTn id="243" dur="500"/>
                                        <p:tgtEl>
                                          <p:spTgt spid="26"/>
                                        </p:tgtEl>
                                      </p:cBhvr>
                                    </p:animEffect>
                                    <p:set>
                                      <p:cBhvr>
                                        <p:cTn id="244" dur="1" fill="hold">
                                          <p:stCondLst>
                                            <p:cond delay="499"/>
                                          </p:stCondLst>
                                        </p:cTn>
                                        <p:tgtEl>
                                          <p:spTgt spid="26"/>
                                        </p:tgtEl>
                                        <p:attrNameLst>
                                          <p:attrName>style.visibility</p:attrName>
                                        </p:attrNameLst>
                                      </p:cBhvr>
                                      <p:to>
                                        <p:strVal val="hidden"/>
                                      </p:to>
                                    </p:set>
                                  </p:childTnLst>
                                </p:cTn>
                              </p:par>
                              <p:par>
                                <p:cTn id="245" presetID="10" presetClass="entr" presetSubtype="0" fill="hold" grpId="6" nodeType="withEffect">
                                  <p:stCondLst>
                                    <p:cond delay="3750"/>
                                  </p:stCondLst>
                                  <p:childTnLst>
                                    <p:set>
                                      <p:cBhvr>
                                        <p:cTn id="246" dur="1" fill="hold">
                                          <p:stCondLst>
                                            <p:cond delay="0"/>
                                          </p:stCondLst>
                                        </p:cTn>
                                        <p:tgtEl>
                                          <p:spTgt spid="26"/>
                                        </p:tgtEl>
                                        <p:attrNameLst>
                                          <p:attrName>style.visibility</p:attrName>
                                        </p:attrNameLst>
                                      </p:cBhvr>
                                      <p:to>
                                        <p:strVal val="visible"/>
                                      </p:to>
                                    </p:set>
                                    <p:animEffect transition="in" filter="fade">
                                      <p:cBhvr>
                                        <p:cTn id="247" dur="500"/>
                                        <p:tgtEl>
                                          <p:spTgt spid="26"/>
                                        </p:tgtEl>
                                      </p:cBhvr>
                                    </p:animEffect>
                                  </p:childTnLst>
                                </p:cTn>
                              </p:par>
                              <p:par>
                                <p:cTn id="248" presetID="10" presetClass="exit" presetSubtype="0" fill="hold" grpId="7" nodeType="withEffect">
                                  <p:stCondLst>
                                    <p:cond delay="4250"/>
                                  </p:stCondLst>
                                  <p:childTnLst>
                                    <p:animEffect transition="out" filter="fade">
                                      <p:cBhvr>
                                        <p:cTn id="249" dur="500"/>
                                        <p:tgtEl>
                                          <p:spTgt spid="26"/>
                                        </p:tgtEl>
                                      </p:cBhvr>
                                    </p:animEffect>
                                    <p:set>
                                      <p:cBhvr>
                                        <p:cTn id="250" dur="1" fill="hold">
                                          <p:stCondLst>
                                            <p:cond delay="499"/>
                                          </p:stCondLst>
                                        </p:cTn>
                                        <p:tgtEl>
                                          <p:spTgt spid="26"/>
                                        </p:tgtEl>
                                        <p:attrNameLst>
                                          <p:attrName>style.visibility</p:attrName>
                                        </p:attrNameLst>
                                      </p:cBhvr>
                                      <p:to>
                                        <p:strVal val="hidden"/>
                                      </p:to>
                                    </p:set>
                                  </p:childTnLst>
                                </p:cTn>
                              </p:par>
                              <p:par>
                                <p:cTn id="251" presetID="10" presetClass="entr" presetSubtype="0" fill="hold" grpId="8" nodeType="withEffect">
                                  <p:stCondLst>
                                    <p:cond delay="4750"/>
                                  </p:stCondLst>
                                  <p:childTnLst>
                                    <p:set>
                                      <p:cBhvr>
                                        <p:cTn id="252" dur="1" fill="hold">
                                          <p:stCondLst>
                                            <p:cond delay="0"/>
                                          </p:stCondLst>
                                        </p:cTn>
                                        <p:tgtEl>
                                          <p:spTgt spid="26"/>
                                        </p:tgtEl>
                                        <p:attrNameLst>
                                          <p:attrName>style.visibility</p:attrName>
                                        </p:attrNameLst>
                                      </p:cBhvr>
                                      <p:to>
                                        <p:strVal val="visible"/>
                                      </p:to>
                                    </p:set>
                                    <p:animEffect transition="in" filter="fade">
                                      <p:cBhvr>
                                        <p:cTn id="253" dur="500"/>
                                        <p:tgtEl>
                                          <p:spTgt spid="26"/>
                                        </p:tgtEl>
                                      </p:cBhvr>
                                    </p:animEffect>
                                  </p:childTnLst>
                                </p:cTn>
                              </p:par>
                              <p:par>
                                <p:cTn id="254" presetID="10" presetClass="exit" presetSubtype="0" fill="hold" grpId="9" nodeType="withEffect">
                                  <p:stCondLst>
                                    <p:cond delay="5250"/>
                                  </p:stCondLst>
                                  <p:childTnLst>
                                    <p:animEffect transition="out" filter="fade">
                                      <p:cBhvr>
                                        <p:cTn id="255" dur="500"/>
                                        <p:tgtEl>
                                          <p:spTgt spid="26"/>
                                        </p:tgtEl>
                                      </p:cBhvr>
                                    </p:animEffect>
                                    <p:set>
                                      <p:cBhvr>
                                        <p:cTn id="256" dur="1" fill="hold">
                                          <p:stCondLst>
                                            <p:cond delay="499"/>
                                          </p:stCondLst>
                                        </p:cTn>
                                        <p:tgtEl>
                                          <p:spTgt spid="26"/>
                                        </p:tgtEl>
                                        <p:attrNameLst>
                                          <p:attrName>style.visibility</p:attrName>
                                        </p:attrNameLst>
                                      </p:cBhvr>
                                      <p:to>
                                        <p:strVal val="hidden"/>
                                      </p:to>
                                    </p:set>
                                  </p:childTnLst>
                                </p:cTn>
                              </p:par>
                              <p:par>
                                <p:cTn id="257" presetID="10" presetClass="entr" presetSubtype="0" fill="hold" grpId="0" nodeType="withEffect">
                                  <p:stCondLst>
                                    <p:cond delay="1000"/>
                                  </p:stCondLst>
                                  <p:childTnLst>
                                    <p:set>
                                      <p:cBhvr>
                                        <p:cTn id="258" dur="1" fill="hold">
                                          <p:stCondLst>
                                            <p:cond delay="0"/>
                                          </p:stCondLst>
                                        </p:cTn>
                                        <p:tgtEl>
                                          <p:spTgt spid="12"/>
                                        </p:tgtEl>
                                        <p:attrNameLst>
                                          <p:attrName>style.visibility</p:attrName>
                                        </p:attrNameLst>
                                      </p:cBhvr>
                                      <p:to>
                                        <p:strVal val="visible"/>
                                      </p:to>
                                    </p:set>
                                    <p:animEffect transition="in" filter="fade">
                                      <p:cBhvr>
                                        <p:cTn id="259" dur="500"/>
                                        <p:tgtEl>
                                          <p:spTgt spid="12"/>
                                        </p:tgtEl>
                                      </p:cBhvr>
                                    </p:animEffect>
                                  </p:childTnLst>
                                </p:cTn>
                              </p:par>
                              <p:par>
                                <p:cTn id="260" presetID="10" presetClass="exit" presetSubtype="0" fill="hold" grpId="1" nodeType="withEffect">
                                  <p:stCondLst>
                                    <p:cond delay="1500"/>
                                  </p:stCondLst>
                                  <p:childTnLst>
                                    <p:animEffect transition="out" filter="fade">
                                      <p:cBhvr>
                                        <p:cTn id="261" dur="500"/>
                                        <p:tgtEl>
                                          <p:spTgt spid="12"/>
                                        </p:tgtEl>
                                      </p:cBhvr>
                                    </p:animEffect>
                                    <p:set>
                                      <p:cBhvr>
                                        <p:cTn id="262" dur="1" fill="hold">
                                          <p:stCondLst>
                                            <p:cond delay="499"/>
                                          </p:stCondLst>
                                        </p:cTn>
                                        <p:tgtEl>
                                          <p:spTgt spid="12"/>
                                        </p:tgtEl>
                                        <p:attrNameLst>
                                          <p:attrName>style.visibility</p:attrName>
                                        </p:attrNameLst>
                                      </p:cBhvr>
                                      <p:to>
                                        <p:strVal val="hidden"/>
                                      </p:to>
                                    </p:set>
                                  </p:childTnLst>
                                </p:cTn>
                              </p:par>
                              <p:par>
                                <p:cTn id="263" presetID="10" presetClass="entr" presetSubtype="0" fill="hold" grpId="2" nodeType="withEffect">
                                  <p:stCondLst>
                                    <p:cond delay="2000"/>
                                  </p:stCondLst>
                                  <p:childTnLst>
                                    <p:set>
                                      <p:cBhvr>
                                        <p:cTn id="264" dur="1" fill="hold">
                                          <p:stCondLst>
                                            <p:cond delay="0"/>
                                          </p:stCondLst>
                                        </p:cTn>
                                        <p:tgtEl>
                                          <p:spTgt spid="12"/>
                                        </p:tgtEl>
                                        <p:attrNameLst>
                                          <p:attrName>style.visibility</p:attrName>
                                        </p:attrNameLst>
                                      </p:cBhvr>
                                      <p:to>
                                        <p:strVal val="visible"/>
                                      </p:to>
                                    </p:set>
                                    <p:animEffect transition="in" filter="fade">
                                      <p:cBhvr>
                                        <p:cTn id="265" dur="500"/>
                                        <p:tgtEl>
                                          <p:spTgt spid="12"/>
                                        </p:tgtEl>
                                      </p:cBhvr>
                                    </p:animEffect>
                                  </p:childTnLst>
                                </p:cTn>
                              </p:par>
                              <p:par>
                                <p:cTn id="266" presetID="10" presetClass="exit" presetSubtype="0" fill="hold" grpId="3" nodeType="withEffect">
                                  <p:stCondLst>
                                    <p:cond delay="2500"/>
                                  </p:stCondLst>
                                  <p:childTnLst>
                                    <p:animEffect transition="out" filter="fade">
                                      <p:cBhvr>
                                        <p:cTn id="267" dur="500"/>
                                        <p:tgtEl>
                                          <p:spTgt spid="12"/>
                                        </p:tgtEl>
                                      </p:cBhvr>
                                    </p:animEffect>
                                    <p:set>
                                      <p:cBhvr>
                                        <p:cTn id="268" dur="1" fill="hold">
                                          <p:stCondLst>
                                            <p:cond delay="499"/>
                                          </p:stCondLst>
                                        </p:cTn>
                                        <p:tgtEl>
                                          <p:spTgt spid="12"/>
                                        </p:tgtEl>
                                        <p:attrNameLst>
                                          <p:attrName>style.visibility</p:attrName>
                                        </p:attrNameLst>
                                      </p:cBhvr>
                                      <p:to>
                                        <p:strVal val="hidden"/>
                                      </p:to>
                                    </p:set>
                                  </p:childTnLst>
                                </p:cTn>
                              </p:par>
                              <p:par>
                                <p:cTn id="269" presetID="10" presetClass="entr" presetSubtype="0" fill="hold" grpId="4" nodeType="withEffect">
                                  <p:stCondLst>
                                    <p:cond delay="3000"/>
                                  </p:stCondLst>
                                  <p:childTnLst>
                                    <p:set>
                                      <p:cBhvr>
                                        <p:cTn id="270" dur="1" fill="hold">
                                          <p:stCondLst>
                                            <p:cond delay="0"/>
                                          </p:stCondLst>
                                        </p:cTn>
                                        <p:tgtEl>
                                          <p:spTgt spid="12"/>
                                        </p:tgtEl>
                                        <p:attrNameLst>
                                          <p:attrName>style.visibility</p:attrName>
                                        </p:attrNameLst>
                                      </p:cBhvr>
                                      <p:to>
                                        <p:strVal val="visible"/>
                                      </p:to>
                                    </p:set>
                                    <p:animEffect transition="in" filter="fade">
                                      <p:cBhvr>
                                        <p:cTn id="271" dur="500"/>
                                        <p:tgtEl>
                                          <p:spTgt spid="12"/>
                                        </p:tgtEl>
                                      </p:cBhvr>
                                    </p:animEffect>
                                  </p:childTnLst>
                                </p:cTn>
                              </p:par>
                              <p:par>
                                <p:cTn id="272" presetID="10" presetClass="exit" presetSubtype="0" fill="hold" grpId="5" nodeType="withEffect">
                                  <p:stCondLst>
                                    <p:cond delay="3500"/>
                                  </p:stCondLst>
                                  <p:childTnLst>
                                    <p:animEffect transition="out" filter="fade">
                                      <p:cBhvr>
                                        <p:cTn id="273" dur="500"/>
                                        <p:tgtEl>
                                          <p:spTgt spid="12"/>
                                        </p:tgtEl>
                                      </p:cBhvr>
                                    </p:animEffect>
                                    <p:set>
                                      <p:cBhvr>
                                        <p:cTn id="274" dur="1" fill="hold">
                                          <p:stCondLst>
                                            <p:cond delay="499"/>
                                          </p:stCondLst>
                                        </p:cTn>
                                        <p:tgtEl>
                                          <p:spTgt spid="12"/>
                                        </p:tgtEl>
                                        <p:attrNameLst>
                                          <p:attrName>style.visibility</p:attrName>
                                        </p:attrNameLst>
                                      </p:cBhvr>
                                      <p:to>
                                        <p:strVal val="hidden"/>
                                      </p:to>
                                    </p:set>
                                  </p:childTnLst>
                                </p:cTn>
                              </p:par>
                              <p:par>
                                <p:cTn id="275" presetID="10" presetClass="entr" presetSubtype="0" fill="hold" grpId="6" nodeType="withEffect">
                                  <p:stCondLst>
                                    <p:cond delay="4000"/>
                                  </p:stCondLst>
                                  <p:childTnLst>
                                    <p:set>
                                      <p:cBhvr>
                                        <p:cTn id="276" dur="1" fill="hold">
                                          <p:stCondLst>
                                            <p:cond delay="0"/>
                                          </p:stCondLst>
                                        </p:cTn>
                                        <p:tgtEl>
                                          <p:spTgt spid="12"/>
                                        </p:tgtEl>
                                        <p:attrNameLst>
                                          <p:attrName>style.visibility</p:attrName>
                                        </p:attrNameLst>
                                      </p:cBhvr>
                                      <p:to>
                                        <p:strVal val="visible"/>
                                      </p:to>
                                    </p:set>
                                    <p:animEffect transition="in" filter="fade">
                                      <p:cBhvr>
                                        <p:cTn id="277" dur="500"/>
                                        <p:tgtEl>
                                          <p:spTgt spid="12"/>
                                        </p:tgtEl>
                                      </p:cBhvr>
                                    </p:animEffect>
                                  </p:childTnLst>
                                </p:cTn>
                              </p:par>
                              <p:par>
                                <p:cTn id="278" presetID="10" presetClass="exit" presetSubtype="0" fill="hold" grpId="7" nodeType="withEffect">
                                  <p:stCondLst>
                                    <p:cond delay="4500"/>
                                  </p:stCondLst>
                                  <p:childTnLst>
                                    <p:animEffect transition="out" filter="fade">
                                      <p:cBhvr>
                                        <p:cTn id="279" dur="500"/>
                                        <p:tgtEl>
                                          <p:spTgt spid="12"/>
                                        </p:tgtEl>
                                      </p:cBhvr>
                                    </p:animEffect>
                                    <p:set>
                                      <p:cBhvr>
                                        <p:cTn id="280" dur="1" fill="hold">
                                          <p:stCondLst>
                                            <p:cond delay="499"/>
                                          </p:stCondLst>
                                        </p:cTn>
                                        <p:tgtEl>
                                          <p:spTgt spid="12"/>
                                        </p:tgtEl>
                                        <p:attrNameLst>
                                          <p:attrName>style.visibility</p:attrName>
                                        </p:attrNameLst>
                                      </p:cBhvr>
                                      <p:to>
                                        <p:strVal val="hidden"/>
                                      </p:to>
                                    </p:set>
                                  </p:childTnLst>
                                </p:cTn>
                              </p:par>
                              <p:par>
                                <p:cTn id="281" presetID="10" presetClass="entr" presetSubtype="0" fill="hold" grpId="8" nodeType="withEffect">
                                  <p:stCondLst>
                                    <p:cond delay="5000"/>
                                  </p:stCondLst>
                                  <p:childTnLst>
                                    <p:set>
                                      <p:cBhvr>
                                        <p:cTn id="282" dur="1" fill="hold">
                                          <p:stCondLst>
                                            <p:cond delay="0"/>
                                          </p:stCondLst>
                                        </p:cTn>
                                        <p:tgtEl>
                                          <p:spTgt spid="12"/>
                                        </p:tgtEl>
                                        <p:attrNameLst>
                                          <p:attrName>style.visibility</p:attrName>
                                        </p:attrNameLst>
                                      </p:cBhvr>
                                      <p:to>
                                        <p:strVal val="visible"/>
                                      </p:to>
                                    </p:set>
                                    <p:animEffect transition="in" filter="fade">
                                      <p:cBhvr>
                                        <p:cTn id="283" dur="500"/>
                                        <p:tgtEl>
                                          <p:spTgt spid="12"/>
                                        </p:tgtEl>
                                      </p:cBhvr>
                                    </p:animEffect>
                                  </p:childTnLst>
                                </p:cTn>
                              </p:par>
                              <p:par>
                                <p:cTn id="284" presetID="10" presetClass="exit" presetSubtype="0" fill="hold" grpId="9" nodeType="withEffect">
                                  <p:stCondLst>
                                    <p:cond delay="5500"/>
                                  </p:stCondLst>
                                  <p:childTnLst>
                                    <p:animEffect transition="out" filter="fade">
                                      <p:cBhvr>
                                        <p:cTn id="285" dur="500"/>
                                        <p:tgtEl>
                                          <p:spTgt spid="12"/>
                                        </p:tgtEl>
                                      </p:cBhvr>
                                    </p:animEffect>
                                    <p:set>
                                      <p:cBhvr>
                                        <p:cTn id="286" dur="1" fill="hold">
                                          <p:stCondLst>
                                            <p:cond delay="499"/>
                                          </p:stCondLst>
                                        </p:cTn>
                                        <p:tgtEl>
                                          <p:spTgt spid="12"/>
                                        </p:tgtEl>
                                        <p:attrNameLst>
                                          <p:attrName>style.visibility</p:attrName>
                                        </p:attrNameLst>
                                      </p:cBhvr>
                                      <p:to>
                                        <p:strVal val="hidden"/>
                                      </p:to>
                                    </p:set>
                                  </p:childTnLst>
                                </p:cTn>
                              </p:par>
                              <p:par>
                                <p:cTn id="287" presetID="10" presetClass="entr" presetSubtype="0" fill="hold" grpId="0" nodeType="withEffect">
                                  <p:stCondLst>
                                    <p:cond delay="1000"/>
                                  </p:stCondLst>
                                  <p:childTnLst>
                                    <p:set>
                                      <p:cBhvr>
                                        <p:cTn id="288" dur="1" fill="hold">
                                          <p:stCondLst>
                                            <p:cond delay="0"/>
                                          </p:stCondLst>
                                        </p:cTn>
                                        <p:tgtEl>
                                          <p:spTgt spid="6"/>
                                        </p:tgtEl>
                                        <p:attrNameLst>
                                          <p:attrName>style.visibility</p:attrName>
                                        </p:attrNameLst>
                                      </p:cBhvr>
                                      <p:to>
                                        <p:strVal val="visible"/>
                                      </p:to>
                                    </p:set>
                                    <p:animEffect transition="in" filter="fade">
                                      <p:cBhvr>
                                        <p:cTn id="289" dur="500"/>
                                        <p:tgtEl>
                                          <p:spTgt spid="6"/>
                                        </p:tgtEl>
                                      </p:cBhvr>
                                    </p:animEffect>
                                  </p:childTnLst>
                                </p:cTn>
                              </p:par>
                              <p:par>
                                <p:cTn id="290" presetID="10" presetClass="exit" presetSubtype="0" fill="hold" grpId="1" nodeType="withEffect">
                                  <p:stCondLst>
                                    <p:cond delay="5000"/>
                                  </p:stCondLst>
                                  <p:childTnLst>
                                    <p:animEffect transition="out" filter="fade">
                                      <p:cBhvr>
                                        <p:cTn id="291" dur="500"/>
                                        <p:tgtEl>
                                          <p:spTgt spid="6"/>
                                        </p:tgtEl>
                                      </p:cBhvr>
                                    </p:animEffect>
                                    <p:set>
                                      <p:cBhvr>
                                        <p:cTn id="292" dur="1" fill="hold">
                                          <p:stCondLst>
                                            <p:cond delay="499"/>
                                          </p:stCondLst>
                                        </p:cTn>
                                        <p:tgtEl>
                                          <p:spTgt spid="6"/>
                                        </p:tgtEl>
                                        <p:attrNameLst>
                                          <p:attrName>style.visibility</p:attrName>
                                        </p:attrNameLst>
                                      </p:cBhvr>
                                      <p:to>
                                        <p:strVal val="hidden"/>
                                      </p:to>
                                    </p:set>
                                  </p:childTnLst>
                                </p:cTn>
                              </p:par>
                              <p:par>
                                <p:cTn id="293" presetID="10" presetClass="entr" presetSubtype="0" fill="hold" grpId="0" nodeType="withEffect">
                                  <p:stCondLst>
                                    <p:cond delay="1250"/>
                                  </p:stCondLst>
                                  <p:childTnLst>
                                    <p:set>
                                      <p:cBhvr>
                                        <p:cTn id="294" dur="1" fill="hold">
                                          <p:stCondLst>
                                            <p:cond delay="0"/>
                                          </p:stCondLst>
                                        </p:cTn>
                                        <p:tgtEl>
                                          <p:spTgt spid="4"/>
                                        </p:tgtEl>
                                        <p:attrNameLst>
                                          <p:attrName>style.visibility</p:attrName>
                                        </p:attrNameLst>
                                      </p:cBhvr>
                                      <p:to>
                                        <p:strVal val="visible"/>
                                      </p:to>
                                    </p:set>
                                    <p:animEffect transition="in" filter="fade">
                                      <p:cBhvr>
                                        <p:cTn id="295" dur="500"/>
                                        <p:tgtEl>
                                          <p:spTgt spid="4"/>
                                        </p:tgtEl>
                                      </p:cBhvr>
                                    </p:animEffect>
                                  </p:childTnLst>
                                </p:cTn>
                              </p:par>
                              <p:par>
                                <p:cTn id="296" presetID="10" presetClass="exit" presetSubtype="0" fill="hold" grpId="1" nodeType="withEffect">
                                  <p:stCondLst>
                                    <p:cond delay="5250"/>
                                  </p:stCondLst>
                                  <p:childTnLst>
                                    <p:animEffect transition="out" filter="fade">
                                      <p:cBhvr>
                                        <p:cTn id="297" dur="500"/>
                                        <p:tgtEl>
                                          <p:spTgt spid="4"/>
                                        </p:tgtEl>
                                      </p:cBhvr>
                                    </p:animEffect>
                                    <p:set>
                                      <p:cBhvr>
                                        <p:cTn id="298" dur="1" fill="hold">
                                          <p:stCondLst>
                                            <p:cond delay="499"/>
                                          </p:stCondLst>
                                        </p:cTn>
                                        <p:tgtEl>
                                          <p:spTgt spid="4"/>
                                        </p:tgtEl>
                                        <p:attrNameLst>
                                          <p:attrName>style.visibility</p:attrName>
                                        </p:attrNameLst>
                                      </p:cBhvr>
                                      <p:to>
                                        <p:strVal val="hidden"/>
                                      </p:to>
                                    </p:set>
                                  </p:childTnLst>
                                </p:cTn>
                              </p:par>
                              <p:par>
                                <p:cTn id="299" presetID="10" presetClass="entr" presetSubtype="0" fill="hold" grpId="0" nodeType="withEffect">
                                  <p:stCondLst>
                                    <p:cond delay="1500"/>
                                  </p:stCondLst>
                                  <p:childTnLst>
                                    <p:set>
                                      <p:cBhvr>
                                        <p:cTn id="300" dur="1" fill="hold">
                                          <p:stCondLst>
                                            <p:cond delay="0"/>
                                          </p:stCondLst>
                                        </p:cTn>
                                        <p:tgtEl>
                                          <p:spTgt spid="7"/>
                                        </p:tgtEl>
                                        <p:attrNameLst>
                                          <p:attrName>style.visibility</p:attrName>
                                        </p:attrNameLst>
                                      </p:cBhvr>
                                      <p:to>
                                        <p:strVal val="visible"/>
                                      </p:to>
                                    </p:set>
                                    <p:animEffect transition="in" filter="fade">
                                      <p:cBhvr>
                                        <p:cTn id="301" dur="500"/>
                                        <p:tgtEl>
                                          <p:spTgt spid="7"/>
                                        </p:tgtEl>
                                      </p:cBhvr>
                                    </p:animEffect>
                                  </p:childTnLst>
                                </p:cTn>
                              </p:par>
                              <p:par>
                                <p:cTn id="302" presetID="10" presetClass="exit" presetSubtype="0" fill="hold" grpId="1" nodeType="withEffect">
                                  <p:stCondLst>
                                    <p:cond delay="5500"/>
                                  </p:stCondLst>
                                  <p:childTnLst>
                                    <p:animEffect transition="out" filter="fade">
                                      <p:cBhvr>
                                        <p:cTn id="303" dur="500"/>
                                        <p:tgtEl>
                                          <p:spTgt spid="7"/>
                                        </p:tgtEl>
                                      </p:cBhvr>
                                    </p:animEffect>
                                    <p:set>
                                      <p:cBhvr>
                                        <p:cTn id="304" dur="1" fill="hold">
                                          <p:stCondLst>
                                            <p:cond delay="499"/>
                                          </p:stCondLst>
                                        </p:cTn>
                                        <p:tgtEl>
                                          <p:spTgt spid="7"/>
                                        </p:tgtEl>
                                        <p:attrNameLst>
                                          <p:attrName>style.visibility</p:attrName>
                                        </p:attrNameLst>
                                      </p:cBhvr>
                                      <p:to>
                                        <p:strVal val="hidden"/>
                                      </p:to>
                                    </p:set>
                                  </p:childTnLst>
                                </p:cTn>
                              </p:par>
                              <p:par>
                                <p:cTn id="305" presetID="10" presetClass="entr" presetSubtype="0" fill="hold" grpId="0" nodeType="withEffect">
                                  <p:stCondLst>
                                    <p:cond delay="1750"/>
                                  </p:stCondLst>
                                  <p:childTnLst>
                                    <p:set>
                                      <p:cBhvr>
                                        <p:cTn id="306" dur="1" fill="hold">
                                          <p:stCondLst>
                                            <p:cond delay="0"/>
                                          </p:stCondLst>
                                        </p:cTn>
                                        <p:tgtEl>
                                          <p:spTgt spid="5"/>
                                        </p:tgtEl>
                                        <p:attrNameLst>
                                          <p:attrName>style.visibility</p:attrName>
                                        </p:attrNameLst>
                                      </p:cBhvr>
                                      <p:to>
                                        <p:strVal val="visible"/>
                                      </p:to>
                                    </p:set>
                                    <p:animEffect transition="in" filter="fade">
                                      <p:cBhvr>
                                        <p:cTn id="307" dur="500"/>
                                        <p:tgtEl>
                                          <p:spTgt spid="5"/>
                                        </p:tgtEl>
                                      </p:cBhvr>
                                    </p:animEffect>
                                  </p:childTnLst>
                                </p:cTn>
                              </p:par>
                              <p:par>
                                <p:cTn id="308" presetID="10" presetClass="exit" presetSubtype="0" fill="hold" grpId="1" nodeType="withEffect">
                                  <p:stCondLst>
                                    <p:cond delay="5750"/>
                                  </p:stCondLst>
                                  <p:childTnLst>
                                    <p:animEffect transition="out" filter="fade">
                                      <p:cBhvr>
                                        <p:cTn id="309" dur="500"/>
                                        <p:tgtEl>
                                          <p:spTgt spid="5"/>
                                        </p:tgtEl>
                                      </p:cBhvr>
                                    </p:animEffect>
                                    <p:set>
                                      <p:cBhvr>
                                        <p:cTn id="310" dur="1" fill="hold">
                                          <p:stCondLst>
                                            <p:cond delay="499"/>
                                          </p:stCondLst>
                                        </p:cTn>
                                        <p:tgtEl>
                                          <p:spTgt spid="5"/>
                                        </p:tgtEl>
                                        <p:attrNameLst>
                                          <p:attrName>style.visibility</p:attrName>
                                        </p:attrNameLst>
                                      </p:cBhvr>
                                      <p:to>
                                        <p:strVal val="hidden"/>
                                      </p:to>
                                    </p:set>
                                  </p:childTnLst>
                                </p:cTn>
                              </p:par>
                              <p:par>
                                <p:cTn id="311" presetID="10" presetClass="entr" presetSubtype="0" fill="hold" grpId="0" nodeType="withEffect">
                                  <p:stCondLst>
                                    <p:cond delay="1500"/>
                                  </p:stCondLst>
                                  <p:childTnLst>
                                    <p:set>
                                      <p:cBhvr>
                                        <p:cTn id="312" dur="1" fill="hold">
                                          <p:stCondLst>
                                            <p:cond delay="0"/>
                                          </p:stCondLst>
                                        </p:cTn>
                                        <p:tgtEl>
                                          <p:spTgt spid="17"/>
                                        </p:tgtEl>
                                        <p:attrNameLst>
                                          <p:attrName>style.visibility</p:attrName>
                                        </p:attrNameLst>
                                      </p:cBhvr>
                                      <p:to>
                                        <p:strVal val="visible"/>
                                      </p:to>
                                    </p:set>
                                    <p:animEffect transition="in" filter="fade">
                                      <p:cBhvr>
                                        <p:cTn id="313" dur="500"/>
                                        <p:tgtEl>
                                          <p:spTgt spid="17"/>
                                        </p:tgtEl>
                                      </p:cBhvr>
                                    </p:animEffect>
                                  </p:childTnLst>
                                </p:cTn>
                              </p:par>
                              <p:par>
                                <p:cTn id="314" presetID="10" presetClass="exit" presetSubtype="0" fill="hold" grpId="1" nodeType="withEffect">
                                  <p:stCondLst>
                                    <p:cond delay="2000"/>
                                  </p:stCondLst>
                                  <p:childTnLst>
                                    <p:animEffect transition="out" filter="fade">
                                      <p:cBhvr>
                                        <p:cTn id="315" dur="500"/>
                                        <p:tgtEl>
                                          <p:spTgt spid="17"/>
                                        </p:tgtEl>
                                      </p:cBhvr>
                                    </p:animEffect>
                                    <p:set>
                                      <p:cBhvr>
                                        <p:cTn id="316" dur="1" fill="hold">
                                          <p:stCondLst>
                                            <p:cond delay="499"/>
                                          </p:stCondLst>
                                        </p:cTn>
                                        <p:tgtEl>
                                          <p:spTgt spid="17"/>
                                        </p:tgtEl>
                                        <p:attrNameLst>
                                          <p:attrName>style.visibility</p:attrName>
                                        </p:attrNameLst>
                                      </p:cBhvr>
                                      <p:to>
                                        <p:strVal val="hidden"/>
                                      </p:to>
                                    </p:set>
                                  </p:childTnLst>
                                </p:cTn>
                              </p:par>
                              <p:par>
                                <p:cTn id="317" presetID="10" presetClass="entr" presetSubtype="0" fill="hold" grpId="2" nodeType="withEffect">
                                  <p:stCondLst>
                                    <p:cond delay="2500"/>
                                  </p:stCondLst>
                                  <p:childTnLst>
                                    <p:set>
                                      <p:cBhvr>
                                        <p:cTn id="318" dur="1" fill="hold">
                                          <p:stCondLst>
                                            <p:cond delay="0"/>
                                          </p:stCondLst>
                                        </p:cTn>
                                        <p:tgtEl>
                                          <p:spTgt spid="17"/>
                                        </p:tgtEl>
                                        <p:attrNameLst>
                                          <p:attrName>style.visibility</p:attrName>
                                        </p:attrNameLst>
                                      </p:cBhvr>
                                      <p:to>
                                        <p:strVal val="visible"/>
                                      </p:to>
                                    </p:set>
                                    <p:animEffect transition="in" filter="fade">
                                      <p:cBhvr>
                                        <p:cTn id="319" dur="500"/>
                                        <p:tgtEl>
                                          <p:spTgt spid="17"/>
                                        </p:tgtEl>
                                      </p:cBhvr>
                                    </p:animEffect>
                                  </p:childTnLst>
                                </p:cTn>
                              </p:par>
                              <p:par>
                                <p:cTn id="320" presetID="10" presetClass="exit" presetSubtype="0" fill="hold" grpId="3" nodeType="withEffect">
                                  <p:stCondLst>
                                    <p:cond delay="3000"/>
                                  </p:stCondLst>
                                  <p:childTnLst>
                                    <p:animEffect transition="out" filter="fade">
                                      <p:cBhvr>
                                        <p:cTn id="321" dur="500"/>
                                        <p:tgtEl>
                                          <p:spTgt spid="17"/>
                                        </p:tgtEl>
                                      </p:cBhvr>
                                    </p:animEffect>
                                    <p:set>
                                      <p:cBhvr>
                                        <p:cTn id="322" dur="1" fill="hold">
                                          <p:stCondLst>
                                            <p:cond delay="499"/>
                                          </p:stCondLst>
                                        </p:cTn>
                                        <p:tgtEl>
                                          <p:spTgt spid="17"/>
                                        </p:tgtEl>
                                        <p:attrNameLst>
                                          <p:attrName>style.visibility</p:attrName>
                                        </p:attrNameLst>
                                      </p:cBhvr>
                                      <p:to>
                                        <p:strVal val="hidden"/>
                                      </p:to>
                                    </p:set>
                                  </p:childTnLst>
                                </p:cTn>
                              </p:par>
                              <p:par>
                                <p:cTn id="323" presetID="10" presetClass="entr" presetSubtype="0" fill="hold" grpId="4" nodeType="withEffect">
                                  <p:stCondLst>
                                    <p:cond delay="3540"/>
                                  </p:stCondLst>
                                  <p:childTnLst>
                                    <p:set>
                                      <p:cBhvr>
                                        <p:cTn id="324" dur="1" fill="hold">
                                          <p:stCondLst>
                                            <p:cond delay="0"/>
                                          </p:stCondLst>
                                        </p:cTn>
                                        <p:tgtEl>
                                          <p:spTgt spid="17"/>
                                        </p:tgtEl>
                                        <p:attrNameLst>
                                          <p:attrName>style.visibility</p:attrName>
                                        </p:attrNameLst>
                                      </p:cBhvr>
                                      <p:to>
                                        <p:strVal val="visible"/>
                                      </p:to>
                                    </p:set>
                                    <p:animEffect transition="in" filter="fade">
                                      <p:cBhvr>
                                        <p:cTn id="325" dur="500"/>
                                        <p:tgtEl>
                                          <p:spTgt spid="17"/>
                                        </p:tgtEl>
                                      </p:cBhvr>
                                    </p:animEffect>
                                  </p:childTnLst>
                                </p:cTn>
                              </p:par>
                              <p:par>
                                <p:cTn id="326" presetID="10" presetClass="exit" presetSubtype="0" fill="hold" grpId="5" nodeType="withEffect">
                                  <p:stCondLst>
                                    <p:cond delay="4000"/>
                                  </p:stCondLst>
                                  <p:childTnLst>
                                    <p:animEffect transition="out" filter="fade">
                                      <p:cBhvr>
                                        <p:cTn id="327" dur="500"/>
                                        <p:tgtEl>
                                          <p:spTgt spid="17"/>
                                        </p:tgtEl>
                                      </p:cBhvr>
                                    </p:animEffect>
                                    <p:set>
                                      <p:cBhvr>
                                        <p:cTn id="328" dur="1" fill="hold">
                                          <p:stCondLst>
                                            <p:cond delay="499"/>
                                          </p:stCondLst>
                                        </p:cTn>
                                        <p:tgtEl>
                                          <p:spTgt spid="17"/>
                                        </p:tgtEl>
                                        <p:attrNameLst>
                                          <p:attrName>style.visibility</p:attrName>
                                        </p:attrNameLst>
                                      </p:cBhvr>
                                      <p:to>
                                        <p:strVal val="hidden"/>
                                      </p:to>
                                    </p:set>
                                  </p:childTnLst>
                                </p:cTn>
                              </p:par>
                              <p:par>
                                <p:cTn id="329" presetID="10" presetClass="entr" presetSubtype="0" fill="hold" grpId="6" nodeType="withEffect">
                                  <p:stCondLst>
                                    <p:cond delay="4500"/>
                                  </p:stCondLst>
                                  <p:childTnLst>
                                    <p:set>
                                      <p:cBhvr>
                                        <p:cTn id="330" dur="1" fill="hold">
                                          <p:stCondLst>
                                            <p:cond delay="0"/>
                                          </p:stCondLst>
                                        </p:cTn>
                                        <p:tgtEl>
                                          <p:spTgt spid="17"/>
                                        </p:tgtEl>
                                        <p:attrNameLst>
                                          <p:attrName>style.visibility</p:attrName>
                                        </p:attrNameLst>
                                      </p:cBhvr>
                                      <p:to>
                                        <p:strVal val="visible"/>
                                      </p:to>
                                    </p:set>
                                    <p:animEffect transition="in" filter="fade">
                                      <p:cBhvr>
                                        <p:cTn id="331" dur="500"/>
                                        <p:tgtEl>
                                          <p:spTgt spid="17"/>
                                        </p:tgtEl>
                                      </p:cBhvr>
                                    </p:animEffect>
                                  </p:childTnLst>
                                </p:cTn>
                              </p:par>
                              <p:par>
                                <p:cTn id="332" presetID="10" presetClass="exit" presetSubtype="0" fill="hold" grpId="7" nodeType="withEffect">
                                  <p:stCondLst>
                                    <p:cond delay="5000"/>
                                  </p:stCondLst>
                                  <p:childTnLst>
                                    <p:animEffect transition="out" filter="fade">
                                      <p:cBhvr>
                                        <p:cTn id="333" dur="500"/>
                                        <p:tgtEl>
                                          <p:spTgt spid="17"/>
                                        </p:tgtEl>
                                      </p:cBhvr>
                                    </p:animEffect>
                                    <p:set>
                                      <p:cBhvr>
                                        <p:cTn id="334" dur="1" fill="hold">
                                          <p:stCondLst>
                                            <p:cond delay="499"/>
                                          </p:stCondLst>
                                        </p:cTn>
                                        <p:tgtEl>
                                          <p:spTgt spid="17"/>
                                        </p:tgtEl>
                                        <p:attrNameLst>
                                          <p:attrName>style.visibility</p:attrName>
                                        </p:attrNameLst>
                                      </p:cBhvr>
                                      <p:to>
                                        <p:strVal val="hidden"/>
                                      </p:to>
                                    </p:set>
                                  </p:childTnLst>
                                </p:cTn>
                              </p:par>
                              <p:par>
                                <p:cTn id="335" presetID="10" presetClass="entr" presetSubtype="0" fill="hold" grpId="8" nodeType="withEffect">
                                  <p:stCondLst>
                                    <p:cond delay="5500"/>
                                  </p:stCondLst>
                                  <p:childTnLst>
                                    <p:set>
                                      <p:cBhvr>
                                        <p:cTn id="336" dur="1" fill="hold">
                                          <p:stCondLst>
                                            <p:cond delay="0"/>
                                          </p:stCondLst>
                                        </p:cTn>
                                        <p:tgtEl>
                                          <p:spTgt spid="17"/>
                                        </p:tgtEl>
                                        <p:attrNameLst>
                                          <p:attrName>style.visibility</p:attrName>
                                        </p:attrNameLst>
                                      </p:cBhvr>
                                      <p:to>
                                        <p:strVal val="visible"/>
                                      </p:to>
                                    </p:set>
                                    <p:animEffect transition="in" filter="fade">
                                      <p:cBhvr>
                                        <p:cTn id="337" dur="500"/>
                                        <p:tgtEl>
                                          <p:spTgt spid="17"/>
                                        </p:tgtEl>
                                      </p:cBhvr>
                                    </p:animEffect>
                                  </p:childTnLst>
                                </p:cTn>
                              </p:par>
                              <p:par>
                                <p:cTn id="338" presetID="10" presetClass="exit" presetSubtype="0" fill="hold" grpId="9" nodeType="withEffect">
                                  <p:stCondLst>
                                    <p:cond delay="6000"/>
                                  </p:stCondLst>
                                  <p:childTnLst>
                                    <p:animEffect transition="out" filter="fade">
                                      <p:cBhvr>
                                        <p:cTn id="339" dur="500"/>
                                        <p:tgtEl>
                                          <p:spTgt spid="17"/>
                                        </p:tgtEl>
                                      </p:cBhvr>
                                    </p:animEffect>
                                    <p:set>
                                      <p:cBhvr>
                                        <p:cTn id="34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12" grpId="0" animBg="1"/>
      <p:bldP spid="12" grpId="1" animBg="1"/>
      <p:bldP spid="12" grpId="2" animBg="1"/>
      <p:bldP spid="12" grpId="3" animBg="1"/>
      <p:bldP spid="12" grpId="4" animBg="1"/>
      <p:bldP spid="12" grpId="5" animBg="1"/>
      <p:bldP spid="12" grpId="6" animBg="1"/>
      <p:bldP spid="12" grpId="7" animBg="1"/>
      <p:bldP spid="12" grpId="8" animBg="1"/>
      <p:bldP spid="12" grpId="9" animBg="1"/>
      <p:bldP spid="15" grpId="0" animBg="1"/>
      <p:bldP spid="15" grpId="1" animBg="1"/>
      <p:bldP spid="15" grpId="2" animBg="1"/>
      <p:bldP spid="15" grpId="3" animBg="1"/>
      <p:bldP spid="15" grpId="4" animBg="1"/>
      <p:bldP spid="15" grpId="5" animBg="1"/>
      <p:bldP spid="15" grpId="6" animBg="1"/>
      <p:bldP spid="15" grpId="7" animBg="1"/>
      <p:bldP spid="15" grpId="8" animBg="1"/>
      <p:bldP spid="15" grpId="9" animBg="1"/>
      <p:bldP spid="16" grpId="0" animBg="1"/>
      <p:bldP spid="16" grpId="1" animBg="1"/>
      <p:bldP spid="16" grpId="2" animBg="1"/>
      <p:bldP spid="16" grpId="3" animBg="1"/>
      <p:bldP spid="16" grpId="4" animBg="1"/>
      <p:bldP spid="16" grpId="5" animBg="1"/>
      <p:bldP spid="16" grpId="6" animBg="1"/>
      <p:bldP spid="16" grpId="7" animBg="1"/>
      <p:bldP spid="16" grpId="8" animBg="1"/>
      <p:bldP spid="16" grpId="9" animBg="1"/>
      <p:bldP spid="17" grpId="0" animBg="1"/>
      <p:bldP spid="17" grpId="1" animBg="1"/>
      <p:bldP spid="17" grpId="2" animBg="1"/>
      <p:bldP spid="17" grpId="3" animBg="1"/>
      <p:bldP spid="17" grpId="4" animBg="1"/>
      <p:bldP spid="17" grpId="5" animBg="1"/>
      <p:bldP spid="17" grpId="6" animBg="1"/>
      <p:bldP spid="17" grpId="7" animBg="1"/>
      <p:bldP spid="17" grpId="8" animBg="1"/>
      <p:bldP spid="17" grpId="9" animBg="1"/>
      <p:bldP spid="20" grpId="0" animBg="1"/>
      <p:bldP spid="20" grpId="1" animBg="1"/>
      <p:bldP spid="20" grpId="2" animBg="1"/>
      <p:bldP spid="20" grpId="3" animBg="1"/>
      <p:bldP spid="20" grpId="4" animBg="1"/>
      <p:bldP spid="20" grpId="5" animBg="1"/>
      <p:bldP spid="20" grpId="6" animBg="1"/>
      <p:bldP spid="20" grpId="7" animBg="1"/>
      <p:bldP spid="20" grpId="8" animBg="1"/>
      <p:bldP spid="20" grpId="9" animBg="1"/>
      <p:bldP spid="23" grpId="0" animBg="1"/>
      <p:bldP spid="23" grpId="1" animBg="1"/>
      <p:bldP spid="23" grpId="2" animBg="1"/>
      <p:bldP spid="23" grpId="3" animBg="1"/>
      <p:bldP spid="23" grpId="4" animBg="1"/>
      <p:bldP spid="23" grpId="5" animBg="1"/>
      <p:bldP spid="23" grpId="6" animBg="1"/>
      <p:bldP spid="23" grpId="7" animBg="1"/>
      <p:bldP spid="23" grpId="8" animBg="1"/>
      <p:bldP spid="23" grpId="9" animBg="1"/>
      <p:bldP spid="26" grpId="0" animBg="1"/>
      <p:bldP spid="26" grpId="1" animBg="1"/>
      <p:bldP spid="26" grpId="2" animBg="1"/>
      <p:bldP spid="26" grpId="3" animBg="1"/>
      <p:bldP spid="26" grpId="4" animBg="1"/>
      <p:bldP spid="26" grpId="5" animBg="1"/>
      <p:bldP spid="26" grpId="6" animBg="1"/>
      <p:bldP spid="26" grpId="7" animBg="1"/>
      <p:bldP spid="26" grpId="8" animBg="1"/>
      <p:bldP spid="26" grpId="9" animBg="1"/>
      <p:bldP spid="27" grpId="0" animBg="1"/>
      <p:bldP spid="27" grpId="1" animBg="1"/>
      <p:bldP spid="27" grpId="2" animBg="1"/>
      <p:bldP spid="27" grpId="3" animBg="1"/>
      <p:bldP spid="27" grpId="4" animBg="1"/>
      <p:bldP spid="27" grpId="5" animBg="1"/>
      <p:bldP spid="27" grpId="6" animBg="1"/>
      <p:bldP spid="27" grpId="7" animBg="1"/>
      <p:bldP spid="27" grpId="8" animBg="1"/>
      <p:bldP spid="27" grpId="9" animBg="1"/>
      <p:bldP spid="28" grpId="0" animBg="1"/>
      <p:bldP spid="28" grpId="1" animBg="1"/>
      <p:bldP spid="28" grpId="2" animBg="1"/>
      <p:bldP spid="28" grpId="3" animBg="1"/>
      <p:bldP spid="28" grpId="4" animBg="1"/>
      <p:bldP spid="28" grpId="5" animBg="1"/>
      <p:bldP spid="28" grpId="6" animBg="1"/>
      <p:bldP spid="28" grpId="7" animBg="1"/>
      <p:bldP spid="28" grpId="8" animBg="1"/>
      <p:bldP spid="28" grpId="9" animBg="1"/>
      <p:bldP spid="33" grpId="0" animBg="1"/>
      <p:bldP spid="33" grpId="1" animBg="1"/>
      <p:bldP spid="33" grpId="2" animBg="1"/>
      <p:bldP spid="33" grpId="3" animBg="1"/>
      <p:bldP spid="33" grpId="4" animBg="1"/>
      <p:bldP spid="33" grpId="5" animBg="1"/>
      <p:bldP spid="33" grpId="6" animBg="1"/>
      <p:bldP spid="33" grpId="7" animBg="1"/>
      <p:bldP spid="33" grpId="8" animBg="1"/>
      <p:bldP spid="33" grpId="9" animBg="1"/>
      <p:bldP spid="2" grpId="0"/>
      <p:bldP spid="2"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p:cNvSpPr>
            <a:spLocks noGrp="1"/>
          </p:cNvSpPr>
          <p:nvPr>
            <p:ph type="dt" sz="half" idx="10"/>
          </p:nvPr>
        </p:nvSpPr>
        <p:spPr/>
        <p:txBody>
          <a:bodyPr/>
          <a:lstStyle/>
          <a:p>
            <a:fld id="{105ADB6A-E1C3-44A0-AC1B-C87386085780}" type="datetimeFigureOut">
              <a:rPr lang="en-PH" smtClean="0"/>
              <a:t>10/09/2018</a:t>
            </a:fld>
            <a:endParaRPr lang="en-PH" dirty="0"/>
          </a:p>
        </p:txBody>
      </p:sp>
      <p:sp>
        <p:nvSpPr>
          <p:cNvPr id="8" name="Footer Placeholder 7"/>
          <p:cNvSpPr>
            <a:spLocks noGrp="1"/>
          </p:cNvSpPr>
          <p:nvPr>
            <p:ph type="ftr" sz="quarter" idx="11"/>
          </p:nvPr>
        </p:nvSpPr>
        <p:spPr/>
        <p:txBody>
          <a:bodyPr/>
          <a:lstStyle/>
          <a:p>
            <a:endParaRPr lang="en-PH" dirty="0"/>
          </a:p>
        </p:txBody>
      </p:sp>
      <p:sp>
        <p:nvSpPr>
          <p:cNvPr id="9" name="Slide Number Placeholder 8"/>
          <p:cNvSpPr>
            <a:spLocks noGrp="1"/>
          </p:cNvSpPr>
          <p:nvPr>
            <p:ph type="sldNum" sz="quarter" idx="12"/>
          </p:nvPr>
        </p:nvSpPr>
        <p:spPr/>
        <p:txBody>
          <a:bodyPr/>
          <a:lstStyle/>
          <a:p>
            <a:fld id="{E616D95E-E5B5-4FA6-99FE-676B6EB3F37D}" type="slidenum">
              <a:rPr lang="en-PH" smtClean="0"/>
              <a:t>‹#›</a:t>
            </a:fld>
            <a:endParaRPr lang="en-PH" dirty="0"/>
          </a:p>
        </p:txBody>
      </p:sp>
    </p:spTree>
    <p:extLst>
      <p:ext uri="{BB962C8B-B14F-4D97-AF65-F5344CB8AC3E}">
        <p14:creationId xmlns:p14="http://schemas.microsoft.com/office/powerpoint/2010/main" val="402417250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2"/>
          <p:cNvSpPr>
            <a:spLocks noGrp="1"/>
          </p:cNvSpPr>
          <p:nvPr>
            <p:ph type="dt" sz="half" idx="10"/>
          </p:nvPr>
        </p:nvSpPr>
        <p:spPr/>
        <p:txBody>
          <a:bodyPr/>
          <a:lstStyle/>
          <a:p>
            <a:fld id="{105ADB6A-E1C3-44A0-AC1B-C87386085780}" type="datetimeFigureOut">
              <a:rPr lang="en-PH" smtClean="0"/>
              <a:t>10/09/2018</a:t>
            </a:fld>
            <a:endParaRPr lang="en-PH" dirty="0"/>
          </a:p>
        </p:txBody>
      </p:sp>
      <p:sp>
        <p:nvSpPr>
          <p:cNvPr id="4" name="Footer Placeholder 3"/>
          <p:cNvSpPr>
            <a:spLocks noGrp="1"/>
          </p:cNvSpPr>
          <p:nvPr>
            <p:ph type="ftr" sz="quarter" idx="11"/>
          </p:nvPr>
        </p:nvSpPr>
        <p:spPr/>
        <p:txBody>
          <a:bodyPr/>
          <a:lstStyle/>
          <a:p>
            <a:endParaRPr lang="en-PH" dirty="0"/>
          </a:p>
        </p:txBody>
      </p:sp>
      <p:sp>
        <p:nvSpPr>
          <p:cNvPr id="5" name="Slide Number Placeholder 4"/>
          <p:cNvSpPr>
            <a:spLocks noGrp="1"/>
          </p:cNvSpPr>
          <p:nvPr>
            <p:ph type="sldNum" sz="quarter" idx="12"/>
          </p:nvPr>
        </p:nvSpPr>
        <p:spPr/>
        <p:txBody>
          <a:bodyPr/>
          <a:lstStyle/>
          <a:p>
            <a:fld id="{E616D95E-E5B5-4FA6-99FE-676B6EB3F37D}" type="slidenum">
              <a:rPr lang="en-PH" smtClean="0"/>
              <a:t>‹#›</a:t>
            </a:fld>
            <a:endParaRPr lang="en-PH" dirty="0"/>
          </a:p>
        </p:txBody>
      </p:sp>
    </p:spTree>
    <p:extLst>
      <p:ext uri="{BB962C8B-B14F-4D97-AF65-F5344CB8AC3E}">
        <p14:creationId xmlns:p14="http://schemas.microsoft.com/office/powerpoint/2010/main" val="2910049668"/>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ADB6A-E1C3-44A0-AC1B-C87386085780}" type="datetimeFigureOut">
              <a:rPr lang="en-PH" smtClean="0"/>
              <a:t>10/09/2018</a:t>
            </a:fld>
            <a:endParaRPr lang="en-PH" dirty="0"/>
          </a:p>
        </p:txBody>
      </p:sp>
      <p:sp>
        <p:nvSpPr>
          <p:cNvPr id="3" name="Footer Placeholder 2"/>
          <p:cNvSpPr>
            <a:spLocks noGrp="1"/>
          </p:cNvSpPr>
          <p:nvPr>
            <p:ph type="ftr" sz="quarter" idx="11"/>
          </p:nvPr>
        </p:nvSpPr>
        <p:spPr/>
        <p:txBody>
          <a:bodyPr/>
          <a:lstStyle/>
          <a:p>
            <a:endParaRPr lang="en-PH" dirty="0"/>
          </a:p>
        </p:txBody>
      </p:sp>
      <p:sp>
        <p:nvSpPr>
          <p:cNvPr id="4" name="Slide Number Placeholder 3"/>
          <p:cNvSpPr>
            <a:spLocks noGrp="1"/>
          </p:cNvSpPr>
          <p:nvPr>
            <p:ph type="sldNum" sz="quarter" idx="12"/>
          </p:nvPr>
        </p:nvSpPr>
        <p:spPr/>
        <p:txBody>
          <a:bodyPr/>
          <a:lstStyle/>
          <a:p>
            <a:fld id="{E616D95E-E5B5-4FA6-99FE-676B6EB3F37D}" type="slidenum">
              <a:rPr lang="en-PH" smtClean="0"/>
              <a:t>‹#›</a:t>
            </a:fld>
            <a:endParaRPr lang="en-PH" dirty="0"/>
          </a:p>
        </p:txBody>
      </p:sp>
    </p:spTree>
    <p:extLst>
      <p:ext uri="{BB962C8B-B14F-4D97-AF65-F5344CB8AC3E}">
        <p14:creationId xmlns:p14="http://schemas.microsoft.com/office/powerpoint/2010/main" val="153012484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5ADB6A-E1C3-44A0-AC1B-C87386085780}" type="datetimeFigureOut">
              <a:rPr lang="en-PH" smtClean="0"/>
              <a:t>10/09/2018</a:t>
            </a:fld>
            <a:endParaRPr lang="en-PH" dirty="0"/>
          </a:p>
        </p:txBody>
      </p:sp>
      <p:sp>
        <p:nvSpPr>
          <p:cNvPr id="6" name="Footer Placeholder 5"/>
          <p:cNvSpPr>
            <a:spLocks noGrp="1"/>
          </p:cNvSpPr>
          <p:nvPr>
            <p:ph type="ftr" sz="quarter" idx="11"/>
          </p:nvPr>
        </p:nvSpPr>
        <p:spPr/>
        <p:txBody>
          <a:bodyPr/>
          <a:lstStyle/>
          <a:p>
            <a:endParaRPr lang="en-PH" dirty="0"/>
          </a:p>
        </p:txBody>
      </p:sp>
      <p:sp>
        <p:nvSpPr>
          <p:cNvPr id="7" name="Slide Number Placeholder 6"/>
          <p:cNvSpPr>
            <a:spLocks noGrp="1"/>
          </p:cNvSpPr>
          <p:nvPr>
            <p:ph type="sldNum" sz="quarter" idx="12"/>
          </p:nvPr>
        </p:nvSpPr>
        <p:spPr/>
        <p:txBody>
          <a:bodyPr/>
          <a:lstStyle/>
          <a:p>
            <a:fld id="{E616D95E-E5B5-4FA6-99FE-676B6EB3F37D}" type="slidenum">
              <a:rPr lang="en-PH" smtClean="0"/>
              <a:t>‹#›</a:t>
            </a:fld>
            <a:endParaRPr lang="en-PH" dirty="0"/>
          </a:p>
        </p:txBody>
      </p:sp>
    </p:spTree>
    <p:extLst>
      <p:ext uri="{BB962C8B-B14F-4D97-AF65-F5344CB8AC3E}">
        <p14:creationId xmlns:p14="http://schemas.microsoft.com/office/powerpoint/2010/main" val="74088794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PH"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5ADB6A-E1C3-44A0-AC1B-C87386085780}" type="datetimeFigureOut">
              <a:rPr lang="en-PH" smtClean="0"/>
              <a:t>10/09/2018</a:t>
            </a:fld>
            <a:endParaRPr lang="en-PH" dirty="0"/>
          </a:p>
        </p:txBody>
      </p:sp>
      <p:sp>
        <p:nvSpPr>
          <p:cNvPr id="6" name="Footer Placeholder 5"/>
          <p:cNvSpPr>
            <a:spLocks noGrp="1"/>
          </p:cNvSpPr>
          <p:nvPr>
            <p:ph type="ftr" sz="quarter" idx="11"/>
          </p:nvPr>
        </p:nvSpPr>
        <p:spPr/>
        <p:txBody>
          <a:bodyPr/>
          <a:lstStyle/>
          <a:p>
            <a:endParaRPr lang="en-PH" dirty="0"/>
          </a:p>
        </p:txBody>
      </p:sp>
      <p:sp>
        <p:nvSpPr>
          <p:cNvPr id="7" name="Slide Number Placeholder 6"/>
          <p:cNvSpPr>
            <a:spLocks noGrp="1"/>
          </p:cNvSpPr>
          <p:nvPr>
            <p:ph type="sldNum" sz="quarter" idx="12"/>
          </p:nvPr>
        </p:nvSpPr>
        <p:spPr/>
        <p:txBody>
          <a:bodyPr/>
          <a:lstStyle/>
          <a:p>
            <a:fld id="{E616D95E-E5B5-4FA6-99FE-676B6EB3F37D}" type="slidenum">
              <a:rPr lang="en-PH" smtClean="0"/>
              <a:t>‹#›</a:t>
            </a:fld>
            <a:endParaRPr lang="en-PH" dirty="0"/>
          </a:p>
        </p:txBody>
      </p:sp>
    </p:spTree>
    <p:extLst>
      <p:ext uri="{BB962C8B-B14F-4D97-AF65-F5344CB8AC3E}">
        <p14:creationId xmlns:p14="http://schemas.microsoft.com/office/powerpoint/2010/main" val="1242179174"/>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105ADB6A-E1C3-44A0-AC1B-C87386085780}" type="datetimeFigureOut">
              <a:rPr lang="en-PH" smtClean="0"/>
              <a:t>10/09/2018</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E616D95E-E5B5-4FA6-99FE-676B6EB3F37D}" type="slidenum">
              <a:rPr lang="en-PH" smtClean="0"/>
              <a:t>‹#›</a:t>
            </a:fld>
            <a:endParaRPr lang="en-PH" dirty="0"/>
          </a:p>
        </p:txBody>
      </p:sp>
    </p:spTree>
    <p:extLst>
      <p:ext uri="{BB962C8B-B14F-4D97-AF65-F5344CB8AC3E}">
        <p14:creationId xmlns:p14="http://schemas.microsoft.com/office/powerpoint/2010/main" val="1115243187"/>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105ADB6A-E1C3-44A0-AC1B-C87386085780}" type="datetimeFigureOut">
              <a:rPr lang="en-PH" smtClean="0"/>
              <a:t>10/09/2018</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E616D95E-E5B5-4FA6-99FE-676B6EB3F37D}" type="slidenum">
              <a:rPr lang="en-PH" smtClean="0"/>
              <a:t>‹#›</a:t>
            </a:fld>
            <a:endParaRPr lang="en-PH" dirty="0"/>
          </a:p>
        </p:txBody>
      </p:sp>
    </p:spTree>
    <p:extLst>
      <p:ext uri="{BB962C8B-B14F-4D97-AF65-F5344CB8AC3E}">
        <p14:creationId xmlns:p14="http://schemas.microsoft.com/office/powerpoint/2010/main" val="231456510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9D4D620-AF9B-44F9-914F-BA1F1B4759C0}"/>
              </a:ext>
            </a:extLst>
          </p:cNvPr>
          <p:cNvSpPr/>
          <p:nvPr/>
        </p:nvSpPr>
        <p:spPr>
          <a:xfrm>
            <a:off x="4267200" y="1600200"/>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301B1473-4A32-4480-8D0E-E45BAABAE89F}"/>
              </a:ext>
            </a:extLst>
          </p:cNvPr>
          <p:cNvSpPr/>
          <p:nvPr/>
        </p:nvSpPr>
        <p:spPr>
          <a:xfrm>
            <a:off x="6096000" y="1600200"/>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0B3BE92A-B011-4D2F-A4A4-1EA9EBB57E5A}"/>
              </a:ext>
            </a:extLst>
          </p:cNvPr>
          <p:cNvSpPr/>
          <p:nvPr/>
        </p:nvSpPr>
        <p:spPr>
          <a:xfrm>
            <a:off x="4267200" y="3429000"/>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D770BAB3-6B7B-4750-8530-3A27FAA36546}"/>
              </a:ext>
            </a:extLst>
          </p:cNvPr>
          <p:cNvSpPr/>
          <p:nvPr/>
        </p:nvSpPr>
        <p:spPr>
          <a:xfrm>
            <a:off x="6096000" y="3429000"/>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927E57AB-2E34-468C-BC9D-A80C8DD900A6}"/>
              </a:ext>
            </a:extLst>
          </p:cNvPr>
          <p:cNvSpPr/>
          <p:nvPr/>
        </p:nvSpPr>
        <p:spPr>
          <a:xfrm>
            <a:off x="2438400" y="16002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1081BA38-2A0E-4F5E-925F-F0D08FB13C7F}"/>
              </a:ext>
            </a:extLst>
          </p:cNvPr>
          <p:cNvSpPr/>
          <p:nvPr/>
        </p:nvSpPr>
        <p:spPr>
          <a:xfrm>
            <a:off x="2438400" y="34290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9325C28F-E566-4931-843A-7AACFF507E88}"/>
              </a:ext>
            </a:extLst>
          </p:cNvPr>
          <p:cNvSpPr/>
          <p:nvPr/>
        </p:nvSpPr>
        <p:spPr>
          <a:xfrm>
            <a:off x="7924800" y="34290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D83B49B4-28C7-4290-866E-DFE815052070}"/>
              </a:ext>
            </a:extLst>
          </p:cNvPr>
          <p:cNvSpPr/>
          <p:nvPr/>
        </p:nvSpPr>
        <p:spPr>
          <a:xfrm>
            <a:off x="7924800" y="16002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90F1611E-6791-4AA5-B85C-4FA9496C8ECC}"/>
              </a:ext>
            </a:extLst>
          </p:cNvPr>
          <p:cNvSpPr/>
          <p:nvPr/>
        </p:nvSpPr>
        <p:spPr>
          <a:xfrm>
            <a:off x="9753600" y="1600200"/>
            <a:ext cx="1828800" cy="18288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B3CC5EDC-22AA-488B-B198-68A50B792069}"/>
              </a:ext>
            </a:extLst>
          </p:cNvPr>
          <p:cNvSpPr/>
          <p:nvPr/>
        </p:nvSpPr>
        <p:spPr>
          <a:xfrm>
            <a:off x="9753600" y="34290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DD121A8E-94B0-42E5-A4F5-5E19CF652210}"/>
              </a:ext>
            </a:extLst>
          </p:cNvPr>
          <p:cNvSpPr/>
          <p:nvPr/>
        </p:nvSpPr>
        <p:spPr>
          <a:xfrm>
            <a:off x="609600" y="1600200"/>
            <a:ext cx="1828800" cy="1828800"/>
          </a:xfrm>
          <a:prstGeom prst="rect">
            <a:avLst/>
          </a:prstGeom>
          <a:solidFill>
            <a:srgbClr val="FD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E6B3948C-B243-492A-B2B6-ADADCE493671}"/>
              </a:ext>
            </a:extLst>
          </p:cNvPr>
          <p:cNvSpPr/>
          <p:nvPr/>
        </p:nvSpPr>
        <p:spPr>
          <a:xfrm>
            <a:off x="609600" y="3429000"/>
            <a:ext cx="1828800" cy="18288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63A2A81A-099D-4A7F-9F85-23E9435B3D0C}"/>
              </a:ext>
            </a:extLst>
          </p:cNvPr>
          <p:cNvSpPr/>
          <p:nvPr/>
        </p:nvSpPr>
        <p:spPr>
          <a:xfrm>
            <a:off x="609600" y="-228600"/>
            <a:ext cx="1828800"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A8A4303A-7D93-40B0-B651-29CEEA7F4340}"/>
              </a:ext>
            </a:extLst>
          </p:cNvPr>
          <p:cNvSpPr/>
          <p:nvPr/>
        </p:nvSpPr>
        <p:spPr>
          <a:xfrm>
            <a:off x="2441448" y="-228600"/>
            <a:ext cx="1828800" cy="18288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245F1DD1-F54A-4F9C-ABB5-79390F1CB164}"/>
              </a:ext>
            </a:extLst>
          </p:cNvPr>
          <p:cNvSpPr/>
          <p:nvPr/>
        </p:nvSpPr>
        <p:spPr>
          <a:xfrm>
            <a:off x="4270248" y="-2286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xmlns="" id="{9A0900FB-96F3-4495-92A6-94A915BF7BD1}"/>
              </a:ext>
            </a:extLst>
          </p:cNvPr>
          <p:cNvSpPr/>
          <p:nvPr/>
        </p:nvSpPr>
        <p:spPr>
          <a:xfrm>
            <a:off x="6099048" y="-2286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14233118-125A-46A7-B233-C30792649214}"/>
              </a:ext>
            </a:extLst>
          </p:cNvPr>
          <p:cNvSpPr/>
          <p:nvPr/>
        </p:nvSpPr>
        <p:spPr>
          <a:xfrm>
            <a:off x="7927848" y="-228600"/>
            <a:ext cx="1828800" cy="1828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xmlns="" id="{070D653F-85D1-499F-89CE-9E069E19A123}"/>
              </a:ext>
            </a:extLst>
          </p:cNvPr>
          <p:cNvSpPr/>
          <p:nvPr/>
        </p:nvSpPr>
        <p:spPr>
          <a:xfrm>
            <a:off x="9756648" y="-2286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xmlns="" id="{DB42D977-D3ED-4DF1-B38F-5237A2F22566}"/>
              </a:ext>
            </a:extLst>
          </p:cNvPr>
          <p:cNvSpPr/>
          <p:nvPr/>
        </p:nvSpPr>
        <p:spPr>
          <a:xfrm>
            <a:off x="609600" y="52578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xmlns="" id="{D4125E9A-5F44-459E-854A-06DAEA69D007}"/>
              </a:ext>
            </a:extLst>
          </p:cNvPr>
          <p:cNvSpPr/>
          <p:nvPr/>
        </p:nvSpPr>
        <p:spPr>
          <a:xfrm>
            <a:off x="2441448" y="5257800"/>
            <a:ext cx="1828800" cy="182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xmlns="" id="{74F7D84D-CBA5-4CF7-85D2-57673C75F93E}"/>
              </a:ext>
            </a:extLst>
          </p:cNvPr>
          <p:cNvSpPr/>
          <p:nvPr/>
        </p:nvSpPr>
        <p:spPr>
          <a:xfrm>
            <a:off x="4270248" y="52578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xmlns="" id="{968A0796-4C04-4A64-B2CE-22230FCD10F9}"/>
              </a:ext>
            </a:extLst>
          </p:cNvPr>
          <p:cNvSpPr/>
          <p:nvPr/>
        </p:nvSpPr>
        <p:spPr>
          <a:xfrm>
            <a:off x="6099048" y="52578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76CE728D-C95A-4F9F-A0D1-829823DBA1C0}"/>
              </a:ext>
            </a:extLst>
          </p:cNvPr>
          <p:cNvSpPr/>
          <p:nvPr/>
        </p:nvSpPr>
        <p:spPr>
          <a:xfrm>
            <a:off x="7927848" y="5257800"/>
            <a:ext cx="1828800" cy="1828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xmlns="" id="{E8E96C18-518C-4F34-BF9F-51104FDD2D25}"/>
              </a:ext>
            </a:extLst>
          </p:cNvPr>
          <p:cNvSpPr/>
          <p:nvPr/>
        </p:nvSpPr>
        <p:spPr>
          <a:xfrm>
            <a:off x="9756648" y="5257800"/>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xmlns="" id="{15D55A72-38BF-44CD-B5AF-0525F43B527E}"/>
              </a:ext>
            </a:extLst>
          </p:cNvPr>
          <p:cNvSpPr/>
          <p:nvPr/>
        </p:nvSpPr>
        <p:spPr>
          <a:xfrm>
            <a:off x="11585448" y="-228600"/>
            <a:ext cx="1828800" cy="18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FB4BA3E0-575E-452F-9634-5A32F801B701}"/>
              </a:ext>
            </a:extLst>
          </p:cNvPr>
          <p:cNvSpPr/>
          <p:nvPr/>
        </p:nvSpPr>
        <p:spPr>
          <a:xfrm>
            <a:off x="11585448" y="16002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xmlns="" id="{D4039F2C-F8AB-416F-A900-DA3727505E3D}"/>
              </a:ext>
            </a:extLst>
          </p:cNvPr>
          <p:cNvSpPr/>
          <p:nvPr/>
        </p:nvSpPr>
        <p:spPr>
          <a:xfrm>
            <a:off x="11585448" y="34290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xmlns="" id="{3944A2B3-4B8E-4C21-9AAA-DA3CF2AE5D71}"/>
              </a:ext>
            </a:extLst>
          </p:cNvPr>
          <p:cNvSpPr/>
          <p:nvPr/>
        </p:nvSpPr>
        <p:spPr>
          <a:xfrm>
            <a:off x="11585448" y="52578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xmlns="" id="{91D3BF9E-D73A-49B7-81CD-BE460ACB10B7}"/>
              </a:ext>
            </a:extLst>
          </p:cNvPr>
          <p:cNvSpPr/>
          <p:nvPr/>
        </p:nvSpPr>
        <p:spPr>
          <a:xfrm>
            <a:off x="-1225296" y="-2286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xmlns="" id="{BC1CE43B-39F6-4B06-8384-1FD29B4675F6}"/>
              </a:ext>
            </a:extLst>
          </p:cNvPr>
          <p:cNvSpPr/>
          <p:nvPr/>
        </p:nvSpPr>
        <p:spPr>
          <a:xfrm>
            <a:off x="-1225296" y="1600200"/>
            <a:ext cx="1828800" cy="18288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xmlns="" id="{1A0856DC-46AF-4C27-85CD-40BD3F4C225F}"/>
              </a:ext>
            </a:extLst>
          </p:cNvPr>
          <p:cNvSpPr/>
          <p:nvPr/>
        </p:nvSpPr>
        <p:spPr>
          <a:xfrm>
            <a:off x="-1225296" y="34290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xmlns="" id="{8FE5F041-595C-4452-B161-EB200B286B30}"/>
              </a:ext>
            </a:extLst>
          </p:cNvPr>
          <p:cNvSpPr/>
          <p:nvPr/>
        </p:nvSpPr>
        <p:spPr>
          <a:xfrm>
            <a:off x="-1225296" y="5257800"/>
            <a:ext cx="18288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Connector 35">
            <a:extLst>
              <a:ext uri="{FF2B5EF4-FFF2-40B4-BE49-F238E27FC236}">
                <a16:creationId xmlns:a16="http://schemas.microsoft.com/office/drawing/2014/main" xmlns="" id="{4D733AC8-963F-4887-B6EC-1025926E684A}"/>
              </a:ext>
            </a:extLst>
          </p:cNvPr>
          <p:cNvCxnSpPr>
            <a:cxnSpLocks/>
          </p:cNvCxnSpPr>
          <p:nvPr/>
        </p:nvCxnSpPr>
        <p:spPr>
          <a:xfrm flipH="1">
            <a:off x="4919058" y="4197416"/>
            <a:ext cx="2353884" cy="0"/>
          </a:xfrm>
          <a:prstGeom prst="line">
            <a:avLst/>
          </a:prstGeom>
          <a:ln w="127000" cap="rnd">
            <a:solidFill>
              <a:schemeClr val="accent6">
                <a:lumMod val="9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319C909B-8722-4A38-AD58-E849DFA653EB}"/>
              </a:ext>
            </a:extLst>
          </p:cNvPr>
          <p:cNvSpPr>
            <a:spLocks noGrp="1"/>
          </p:cNvSpPr>
          <p:nvPr>
            <p:ph type="title" hasCustomPrompt="1"/>
          </p:nvPr>
        </p:nvSpPr>
        <p:spPr>
          <a:xfrm>
            <a:off x="4261104" y="2368616"/>
            <a:ext cx="3657600" cy="1706074"/>
          </a:xfrm>
          <a:prstGeom prst="rect">
            <a:avLst/>
          </a:prstGeom>
        </p:spPr>
        <p:txBody>
          <a:bodyPr anchor="ctr"/>
          <a:lstStyle>
            <a:lvl1pPr algn="ctr">
              <a:defRPr sz="5400">
                <a:solidFill>
                  <a:schemeClr val="bg2"/>
                </a:solidFill>
              </a:defRPr>
            </a:lvl1pPr>
          </a:lstStyle>
          <a:p>
            <a:r>
              <a:rPr lang="en-US" dirty="0"/>
              <a:t>Add a Slide Title - 1</a:t>
            </a:r>
          </a:p>
        </p:txBody>
      </p:sp>
    </p:spTree>
    <p:extLst>
      <p:ext uri="{BB962C8B-B14F-4D97-AF65-F5344CB8AC3E}">
        <p14:creationId xmlns:p14="http://schemas.microsoft.com/office/powerpoint/2010/main" val="24678732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xit" presetSubtype="0" fill="hold" nodeType="withEffect">
                                  <p:stCondLst>
                                    <p:cond delay="4500"/>
                                  </p:stCondLst>
                                  <p:childTnLst>
                                    <p:animEffect transition="out" filter="fade">
                                      <p:cBhvr>
                                        <p:cTn id="9" dur="500"/>
                                        <p:tgtEl>
                                          <p:spTgt spid="36"/>
                                        </p:tgtEl>
                                      </p:cBhvr>
                                    </p:animEffect>
                                    <p:set>
                                      <p:cBhvr>
                                        <p:cTn id="10" dur="1" fill="hold">
                                          <p:stCondLst>
                                            <p:cond delay="499"/>
                                          </p:stCondLst>
                                        </p:cTn>
                                        <p:tgtEl>
                                          <p:spTgt spid="36"/>
                                        </p:tgtEl>
                                        <p:attrNameLst>
                                          <p:attrName>style.visibility</p:attrName>
                                        </p:attrNameLst>
                                      </p:cBhvr>
                                      <p:to>
                                        <p:strVal val="hidden"/>
                                      </p:to>
                                    </p:set>
                                  </p:childTnLst>
                                </p:cTn>
                              </p:par>
                              <p:par>
                                <p:cTn id="11" presetID="10" presetClass="entr" presetSubtype="0" fill="hold" grpId="0" nodeType="withEffect">
                                  <p:stCondLst>
                                    <p:cond delay="7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xit" presetSubtype="0" fill="hold" grpId="1" nodeType="withEffect">
                                  <p:stCondLst>
                                    <p:cond delay="4500"/>
                                  </p:stCondLst>
                                  <p:childTnLst>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xit" presetSubtype="0" fill="hold" grpId="1" nodeType="withEffect">
                                  <p:stCondLst>
                                    <p:cond delay="500"/>
                                  </p:stCondLst>
                                  <p:childTnLst>
                                    <p:animEffect transition="out" filter="fade">
                                      <p:cBhvr>
                                        <p:cTn id="21" dur="500"/>
                                        <p:tgtEl>
                                          <p:spTgt spid="23"/>
                                        </p:tgtEl>
                                      </p:cBhvr>
                                    </p:animEffect>
                                    <p:set>
                                      <p:cBhvr>
                                        <p:cTn id="22" dur="1" fill="hold">
                                          <p:stCondLst>
                                            <p:cond delay="499"/>
                                          </p:stCondLst>
                                        </p:cTn>
                                        <p:tgtEl>
                                          <p:spTgt spid="23"/>
                                        </p:tgtEl>
                                        <p:attrNameLst>
                                          <p:attrName>style.visibility</p:attrName>
                                        </p:attrNameLst>
                                      </p:cBhvr>
                                      <p:to>
                                        <p:strVal val="hidden"/>
                                      </p:to>
                                    </p:set>
                                  </p:childTnLst>
                                </p:cTn>
                              </p:par>
                              <p:par>
                                <p:cTn id="23" presetID="10" presetClass="entr" presetSubtype="0" fill="hold" grpId="2" nodeType="withEffect">
                                  <p:stCondLst>
                                    <p:cond delay="1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xit" presetSubtype="0" fill="hold" grpId="5" nodeType="withEffect">
                                  <p:stCondLst>
                                    <p:cond delay="1500"/>
                                  </p:stCondLst>
                                  <p:childTnLst>
                                    <p:animEffect transition="out" filter="fade">
                                      <p:cBhvr>
                                        <p:cTn id="27" dur="500"/>
                                        <p:tgtEl>
                                          <p:spTgt spid="23"/>
                                        </p:tgtEl>
                                      </p:cBhvr>
                                    </p:animEffect>
                                    <p:set>
                                      <p:cBhvr>
                                        <p:cTn id="28" dur="1" fill="hold">
                                          <p:stCondLst>
                                            <p:cond delay="499"/>
                                          </p:stCondLst>
                                        </p:cTn>
                                        <p:tgtEl>
                                          <p:spTgt spid="23"/>
                                        </p:tgtEl>
                                        <p:attrNameLst>
                                          <p:attrName>style.visibility</p:attrName>
                                        </p:attrNameLst>
                                      </p:cBhvr>
                                      <p:to>
                                        <p:strVal val="hidden"/>
                                      </p:to>
                                    </p:set>
                                  </p:childTnLst>
                                </p:cTn>
                              </p:par>
                              <p:par>
                                <p:cTn id="29" presetID="10" presetClass="entr" presetSubtype="0" fill="hold" grpId="3" nodeType="withEffect">
                                  <p:stCondLst>
                                    <p:cond delay="20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xit" presetSubtype="0" fill="hold" grpId="6" nodeType="withEffect">
                                  <p:stCondLst>
                                    <p:cond delay="2500"/>
                                  </p:stCondLst>
                                  <p:childTnLst>
                                    <p:animEffect transition="out" filter="fade">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10" presetClass="entr" presetSubtype="0" fill="hold" grpId="4" nodeType="withEffect">
                                  <p:stCondLst>
                                    <p:cond delay="300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xit" presetSubtype="0" fill="hold" grpId="7" nodeType="withEffect">
                                  <p:stCondLst>
                                    <p:cond delay="3500"/>
                                  </p:stCondLst>
                                  <p:childTnLst>
                                    <p:animEffect transition="out" filter="fade">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par>
                                <p:cTn id="41" presetID="10" presetClass="entr" presetSubtype="0" fill="hold" grpId="8" nodeType="withEffect">
                                  <p:stCondLst>
                                    <p:cond delay="400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xit" presetSubtype="0" fill="hold" grpId="9" nodeType="withEffect">
                                  <p:stCondLst>
                                    <p:cond delay="4500"/>
                                  </p:stCondLst>
                                  <p:childTnLst>
                                    <p:animEffect transition="out" filter="fade">
                                      <p:cBhvr>
                                        <p:cTn id="45" dur="500"/>
                                        <p:tgtEl>
                                          <p:spTgt spid="23"/>
                                        </p:tgtEl>
                                      </p:cBhvr>
                                    </p:animEffect>
                                    <p:set>
                                      <p:cBhvr>
                                        <p:cTn id="46" dur="1" fill="hold">
                                          <p:stCondLst>
                                            <p:cond delay="499"/>
                                          </p:stCondLst>
                                        </p:cTn>
                                        <p:tgtEl>
                                          <p:spTgt spid="23"/>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xit" presetSubtype="0" fill="hold" grpId="1" nodeType="withEffect">
                                  <p:stCondLst>
                                    <p:cond delay="500"/>
                                  </p:stCondLst>
                                  <p:childTnLst>
                                    <p:animEffect transition="out" filter="fade">
                                      <p:cBhvr>
                                        <p:cTn id="51" dur="500"/>
                                        <p:tgtEl>
                                          <p:spTgt spid="33"/>
                                        </p:tgtEl>
                                      </p:cBhvr>
                                    </p:animEffect>
                                    <p:set>
                                      <p:cBhvr>
                                        <p:cTn id="52" dur="1" fill="hold">
                                          <p:stCondLst>
                                            <p:cond delay="499"/>
                                          </p:stCondLst>
                                        </p:cTn>
                                        <p:tgtEl>
                                          <p:spTgt spid="33"/>
                                        </p:tgtEl>
                                        <p:attrNameLst>
                                          <p:attrName>style.visibility</p:attrName>
                                        </p:attrNameLst>
                                      </p:cBhvr>
                                      <p:to>
                                        <p:strVal val="hidden"/>
                                      </p:to>
                                    </p:set>
                                  </p:childTnLst>
                                </p:cTn>
                              </p:par>
                              <p:par>
                                <p:cTn id="53" presetID="10" presetClass="entr" presetSubtype="0" fill="hold" grpId="2" nodeType="withEffect">
                                  <p:stCondLst>
                                    <p:cond delay="100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par>
                                <p:cTn id="56" presetID="10" presetClass="exit" presetSubtype="0" fill="hold" grpId="3" nodeType="withEffect">
                                  <p:stCondLst>
                                    <p:cond delay="1500"/>
                                  </p:stCondLst>
                                  <p:childTnLst>
                                    <p:animEffect transition="out" filter="fade">
                                      <p:cBhvr>
                                        <p:cTn id="57" dur="500"/>
                                        <p:tgtEl>
                                          <p:spTgt spid="33"/>
                                        </p:tgtEl>
                                      </p:cBhvr>
                                    </p:animEffect>
                                    <p:set>
                                      <p:cBhvr>
                                        <p:cTn id="58" dur="1" fill="hold">
                                          <p:stCondLst>
                                            <p:cond delay="499"/>
                                          </p:stCondLst>
                                        </p:cTn>
                                        <p:tgtEl>
                                          <p:spTgt spid="33"/>
                                        </p:tgtEl>
                                        <p:attrNameLst>
                                          <p:attrName>style.visibility</p:attrName>
                                        </p:attrNameLst>
                                      </p:cBhvr>
                                      <p:to>
                                        <p:strVal val="hidden"/>
                                      </p:to>
                                    </p:set>
                                  </p:childTnLst>
                                </p:cTn>
                              </p:par>
                              <p:par>
                                <p:cTn id="59" presetID="10" presetClass="entr" presetSubtype="0" fill="hold" grpId="4" nodeType="withEffect">
                                  <p:stCondLst>
                                    <p:cond delay="200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10" presetClass="exit" presetSubtype="0" fill="hold" grpId="5" nodeType="withEffect">
                                  <p:stCondLst>
                                    <p:cond delay="2500"/>
                                  </p:stCondLst>
                                  <p:childTnLst>
                                    <p:animEffect transition="out" filter="fade">
                                      <p:cBhvr>
                                        <p:cTn id="63" dur="500"/>
                                        <p:tgtEl>
                                          <p:spTgt spid="33"/>
                                        </p:tgtEl>
                                      </p:cBhvr>
                                    </p:animEffect>
                                    <p:set>
                                      <p:cBhvr>
                                        <p:cTn id="64" dur="1" fill="hold">
                                          <p:stCondLst>
                                            <p:cond delay="499"/>
                                          </p:stCondLst>
                                        </p:cTn>
                                        <p:tgtEl>
                                          <p:spTgt spid="33"/>
                                        </p:tgtEl>
                                        <p:attrNameLst>
                                          <p:attrName>style.visibility</p:attrName>
                                        </p:attrNameLst>
                                      </p:cBhvr>
                                      <p:to>
                                        <p:strVal val="hidden"/>
                                      </p:to>
                                    </p:set>
                                  </p:childTnLst>
                                </p:cTn>
                              </p:par>
                              <p:par>
                                <p:cTn id="65" presetID="10" presetClass="entr" presetSubtype="0" fill="hold" grpId="6" nodeType="withEffect">
                                  <p:stCondLst>
                                    <p:cond delay="300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10" presetClass="exit" presetSubtype="0" fill="hold" grpId="7" nodeType="withEffect">
                                  <p:stCondLst>
                                    <p:cond delay="3500"/>
                                  </p:stCondLst>
                                  <p:childTnLst>
                                    <p:animEffect transition="out" filter="fade">
                                      <p:cBhvr>
                                        <p:cTn id="69" dur="500"/>
                                        <p:tgtEl>
                                          <p:spTgt spid="33"/>
                                        </p:tgtEl>
                                      </p:cBhvr>
                                    </p:animEffect>
                                    <p:set>
                                      <p:cBhvr>
                                        <p:cTn id="70" dur="1" fill="hold">
                                          <p:stCondLst>
                                            <p:cond delay="499"/>
                                          </p:stCondLst>
                                        </p:cTn>
                                        <p:tgtEl>
                                          <p:spTgt spid="33"/>
                                        </p:tgtEl>
                                        <p:attrNameLst>
                                          <p:attrName>style.visibility</p:attrName>
                                        </p:attrNameLst>
                                      </p:cBhvr>
                                      <p:to>
                                        <p:strVal val="hidden"/>
                                      </p:to>
                                    </p:set>
                                  </p:childTnLst>
                                </p:cTn>
                              </p:par>
                              <p:par>
                                <p:cTn id="71" presetID="10" presetClass="entr" presetSubtype="0" fill="hold" grpId="8" nodeType="withEffect">
                                  <p:stCondLst>
                                    <p:cond delay="400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10" presetClass="exit" presetSubtype="0" fill="hold" grpId="9" nodeType="withEffect">
                                  <p:stCondLst>
                                    <p:cond delay="4500"/>
                                  </p:stCondLst>
                                  <p:childTnLst>
                                    <p:animEffect transition="out" filter="fade">
                                      <p:cBhvr>
                                        <p:cTn id="75" dur="500"/>
                                        <p:tgtEl>
                                          <p:spTgt spid="33"/>
                                        </p:tgtEl>
                                      </p:cBhvr>
                                    </p:animEffect>
                                    <p:set>
                                      <p:cBhvr>
                                        <p:cTn id="76" dur="1" fill="hold">
                                          <p:stCondLst>
                                            <p:cond delay="499"/>
                                          </p:stCondLst>
                                        </p:cTn>
                                        <p:tgtEl>
                                          <p:spTgt spid="33"/>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par>
                                <p:cTn id="80" presetID="10" presetClass="exit" presetSubtype="0" fill="hold" grpId="1" nodeType="withEffect">
                                  <p:stCondLst>
                                    <p:cond delay="500"/>
                                  </p:stCondLst>
                                  <p:childTnLst>
                                    <p:animEffect transition="out" filter="fade">
                                      <p:cBhvr>
                                        <p:cTn id="81" dur="500"/>
                                        <p:tgtEl>
                                          <p:spTgt spid="28"/>
                                        </p:tgtEl>
                                      </p:cBhvr>
                                    </p:animEffect>
                                    <p:set>
                                      <p:cBhvr>
                                        <p:cTn id="82" dur="1" fill="hold">
                                          <p:stCondLst>
                                            <p:cond delay="499"/>
                                          </p:stCondLst>
                                        </p:cTn>
                                        <p:tgtEl>
                                          <p:spTgt spid="28"/>
                                        </p:tgtEl>
                                        <p:attrNameLst>
                                          <p:attrName>style.visibility</p:attrName>
                                        </p:attrNameLst>
                                      </p:cBhvr>
                                      <p:to>
                                        <p:strVal val="hidden"/>
                                      </p:to>
                                    </p:set>
                                  </p:childTnLst>
                                </p:cTn>
                              </p:par>
                              <p:par>
                                <p:cTn id="83" presetID="10" presetClass="entr" presetSubtype="0" fill="hold" grpId="2" nodeType="withEffect">
                                  <p:stCondLst>
                                    <p:cond delay="100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par>
                                <p:cTn id="86" presetID="10" presetClass="exit" presetSubtype="0" fill="hold" grpId="3" nodeType="withEffect">
                                  <p:stCondLst>
                                    <p:cond delay="1500"/>
                                  </p:stCondLst>
                                  <p:childTnLst>
                                    <p:animEffect transition="out" filter="fade">
                                      <p:cBhvr>
                                        <p:cTn id="87" dur="500"/>
                                        <p:tgtEl>
                                          <p:spTgt spid="28"/>
                                        </p:tgtEl>
                                      </p:cBhvr>
                                    </p:animEffect>
                                    <p:set>
                                      <p:cBhvr>
                                        <p:cTn id="88" dur="1" fill="hold">
                                          <p:stCondLst>
                                            <p:cond delay="499"/>
                                          </p:stCondLst>
                                        </p:cTn>
                                        <p:tgtEl>
                                          <p:spTgt spid="28"/>
                                        </p:tgtEl>
                                        <p:attrNameLst>
                                          <p:attrName>style.visibility</p:attrName>
                                        </p:attrNameLst>
                                      </p:cBhvr>
                                      <p:to>
                                        <p:strVal val="hidden"/>
                                      </p:to>
                                    </p:set>
                                  </p:childTnLst>
                                </p:cTn>
                              </p:par>
                              <p:par>
                                <p:cTn id="89" presetID="10" presetClass="entr" presetSubtype="0" fill="hold" grpId="4" nodeType="withEffect">
                                  <p:stCondLst>
                                    <p:cond delay="200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500"/>
                                        <p:tgtEl>
                                          <p:spTgt spid="28"/>
                                        </p:tgtEl>
                                      </p:cBhvr>
                                    </p:animEffect>
                                  </p:childTnLst>
                                </p:cTn>
                              </p:par>
                              <p:par>
                                <p:cTn id="92" presetID="10" presetClass="exit" presetSubtype="0" fill="hold" grpId="5" nodeType="withEffect">
                                  <p:stCondLst>
                                    <p:cond delay="2500"/>
                                  </p:stCondLst>
                                  <p:childTnLst>
                                    <p:animEffect transition="out" filter="fade">
                                      <p:cBhvr>
                                        <p:cTn id="93" dur="500"/>
                                        <p:tgtEl>
                                          <p:spTgt spid="28"/>
                                        </p:tgtEl>
                                      </p:cBhvr>
                                    </p:animEffect>
                                    <p:set>
                                      <p:cBhvr>
                                        <p:cTn id="94" dur="1" fill="hold">
                                          <p:stCondLst>
                                            <p:cond delay="499"/>
                                          </p:stCondLst>
                                        </p:cTn>
                                        <p:tgtEl>
                                          <p:spTgt spid="28"/>
                                        </p:tgtEl>
                                        <p:attrNameLst>
                                          <p:attrName>style.visibility</p:attrName>
                                        </p:attrNameLst>
                                      </p:cBhvr>
                                      <p:to>
                                        <p:strVal val="hidden"/>
                                      </p:to>
                                    </p:set>
                                  </p:childTnLst>
                                </p:cTn>
                              </p:par>
                              <p:par>
                                <p:cTn id="95" presetID="10" presetClass="entr" presetSubtype="0" fill="hold" grpId="6" nodeType="withEffect">
                                  <p:stCondLst>
                                    <p:cond delay="300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500"/>
                                        <p:tgtEl>
                                          <p:spTgt spid="28"/>
                                        </p:tgtEl>
                                      </p:cBhvr>
                                    </p:animEffect>
                                  </p:childTnLst>
                                </p:cTn>
                              </p:par>
                              <p:par>
                                <p:cTn id="98" presetID="10" presetClass="exit" presetSubtype="0" fill="hold" grpId="7" nodeType="withEffect">
                                  <p:stCondLst>
                                    <p:cond delay="3500"/>
                                  </p:stCondLst>
                                  <p:childTnLst>
                                    <p:animEffect transition="out" filter="fade">
                                      <p:cBhvr>
                                        <p:cTn id="99" dur="500"/>
                                        <p:tgtEl>
                                          <p:spTgt spid="28"/>
                                        </p:tgtEl>
                                      </p:cBhvr>
                                    </p:animEffect>
                                    <p:set>
                                      <p:cBhvr>
                                        <p:cTn id="100" dur="1" fill="hold">
                                          <p:stCondLst>
                                            <p:cond delay="499"/>
                                          </p:stCondLst>
                                        </p:cTn>
                                        <p:tgtEl>
                                          <p:spTgt spid="28"/>
                                        </p:tgtEl>
                                        <p:attrNameLst>
                                          <p:attrName>style.visibility</p:attrName>
                                        </p:attrNameLst>
                                      </p:cBhvr>
                                      <p:to>
                                        <p:strVal val="hidden"/>
                                      </p:to>
                                    </p:set>
                                  </p:childTnLst>
                                </p:cTn>
                              </p:par>
                              <p:par>
                                <p:cTn id="101" presetID="10" presetClass="entr" presetSubtype="0" fill="hold" grpId="8" nodeType="withEffect">
                                  <p:stCondLst>
                                    <p:cond delay="4000"/>
                                  </p:stCondLst>
                                  <p:childTnLst>
                                    <p:set>
                                      <p:cBhvr>
                                        <p:cTn id="102" dur="1" fill="hold">
                                          <p:stCondLst>
                                            <p:cond delay="0"/>
                                          </p:stCondLst>
                                        </p:cTn>
                                        <p:tgtEl>
                                          <p:spTgt spid="28"/>
                                        </p:tgtEl>
                                        <p:attrNameLst>
                                          <p:attrName>style.visibility</p:attrName>
                                        </p:attrNameLst>
                                      </p:cBhvr>
                                      <p:to>
                                        <p:strVal val="visible"/>
                                      </p:to>
                                    </p:set>
                                    <p:animEffect transition="in" filter="fade">
                                      <p:cBhvr>
                                        <p:cTn id="103" dur="500"/>
                                        <p:tgtEl>
                                          <p:spTgt spid="28"/>
                                        </p:tgtEl>
                                      </p:cBhvr>
                                    </p:animEffect>
                                  </p:childTnLst>
                                </p:cTn>
                              </p:par>
                              <p:par>
                                <p:cTn id="104" presetID="10" presetClass="exit" presetSubtype="0" fill="hold" grpId="9" nodeType="withEffect">
                                  <p:stCondLst>
                                    <p:cond delay="4500"/>
                                  </p:stCondLst>
                                  <p:childTnLst>
                                    <p:animEffect transition="out" filter="fade">
                                      <p:cBhvr>
                                        <p:cTn id="105" dur="500"/>
                                        <p:tgtEl>
                                          <p:spTgt spid="28"/>
                                        </p:tgtEl>
                                      </p:cBhvr>
                                    </p:animEffect>
                                    <p:set>
                                      <p:cBhvr>
                                        <p:cTn id="106" dur="1" fill="hold">
                                          <p:stCondLst>
                                            <p:cond delay="499"/>
                                          </p:stCondLst>
                                        </p:cTn>
                                        <p:tgtEl>
                                          <p:spTgt spid="28"/>
                                        </p:tgtEl>
                                        <p:attrNameLst>
                                          <p:attrName>style.visibility</p:attrName>
                                        </p:attrNameLst>
                                      </p:cBhvr>
                                      <p:to>
                                        <p:strVal val="hidden"/>
                                      </p:to>
                                    </p:set>
                                  </p:childTnLst>
                                </p:cTn>
                              </p:par>
                              <p:par>
                                <p:cTn id="107" presetID="10" presetClass="entr" presetSubtype="0" fill="hold" grpId="0" nodeType="withEffect">
                                  <p:stCondLst>
                                    <p:cond delay="25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500"/>
                                        <p:tgtEl>
                                          <p:spTgt spid="15"/>
                                        </p:tgtEl>
                                      </p:cBhvr>
                                    </p:animEffect>
                                  </p:childTnLst>
                                </p:cTn>
                              </p:par>
                              <p:par>
                                <p:cTn id="110" presetID="10" presetClass="exit" presetSubtype="0" fill="hold" grpId="1" nodeType="withEffect">
                                  <p:stCondLst>
                                    <p:cond delay="750"/>
                                  </p:stCondLst>
                                  <p:childTnLst>
                                    <p:animEffect transition="out" filter="fade">
                                      <p:cBhvr>
                                        <p:cTn id="111" dur="500"/>
                                        <p:tgtEl>
                                          <p:spTgt spid="15"/>
                                        </p:tgtEl>
                                      </p:cBhvr>
                                    </p:animEffect>
                                    <p:set>
                                      <p:cBhvr>
                                        <p:cTn id="112" dur="1" fill="hold">
                                          <p:stCondLst>
                                            <p:cond delay="499"/>
                                          </p:stCondLst>
                                        </p:cTn>
                                        <p:tgtEl>
                                          <p:spTgt spid="15"/>
                                        </p:tgtEl>
                                        <p:attrNameLst>
                                          <p:attrName>style.visibility</p:attrName>
                                        </p:attrNameLst>
                                      </p:cBhvr>
                                      <p:to>
                                        <p:strVal val="hidden"/>
                                      </p:to>
                                    </p:set>
                                  </p:childTnLst>
                                </p:cTn>
                              </p:par>
                              <p:par>
                                <p:cTn id="113" presetID="10" presetClass="entr" presetSubtype="0" fill="hold" grpId="2" nodeType="withEffect">
                                  <p:stCondLst>
                                    <p:cond delay="1250"/>
                                  </p:stCondLst>
                                  <p:childTnLst>
                                    <p:set>
                                      <p:cBhvr>
                                        <p:cTn id="114" dur="1" fill="hold">
                                          <p:stCondLst>
                                            <p:cond delay="0"/>
                                          </p:stCondLst>
                                        </p:cTn>
                                        <p:tgtEl>
                                          <p:spTgt spid="15"/>
                                        </p:tgtEl>
                                        <p:attrNameLst>
                                          <p:attrName>style.visibility</p:attrName>
                                        </p:attrNameLst>
                                      </p:cBhvr>
                                      <p:to>
                                        <p:strVal val="visible"/>
                                      </p:to>
                                    </p:set>
                                    <p:animEffect transition="in" filter="fade">
                                      <p:cBhvr>
                                        <p:cTn id="115" dur="500"/>
                                        <p:tgtEl>
                                          <p:spTgt spid="15"/>
                                        </p:tgtEl>
                                      </p:cBhvr>
                                    </p:animEffect>
                                  </p:childTnLst>
                                </p:cTn>
                              </p:par>
                              <p:par>
                                <p:cTn id="116" presetID="10" presetClass="exit" presetSubtype="0" fill="hold" grpId="3" nodeType="withEffect">
                                  <p:stCondLst>
                                    <p:cond delay="1750"/>
                                  </p:stCondLst>
                                  <p:childTnLst>
                                    <p:animEffect transition="out" filter="fade">
                                      <p:cBhvr>
                                        <p:cTn id="117" dur="500"/>
                                        <p:tgtEl>
                                          <p:spTgt spid="15"/>
                                        </p:tgtEl>
                                      </p:cBhvr>
                                    </p:animEffect>
                                    <p:set>
                                      <p:cBhvr>
                                        <p:cTn id="118" dur="1" fill="hold">
                                          <p:stCondLst>
                                            <p:cond delay="499"/>
                                          </p:stCondLst>
                                        </p:cTn>
                                        <p:tgtEl>
                                          <p:spTgt spid="15"/>
                                        </p:tgtEl>
                                        <p:attrNameLst>
                                          <p:attrName>style.visibility</p:attrName>
                                        </p:attrNameLst>
                                      </p:cBhvr>
                                      <p:to>
                                        <p:strVal val="hidden"/>
                                      </p:to>
                                    </p:set>
                                  </p:childTnLst>
                                </p:cTn>
                              </p:par>
                              <p:par>
                                <p:cTn id="119" presetID="10" presetClass="entr" presetSubtype="0" fill="hold" grpId="4" nodeType="withEffect">
                                  <p:stCondLst>
                                    <p:cond delay="2250"/>
                                  </p:stCondLst>
                                  <p:childTnLst>
                                    <p:set>
                                      <p:cBhvr>
                                        <p:cTn id="120" dur="1" fill="hold">
                                          <p:stCondLst>
                                            <p:cond delay="0"/>
                                          </p:stCondLst>
                                        </p:cTn>
                                        <p:tgtEl>
                                          <p:spTgt spid="15"/>
                                        </p:tgtEl>
                                        <p:attrNameLst>
                                          <p:attrName>style.visibility</p:attrName>
                                        </p:attrNameLst>
                                      </p:cBhvr>
                                      <p:to>
                                        <p:strVal val="visible"/>
                                      </p:to>
                                    </p:set>
                                    <p:animEffect transition="in" filter="fade">
                                      <p:cBhvr>
                                        <p:cTn id="121" dur="500"/>
                                        <p:tgtEl>
                                          <p:spTgt spid="15"/>
                                        </p:tgtEl>
                                      </p:cBhvr>
                                    </p:animEffect>
                                  </p:childTnLst>
                                </p:cTn>
                              </p:par>
                              <p:par>
                                <p:cTn id="122" presetID="10" presetClass="exit" presetSubtype="0" fill="hold" grpId="5" nodeType="withEffect">
                                  <p:stCondLst>
                                    <p:cond delay="2750"/>
                                  </p:stCondLst>
                                  <p:childTnLst>
                                    <p:animEffect transition="out" filter="fade">
                                      <p:cBhvr>
                                        <p:cTn id="123" dur="500"/>
                                        <p:tgtEl>
                                          <p:spTgt spid="15"/>
                                        </p:tgtEl>
                                      </p:cBhvr>
                                    </p:animEffect>
                                    <p:set>
                                      <p:cBhvr>
                                        <p:cTn id="124" dur="1" fill="hold">
                                          <p:stCondLst>
                                            <p:cond delay="499"/>
                                          </p:stCondLst>
                                        </p:cTn>
                                        <p:tgtEl>
                                          <p:spTgt spid="15"/>
                                        </p:tgtEl>
                                        <p:attrNameLst>
                                          <p:attrName>style.visibility</p:attrName>
                                        </p:attrNameLst>
                                      </p:cBhvr>
                                      <p:to>
                                        <p:strVal val="hidden"/>
                                      </p:to>
                                    </p:set>
                                  </p:childTnLst>
                                </p:cTn>
                              </p:par>
                              <p:par>
                                <p:cTn id="125" presetID="10" presetClass="entr" presetSubtype="0" fill="hold" grpId="6" nodeType="withEffect">
                                  <p:stCondLst>
                                    <p:cond delay="325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500"/>
                                        <p:tgtEl>
                                          <p:spTgt spid="15"/>
                                        </p:tgtEl>
                                      </p:cBhvr>
                                    </p:animEffect>
                                  </p:childTnLst>
                                </p:cTn>
                              </p:par>
                              <p:par>
                                <p:cTn id="128" presetID="10" presetClass="exit" presetSubtype="0" fill="hold" grpId="7" nodeType="withEffect">
                                  <p:stCondLst>
                                    <p:cond delay="3750"/>
                                  </p:stCondLst>
                                  <p:childTnLst>
                                    <p:animEffect transition="out" filter="fade">
                                      <p:cBhvr>
                                        <p:cTn id="129" dur="500"/>
                                        <p:tgtEl>
                                          <p:spTgt spid="15"/>
                                        </p:tgtEl>
                                      </p:cBhvr>
                                    </p:animEffect>
                                    <p:set>
                                      <p:cBhvr>
                                        <p:cTn id="130" dur="1" fill="hold">
                                          <p:stCondLst>
                                            <p:cond delay="499"/>
                                          </p:stCondLst>
                                        </p:cTn>
                                        <p:tgtEl>
                                          <p:spTgt spid="15"/>
                                        </p:tgtEl>
                                        <p:attrNameLst>
                                          <p:attrName>style.visibility</p:attrName>
                                        </p:attrNameLst>
                                      </p:cBhvr>
                                      <p:to>
                                        <p:strVal val="hidden"/>
                                      </p:to>
                                    </p:set>
                                  </p:childTnLst>
                                </p:cTn>
                              </p:par>
                              <p:par>
                                <p:cTn id="131" presetID="10" presetClass="entr" presetSubtype="0" fill="hold" grpId="8" nodeType="withEffect">
                                  <p:stCondLst>
                                    <p:cond delay="4250"/>
                                  </p:stCondLst>
                                  <p:childTnLst>
                                    <p:set>
                                      <p:cBhvr>
                                        <p:cTn id="132" dur="1" fill="hold">
                                          <p:stCondLst>
                                            <p:cond delay="0"/>
                                          </p:stCondLst>
                                        </p:cTn>
                                        <p:tgtEl>
                                          <p:spTgt spid="15"/>
                                        </p:tgtEl>
                                        <p:attrNameLst>
                                          <p:attrName>style.visibility</p:attrName>
                                        </p:attrNameLst>
                                      </p:cBhvr>
                                      <p:to>
                                        <p:strVal val="visible"/>
                                      </p:to>
                                    </p:set>
                                    <p:animEffect transition="in" filter="fade">
                                      <p:cBhvr>
                                        <p:cTn id="133" dur="500"/>
                                        <p:tgtEl>
                                          <p:spTgt spid="15"/>
                                        </p:tgtEl>
                                      </p:cBhvr>
                                    </p:animEffect>
                                  </p:childTnLst>
                                </p:cTn>
                              </p:par>
                              <p:par>
                                <p:cTn id="134" presetID="10" presetClass="exit" presetSubtype="0" fill="hold" grpId="9" nodeType="withEffect">
                                  <p:stCondLst>
                                    <p:cond delay="4750"/>
                                  </p:stCondLst>
                                  <p:childTnLst>
                                    <p:animEffect transition="out" filter="fade">
                                      <p:cBhvr>
                                        <p:cTn id="135" dur="500"/>
                                        <p:tgtEl>
                                          <p:spTgt spid="15"/>
                                        </p:tgtEl>
                                      </p:cBhvr>
                                    </p:animEffect>
                                    <p:set>
                                      <p:cBhvr>
                                        <p:cTn id="136" dur="1" fill="hold">
                                          <p:stCondLst>
                                            <p:cond delay="499"/>
                                          </p:stCondLst>
                                        </p:cTn>
                                        <p:tgtEl>
                                          <p:spTgt spid="15"/>
                                        </p:tgtEl>
                                        <p:attrNameLst>
                                          <p:attrName>style.visibility</p:attrName>
                                        </p:attrNameLst>
                                      </p:cBhvr>
                                      <p:to>
                                        <p:strVal val="hidden"/>
                                      </p:to>
                                    </p:set>
                                  </p:childTnLst>
                                </p:cTn>
                              </p:par>
                              <p:par>
                                <p:cTn id="137" presetID="10" presetClass="entr" presetSubtype="0" fill="hold" grpId="0" nodeType="withEffect">
                                  <p:stCondLst>
                                    <p:cond delay="250"/>
                                  </p:stCondLst>
                                  <p:childTnLst>
                                    <p:set>
                                      <p:cBhvr>
                                        <p:cTn id="138" dur="1" fill="hold">
                                          <p:stCondLst>
                                            <p:cond delay="0"/>
                                          </p:stCondLst>
                                        </p:cTn>
                                        <p:tgtEl>
                                          <p:spTgt spid="20"/>
                                        </p:tgtEl>
                                        <p:attrNameLst>
                                          <p:attrName>style.visibility</p:attrName>
                                        </p:attrNameLst>
                                      </p:cBhvr>
                                      <p:to>
                                        <p:strVal val="visible"/>
                                      </p:to>
                                    </p:set>
                                    <p:animEffect transition="in" filter="fade">
                                      <p:cBhvr>
                                        <p:cTn id="139" dur="500"/>
                                        <p:tgtEl>
                                          <p:spTgt spid="20"/>
                                        </p:tgtEl>
                                      </p:cBhvr>
                                    </p:animEffect>
                                  </p:childTnLst>
                                </p:cTn>
                              </p:par>
                              <p:par>
                                <p:cTn id="140" presetID="10" presetClass="exit" presetSubtype="0" fill="hold" grpId="1" nodeType="withEffect">
                                  <p:stCondLst>
                                    <p:cond delay="750"/>
                                  </p:stCondLst>
                                  <p:childTnLst>
                                    <p:animEffect transition="out" filter="fade">
                                      <p:cBhvr>
                                        <p:cTn id="141" dur="500"/>
                                        <p:tgtEl>
                                          <p:spTgt spid="20"/>
                                        </p:tgtEl>
                                      </p:cBhvr>
                                    </p:animEffect>
                                    <p:set>
                                      <p:cBhvr>
                                        <p:cTn id="142" dur="1" fill="hold">
                                          <p:stCondLst>
                                            <p:cond delay="499"/>
                                          </p:stCondLst>
                                        </p:cTn>
                                        <p:tgtEl>
                                          <p:spTgt spid="20"/>
                                        </p:tgtEl>
                                        <p:attrNameLst>
                                          <p:attrName>style.visibility</p:attrName>
                                        </p:attrNameLst>
                                      </p:cBhvr>
                                      <p:to>
                                        <p:strVal val="hidden"/>
                                      </p:to>
                                    </p:set>
                                  </p:childTnLst>
                                </p:cTn>
                              </p:par>
                              <p:par>
                                <p:cTn id="143" presetID="10" presetClass="entr" presetSubtype="0" fill="hold" grpId="2" nodeType="withEffect">
                                  <p:stCondLst>
                                    <p:cond delay="1250"/>
                                  </p:stCondLst>
                                  <p:childTnLst>
                                    <p:set>
                                      <p:cBhvr>
                                        <p:cTn id="144" dur="1" fill="hold">
                                          <p:stCondLst>
                                            <p:cond delay="0"/>
                                          </p:stCondLst>
                                        </p:cTn>
                                        <p:tgtEl>
                                          <p:spTgt spid="20"/>
                                        </p:tgtEl>
                                        <p:attrNameLst>
                                          <p:attrName>style.visibility</p:attrName>
                                        </p:attrNameLst>
                                      </p:cBhvr>
                                      <p:to>
                                        <p:strVal val="visible"/>
                                      </p:to>
                                    </p:set>
                                    <p:animEffect transition="in" filter="fade">
                                      <p:cBhvr>
                                        <p:cTn id="145" dur="500"/>
                                        <p:tgtEl>
                                          <p:spTgt spid="20"/>
                                        </p:tgtEl>
                                      </p:cBhvr>
                                    </p:animEffect>
                                  </p:childTnLst>
                                </p:cTn>
                              </p:par>
                              <p:par>
                                <p:cTn id="146" presetID="10" presetClass="exit" presetSubtype="0" fill="hold" grpId="3" nodeType="withEffect">
                                  <p:stCondLst>
                                    <p:cond delay="1750"/>
                                  </p:stCondLst>
                                  <p:childTnLst>
                                    <p:animEffect transition="out" filter="fade">
                                      <p:cBhvr>
                                        <p:cTn id="147" dur="500"/>
                                        <p:tgtEl>
                                          <p:spTgt spid="20"/>
                                        </p:tgtEl>
                                      </p:cBhvr>
                                    </p:animEffect>
                                    <p:set>
                                      <p:cBhvr>
                                        <p:cTn id="148" dur="1" fill="hold">
                                          <p:stCondLst>
                                            <p:cond delay="499"/>
                                          </p:stCondLst>
                                        </p:cTn>
                                        <p:tgtEl>
                                          <p:spTgt spid="20"/>
                                        </p:tgtEl>
                                        <p:attrNameLst>
                                          <p:attrName>style.visibility</p:attrName>
                                        </p:attrNameLst>
                                      </p:cBhvr>
                                      <p:to>
                                        <p:strVal val="hidden"/>
                                      </p:to>
                                    </p:set>
                                  </p:childTnLst>
                                </p:cTn>
                              </p:par>
                              <p:par>
                                <p:cTn id="149" presetID="10" presetClass="entr" presetSubtype="0" fill="hold" grpId="4" nodeType="withEffect">
                                  <p:stCondLst>
                                    <p:cond delay="2250"/>
                                  </p:stCondLst>
                                  <p:childTnLst>
                                    <p:set>
                                      <p:cBhvr>
                                        <p:cTn id="150" dur="1" fill="hold">
                                          <p:stCondLst>
                                            <p:cond delay="0"/>
                                          </p:stCondLst>
                                        </p:cTn>
                                        <p:tgtEl>
                                          <p:spTgt spid="20"/>
                                        </p:tgtEl>
                                        <p:attrNameLst>
                                          <p:attrName>style.visibility</p:attrName>
                                        </p:attrNameLst>
                                      </p:cBhvr>
                                      <p:to>
                                        <p:strVal val="visible"/>
                                      </p:to>
                                    </p:set>
                                    <p:animEffect transition="in" filter="fade">
                                      <p:cBhvr>
                                        <p:cTn id="151" dur="500"/>
                                        <p:tgtEl>
                                          <p:spTgt spid="20"/>
                                        </p:tgtEl>
                                      </p:cBhvr>
                                    </p:animEffect>
                                  </p:childTnLst>
                                </p:cTn>
                              </p:par>
                              <p:par>
                                <p:cTn id="152" presetID="10" presetClass="exit" presetSubtype="0" fill="hold" grpId="5" nodeType="withEffect">
                                  <p:stCondLst>
                                    <p:cond delay="2750"/>
                                  </p:stCondLst>
                                  <p:childTnLst>
                                    <p:animEffect transition="out" filter="fade">
                                      <p:cBhvr>
                                        <p:cTn id="153" dur="500"/>
                                        <p:tgtEl>
                                          <p:spTgt spid="20"/>
                                        </p:tgtEl>
                                      </p:cBhvr>
                                    </p:animEffect>
                                    <p:set>
                                      <p:cBhvr>
                                        <p:cTn id="154" dur="1" fill="hold">
                                          <p:stCondLst>
                                            <p:cond delay="499"/>
                                          </p:stCondLst>
                                        </p:cTn>
                                        <p:tgtEl>
                                          <p:spTgt spid="20"/>
                                        </p:tgtEl>
                                        <p:attrNameLst>
                                          <p:attrName>style.visibility</p:attrName>
                                        </p:attrNameLst>
                                      </p:cBhvr>
                                      <p:to>
                                        <p:strVal val="hidden"/>
                                      </p:to>
                                    </p:set>
                                  </p:childTnLst>
                                </p:cTn>
                              </p:par>
                              <p:par>
                                <p:cTn id="155" presetID="10" presetClass="entr" presetSubtype="0" fill="hold" grpId="6" nodeType="withEffect">
                                  <p:stCondLst>
                                    <p:cond delay="3250"/>
                                  </p:stCondLst>
                                  <p:childTnLst>
                                    <p:set>
                                      <p:cBhvr>
                                        <p:cTn id="156" dur="1" fill="hold">
                                          <p:stCondLst>
                                            <p:cond delay="0"/>
                                          </p:stCondLst>
                                        </p:cTn>
                                        <p:tgtEl>
                                          <p:spTgt spid="20"/>
                                        </p:tgtEl>
                                        <p:attrNameLst>
                                          <p:attrName>style.visibility</p:attrName>
                                        </p:attrNameLst>
                                      </p:cBhvr>
                                      <p:to>
                                        <p:strVal val="visible"/>
                                      </p:to>
                                    </p:set>
                                    <p:animEffect transition="in" filter="fade">
                                      <p:cBhvr>
                                        <p:cTn id="157" dur="500"/>
                                        <p:tgtEl>
                                          <p:spTgt spid="20"/>
                                        </p:tgtEl>
                                      </p:cBhvr>
                                    </p:animEffect>
                                  </p:childTnLst>
                                </p:cTn>
                              </p:par>
                              <p:par>
                                <p:cTn id="158" presetID="10" presetClass="exit" presetSubtype="0" fill="hold" grpId="7" nodeType="withEffect">
                                  <p:stCondLst>
                                    <p:cond delay="3750"/>
                                  </p:stCondLst>
                                  <p:childTnLst>
                                    <p:animEffect transition="out" filter="fade">
                                      <p:cBhvr>
                                        <p:cTn id="159" dur="500"/>
                                        <p:tgtEl>
                                          <p:spTgt spid="20"/>
                                        </p:tgtEl>
                                      </p:cBhvr>
                                    </p:animEffect>
                                    <p:set>
                                      <p:cBhvr>
                                        <p:cTn id="160" dur="1" fill="hold">
                                          <p:stCondLst>
                                            <p:cond delay="499"/>
                                          </p:stCondLst>
                                        </p:cTn>
                                        <p:tgtEl>
                                          <p:spTgt spid="20"/>
                                        </p:tgtEl>
                                        <p:attrNameLst>
                                          <p:attrName>style.visibility</p:attrName>
                                        </p:attrNameLst>
                                      </p:cBhvr>
                                      <p:to>
                                        <p:strVal val="hidden"/>
                                      </p:to>
                                    </p:set>
                                  </p:childTnLst>
                                </p:cTn>
                              </p:par>
                              <p:par>
                                <p:cTn id="161" presetID="10" presetClass="entr" presetSubtype="0" fill="hold" grpId="8" nodeType="withEffect">
                                  <p:stCondLst>
                                    <p:cond delay="4250"/>
                                  </p:stCondLst>
                                  <p:childTnLst>
                                    <p:set>
                                      <p:cBhvr>
                                        <p:cTn id="162" dur="1" fill="hold">
                                          <p:stCondLst>
                                            <p:cond delay="0"/>
                                          </p:stCondLst>
                                        </p:cTn>
                                        <p:tgtEl>
                                          <p:spTgt spid="20"/>
                                        </p:tgtEl>
                                        <p:attrNameLst>
                                          <p:attrName>style.visibility</p:attrName>
                                        </p:attrNameLst>
                                      </p:cBhvr>
                                      <p:to>
                                        <p:strVal val="visible"/>
                                      </p:to>
                                    </p:set>
                                    <p:animEffect transition="in" filter="fade">
                                      <p:cBhvr>
                                        <p:cTn id="163" dur="500"/>
                                        <p:tgtEl>
                                          <p:spTgt spid="20"/>
                                        </p:tgtEl>
                                      </p:cBhvr>
                                    </p:animEffect>
                                  </p:childTnLst>
                                </p:cTn>
                              </p:par>
                              <p:par>
                                <p:cTn id="164" presetID="10" presetClass="exit" presetSubtype="0" fill="hold" grpId="9" nodeType="withEffect">
                                  <p:stCondLst>
                                    <p:cond delay="4750"/>
                                  </p:stCondLst>
                                  <p:childTnLst>
                                    <p:animEffect transition="out" filter="fade">
                                      <p:cBhvr>
                                        <p:cTn id="165" dur="500"/>
                                        <p:tgtEl>
                                          <p:spTgt spid="20"/>
                                        </p:tgtEl>
                                      </p:cBhvr>
                                    </p:animEffect>
                                    <p:set>
                                      <p:cBhvr>
                                        <p:cTn id="166" dur="1" fill="hold">
                                          <p:stCondLst>
                                            <p:cond delay="499"/>
                                          </p:stCondLst>
                                        </p:cTn>
                                        <p:tgtEl>
                                          <p:spTgt spid="20"/>
                                        </p:tgtEl>
                                        <p:attrNameLst>
                                          <p:attrName>style.visibility</p:attrName>
                                        </p:attrNameLst>
                                      </p:cBhvr>
                                      <p:to>
                                        <p:strVal val="hidden"/>
                                      </p:to>
                                    </p:set>
                                  </p:childTnLst>
                                </p:cTn>
                              </p:par>
                              <p:par>
                                <p:cTn id="167" presetID="10" presetClass="entr" presetSubtype="0" fill="hold" grpId="0" nodeType="withEffect">
                                  <p:stCondLst>
                                    <p:cond delay="500"/>
                                  </p:stCondLst>
                                  <p:childTnLst>
                                    <p:set>
                                      <p:cBhvr>
                                        <p:cTn id="168" dur="1" fill="hold">
                                          <p:stCondLst>
                                            <p:cond delay="0"/>
                                          </p:stCondLst>
                                        </p:cTn>
                                        <p:tgtEl>
                                          <p:spTgt spid="27"/>
                                        </p:tgtEl>
                                        <p:attrNameLst>
                                          <p:attrName>style.visibility</p:attrName>
                                        </p:attrNameLst>
                                      </p:cBhvr>
                                      <p:to>
                                        <p:strVal val="visible"/>
                                      </p:to>
                                    </p:set>
                                    <p:animEffect transition="in" filter="fade">
                                      <p:cBhvr>
                                        <p:cTn id="169" dur="500"/>
                                        <p:tgtEl>
                                          <p:spTgt spid="27"/>
                                        </p:tgtEl>
                                      </p:cBhvr>
                                    </p:animEffect>
                                  </p:childTnLst>
                                </p:cTn>
                              </p:par>
                              <p:par>
                                <p:cTn id="170" presetID="10" presetClass="exit" presetSubtype="0" fill="hold" grpId="1" nodeType="withEffect">
                                  <p:stCondLst>
                                    <p:cond delay="1000"/>
                                  </p:stCondLst>
                                  <p:childTnLst>
                                    <p:animEffect transition="out" filter="fade">
                                      <p:cBhvr>
                                        <p:cTn id="171" dur="500"/>
                                        <p:tgtEl>
                                          <p:spTgt spid="27"/>
                                        </p:tgtEl>
                                      </p:cBhvr>
                                    </p:animEffect>
                                    <p:set>
                                      <p:cBhvr>
                                        <p:cTn id="172" dur="1" fill="hold">
                                          <p:stCondLst>
                                            <p:cond delay="499"/>
                                          </p:stCondLst>
                                        </p:cTn>
                                        <p:tgtEl>
                                          <p:spTgt spid="27"/>
                                        </p:tgtEl>
                                        <p:attrNameLst>
                                          <p:attrName>style.visibility</p:attrName>
                                        </p:attrNameLst>
                                      </p:cBhvr>
                                      <p:to>
                                        <p:strVal val="hidden"/>
                                      </p:to>
                                    </p:set>
                                  </p:childTnLst>
                                </p:cTn>
                              </p:par>
                              <p:par>
                                <p:cTn id="173" presetID="10" presetClass="entr" presetSubtype="0" fill="hold" grpId="2" nodeType="withEffect">
                                  <p:stCondLst>
                                    <p:cond delay="1500"/>
                                  </p:stCondLst>
                                  <p:childTnLst>
                                    <p:set>
                                      <p:cBhvr>
                                        <p:cTn id="174" dur="1" fill="hold">
                                          <p:stCondLst>
                                            <p:cond delay="0"/>
                                          </p:stCondLst>
                                        </p:cTn>
                                        <p:tgtEl>
                                          <p:spTgt spid="27"/>
                                        </p:tgtEl>
                                        <p:attrNameLst>
                                          <p:attrName>style.visibility</p:attrName>
                                        </p:attrNameLst>
                                      </p:cBhvr>
                                      <p:to>
                                        <p:strVal val="visible"/>
                                      </p:to>
                                    </p:set>
                                    <p:animEffect transition="in" filter="fade">
                                      <p:cBhvr>
                                        <p:cTn id="175" dur="500"/>
                                        <p:tgtEl>
                                          <p:spTgt spid="27"/>
                                        </p:tgtEl>
                                      </p:cBhvr>
                                    </p:animEffect>
                                  </p:childTnLst>
                                </p:cTn>
                              </p:par>
                              <p:par>
                                <p:cTn id="176" presetID="10" presetClass="exit" presetSubtype="0" fill="hold" grpId="3" nodeType="withEffect">
                                  <p:stCondLst>
                                    <p:cond delay="2000"/>
                                  </p:stCondLst>
                                  <p:childTnLst>
                                    <p:animEffect transition="out" filter="fade">
                                      <p:cBhvr>
                                        <p:cTn id="177" dur="500"/>
                                        <p:tgtEl>
                                          <p:spTgt spid="27"/>
                                        </p:tgtEl>
                                      </p:cBhvr>
                                    </p:animEffect>
                                    <p:set>
                                      <p:cBhvr>
                                        <p:cTn id="178" dur="1" fill="hold">
                                          <p:stCondLst>
                                            <p:cond delay="499"/>
                                          </p:stCondLst>
                                        </p:cTn>
                                        <p:tgtEl>
                                          <p:spTgt spid="27"/>
                                        </p:tgtEl>
                                        <p:attrNameLst>
                                          <p:attrName>style.visibility</p:attrName>
                                        </p:attrNameLst>
                                      </p:cBhvr>
                                      <p:to>
                                        <p:strVal val="hidden"/>
                                      </p:to>
                                    </p:set>
                                  </p:childTnLst>
                                </p:cTn>
                              </p:par>
                              <p:par>
                                <p:cTn id="179" presetID="10" presetClass="entr" presetSubtype="0" fill="hold" grpId="4" nodeType="withEffect">
                                  <p:stCondLst>
                                    <p:cond delay="2500"/>
                                  </p:stCondLst>
                                  <p:childTnLst>
                                    <p:set>
                                      <p:cBhvr>
                                        <p:cTn id="180" dur="1" fill="hold">
                                          <p:stCondLst>
                                            <p:cond delay="0"/>
                                          </p:stCondLst>
                                        </p:cTn>
                                        <p:tgtEl>
                                          <p:spTgt spid="27"/>
                                        </p:tgtEl>
                                        <p:attrNameLst>
                                          <p:attrName>style.visibility</p:attrName>
                                        </p:attrNameLst>
                                      </p:cBhvr>
                                      <p:to>
                                        <p:strVal val="visible"/>
                                      </p:to>
                                    </p:set>
                                    <p:animEffect transition="in" filter="fade">
                                      <p:cBhvr>
                                        <p:cTn id="181" dur="500"/>
                                        <p:tgtEl>
                                          <p:spTgt spid="27"/>
                                        </p:tgtEl>
                                      </p:cBhvr>
                                    </p:animEffect>
                                  </p:childTnLst>
                                </p:cTn>
                              </p:par>
                              <p:par>
                                <p:cTn id="182" presetID="10" presetClass="exit" presetSubtype="0" fill="hold" grpId="5" nodeType="withEffect">
                                  <p:stCondLst>
                                    <p:cond delay="3000"/>
                                  </p:stCondLst>
                                  <p:childTnLst>
                                    <p:animEffect transition="out" filter="fade">
                                      <p:cBhvr>
                                        <p:cTn id="183" dur="500"/>
                                        <p:tgtEl>
                                          <p:spTgt spid="27"/>
                                        </p:tgtEl>
                                      </p:cBhvr>
                                    </p:animEffect>
                                    <p:set>
                                      <p:cBhvr>
                                        <p:cTn id="184" dur="1" fill="hold">
                                          <p:stCondLst>
                                            <p:cond delay="499"/>
                                          </p:stCondLst>
                                        </p:cTn>
                                        <p:tgtEl>
                                          <p:spTgt spid="27"/>
                                        </p:tgtEl>
                                        <p:attrNameLst>
                                          <p:attrName>style.visibility</p:attrName>
                                        </p:attrNameLst>
                                      </p:cBhvr>
                                      <p:to>
                                        <p:strVal val="hidden"/>
                                      </p:to>
                                    </p:set>
                                  </p:childTnLst>
                                </p:cTn>
                              </p:par>
                              <p:par>
                                <p:cTn id="185" presetID="10" presetClass="entr" presetSubtype="0" fill="hold" grpId="6" nodeType="withEffect">
                                  <p:stCondLst>
                                    <p:cond delay="3500"/>
                                  </p:stCondLst>
                                  <p:childTnLst>
                                    <p:set>
                                      <p:cBhvr>
                                        <p:cTn id="186" dur="1" fill="hold">
                                          <p:stCondLst>
                                            <p:cond delay="0"/>
                                          </p:stCondLst>
                                        </p:cTn>
                                        <p:tgtEl>
                                          <p:spTgt spid="27"/>
                                        </p:tgtEl>
                                        <p:attrNameLst>
                                          <p:attrName>style.visibility</p:attrName>
                                        </p:attrNameLst>
                                      </p:cBhvr>
                                      <p:to>
                                        <p:strVal val="visible"/>
                                      </p:to>
                                    </p:set>
                                    <p:animEffect transition="in" filter="fade">
                                      <p:cBhvr>
                                        <p:cTn id="187" dur="500"/>
                                        <p:tgtEl>
                                          <p:spTgt spid="27"/>
                                        </p:tgtEl>
                                      </p:cBhvr>
                                    </p:animEffect>
                                  </p:childTnLst>
                                </p:cTn>
                              </p:par>
                              <p:par>
                                <p:cTn id="188" presetID="10" presetClass="exit" presetSubtype="0" fill="hold" grpId="7" nodeType="withEffect">
                                  <p:stCondLst>
                                    <p:cond delay="4000"/>
                                  </p:stCondLst>
                                  <p:childTnLst>
                                    <p:animEffect transition="out" filter="fade">
                                      <p:cBhvr>
                                        <p:cTn id="189" dur="500"/>
                                        <p:tgtEl>
                                          <p:spTgt spid="27"/>
                                        </p:tgtEl>
                                      </p:cBhvr>
                                    </p:animEffect>
                                    <p:set>
                                      <p:cBhvr>
                                        <p:cTn id="190" dur="1" fill="hold">
                                          <p:stCondLst>
                                            <p:cond delay="499"/>
                                          </p:stCondLst>
                                        </p:cTn>
                                        <p:tgtEl>
                                          <p:spTgt spid="27"/>
                                        </p:tgtEl>
                                        <p:attrNameLst>
                                          <p:attrName>style.visibility</p:attrName>
                                        </p:attrNameLst>
                                      </p:cBhvr>
                                      <p:to>
                                        <p:strVal val="hidden"/>
                                      </p:to>
                                    </p:set>
                                  </p:childTnLst>
                                </p:cTn>
                              </p:par>
                              <p:par>
                                <p:cTn id="191" presetID="10" presetClass="entr" presetSubtype="0" fill="hold" grpId="8" nodeType="withEffect">
                                  <p:stCondLst>
                                    <p:cond delay="4500"/>
                                  </p:stCondLst>
                                  <p:childTnLst>
                                    <p:set>
                                      <p:cBhvr>
                                        <p:cTn id="192" dur="1" fill="hold">
                                          <p:stCondLst>
                                            <p:cond delay="0"/>
                                          </p:stCondLst>
                                        </p:cTn>
                                        <p:tgtEl>
                                          <p:spTgt spid="27"/>
                                        </p:tgtEl>
                                        <p:attrNameLst>
                                          <p:attrName>style.visibility</p:attrName>
                                        </p:attrNameLst>
                                      </p:cBhvr>
                                      <p:to>
                                        <p:strVal val="visible"/>
                                      </p:to>
                                    </p:set>
                                    <p:animEffect transition="in" filter="fade">
                                      <p:cBhvr>
                                        <p:cTn id="193" dur="500"/>
                                        <p:tgtEl>
                                          <p:spTgt spid="27"/>
                                        </p:tgtEl>
                                      </p:cBhvr>
                                    </p:animEffect>
                                  </p:childTnLst>
                                </p:cTn>
                              </p:par>
                              <p:par>
                                <p:cTn id="194" presetID="10" presetClass="exit" presetSubtype="0" fill="hold" grpId="9" nodeType="withEffect">
                                  <p:stCondLst>
                                    <p:cond delay="5000"/>
                                  </p:stCondLst>
                                  <p:childTnLst>
                                    <p:animEffect transition="out" filter="fade">
                                      <p:cBhvr>
                                        <p:cTn id="195" dur="500"/>
                                        <p:tgtEl>
                                          <p:spTgt spid="27"/>
                                        </p:tgtEl>
                                      </p:cBhvr>
                                    </p:animEffect>
                                    <p:set>
                                      <p:cBhvr>
                                        <p:cTn id="196" dur="1" fill="hold">
                                          <p:stCondLst>
                                            <p:cond delay="499"/>
                                          </p:stCondLst>
                                        </p:cTn>
                                        <p:tgtEl>
                                          <p:spTgt spid="27"/>
                                        </p:tgtEl>
                                        <p:attrNameLst>
                                          <p:attrName>style.visibility</p:attrName>
                                        </p:attrNameLst>
                                      </p:cBhvr>
                                      <p:to>
                                        <p:strVal val="hidden"/>
                                      </p:to>
                                    </p:set>
                                  </p:childTnLst>
                                </p:cTn>
                              </p:par>
                              <p:par>
                                <p:cTn id="197" presetID="10" presetClass="entr" presetSubtype="0" fill="hold" grpId="0" nodeType="withEffect">
                                  <p:stCondLst>
                                    <p:cond delay="500"/>
                                  </p:stCondLst>
                                  <p:childTnLst>
                                    <p:set>
                                      <p:cBhvr>
                                        <p:cTn id="198" dur="1" fill="hold">
                                          <p:stCondLst>
                                            <p:cond delay="0"/>
                                          </p:stCondLst>
                                        </p:cTn>
                                        <p:tgtEl>
                                          <p:spTgt spid="16"/>
                                        </p:tgtEl>
                                        <p:attrNameLst>
                                          <p:attrName>style.visibility</p:attrName>
                                        </p:attrNameLst>
                                      </p:cBhvr>
                                      <p:to>
                                        <p:strVal val="visible"/>
                                      </p:to>
                                    </p:set>
                                    <p:animEffect transition="in" filter="fade">
                                      <p:cBhvr>
                                        <p:cTn id="199" dur="500"/>
                                        <p:tgtEl>
                                          <p:spTgt spid="16"/>
                                        </p:tgtEl>
                                      </p:cBhvr>
                                    </p:animEffect>
                                  </p:childTnLst>
                                </p:cTn>
                              </p:par>
                              <p:par>
                                <p:cTn id="200" presetID="10" presetClass="exit" presetSubtype="0" fill="hold" grpId="1" nodeType="withEffect">
                                  <p:stCondLst>
                                    <p:cond delay="1000"/>
                                  </p:stCondLst>
                                  <p:childTnLst>
                                    <p:animEffect transition="out" filter="fade">
                                      <p:cBhvr>
                                        <p:cTn id="201" dur="500"/>
                                        <p:tgtEl>
                                          <p:spTgt spid="16"/>
                                        </p:tgtEl>
                                      </p:cBhvr>
                                    </p:animEffect>
                                    <p:set>
                                      <p:cBhvr>
                                        <p:cTn id="202" dur="1" fill="hold">
                                          <p:stCondLst>
                                            <p:cond delay="499"/>
                                          </p:stCondLst>
                                        </p:cTn>
                                        <p:tgtEl>
                                          <p:spTgt spid="16"/>
                                        </p:tgtEl>
                                        <p:attrNameLst>
                                          <p:attrName>style.visibility</p:attrName>
                                        </p:attrNameLst>
                                      </p:cBhvr>
                                      <p:to>
                                        <p:strVal val="hidden"/>
                                      </p:to>
                                    </p:set>
                                  </p:childTnLst>
                                </p:cTn>
                              </p:par>
                              <p:par>
                                <p:cTn id="203" presetID="10" presetClass="entr" presetSubtype="0" fill="hold" grpId="2" nodeType="withEffect">
                                  <p:stCondLst>
                                    <p:cond delay="1500"/>
                                  </p:stCondLst>
                                  <p:childTnLst>
                                    <p:set>
                                      <p:cBhvr>
                                        <p:cTn id="204" dur="1" fill="hold">
                                          <p:stCondLst>
                                            <p:cond delay="0"/>
                                          </p:stCondLst>
                                        </p:cTn>
                                        <p:tgtEl>
                                          <p:spTgt spid="16"/>
                                        </p:tgtEl>
                                        <p:attrNameLst>
                                          <p:attrName>style.visibility</p:attrName>
                                        </p:attrNameLst>
                                      </p:cBhvr>
                                      <p:to>
                                        <p:strVal val="visible"/>
                                      </p:to>
                                    </p:set>
                                    <p:animEffect transition="in" filter="fade">
                                      <p:cBhvr>
                                        <p:cTn id="205" dur="500"/>
                                        <p:tgtEl>
                                          <p:spTgt spid="16"/>
                                        </p:tgtEl>
                                      </p:cBhvr>
                                    </p:animEffect>
                                  </p:childTnLst>
                                </p:cTn>
                              </p:par>
                              <p:par>
                                <p:cTn id="206" presetID="10" presetClass="exit" presetSubtype="0" fill="hold" grpId="3" nodeType="withEffect">
                                  <p:stCondLst>
                                    <p:cond delay="2000"/>
                                  </p:stCondLst>
                                  <p:childTnLst>
                                    <p:animEffect transition="out" filter="fade">
                                      <p:cBhvr>
                                        <p:cTn id="207" dur="500"/>
                                        <p:tgtEl>
                                          <p:spTgt spid="16"/>
                                        </p:tgtEl>
                                      </p:cBhvr>
                                    </p:animEffect>
                                    <p:set>
                                      <p:cBhvr>
                                        <p:cTn id="208" dur="1" fill="hold">
                                          <p:stCondLst>
                                            <p:cond delay="499"/>
                                          </p:stCondLst>
                                        </p:cTn>
                                        <p:tgtEl>
                                          <p:spTgt spid="16"/>
                                        </p:tgtEl>
                                        <p:attrNameLst>
                                          <p:attrName>style.visibility</p:attrName>
                                        </p:attrNameLst>
                                      </p:cBhvr>
                                      <p:to>
                                        <p:strVal val="hidden"/>
                                      </p:to>
                                    </p:set>
                                  </p:childTnLst>
                                </p:cTn>
                              </p:par>
                              <p:par>
                                <p:cTn id="209" presetID="10" presetClass="entr" presetSubtype="0" fill="hold" grpId="4" nodeType="withEffect">
                                  <p:stCondLst>
                                    <p:cond delay="2500"/>
                                  </p:stCondLst>
                                  <p:childTnLst>
                                    <p:set>
                                      <p:cBhvr>
                                        <p:cTn id="210" dur="1" fill="hold">
                                          <p:stCondLst>
                                            <p:cond delay="0"/>
                                          </p:stCondLst>
                                        </p:cTn>
                                        <p:tgtEl>
                                          <p:spTgt spid="16"/>
                                        </p:tgtEl>
                                        <p:attrNameLst>
                                          <p:attrName>style.visibility</p:attrName>
                                        </p:attrNameLst>
                                      </p:cBhvr>
                                      <p:to>
                                        <p:strVal val="visible"/>
                                      </p:to>
                                    </p:set>
                                    <p:animEffect transition="in" filter="fade">
                                      <p:cBhvr>
                                        <p:cTn id="211" dur="500"/>
                                        <p:tgtEl>
                                          <p:spTgt spid="16"/>
                                        </p:tgtEl>
                                      </p:cBhvr>
                                    </p:animEffect>
                                  </p:childTnLst>
                                </p:cTn>
                              </p:par>
                              <p:par>
                                <p:cTn id="212" presetID="10" presetClass="exit" presetSubtype="0" fill="hold" grpId="5" nodeType="withEffect">
                                  <p:stCondLst>
                                    <p:cond delay="3000"/>
                                  </p:stCondLst>
                                  <p:childTnLst>
                                    <p:animEffect transition="out" filter="fade">
                                      <p:cBhvr>
                                        <p:cTn id="213" dur="500"/>
                                        <p:tgtEl>
                                          <p:spTgt spid="16"/>
                                        </p:tgtEl>
                                      </p:cBhvr>
                                    </p:animEffect>
                                    <p:set>
                                      <p:cBhvr>
                                        <p:cTn id="214" dur="1" fill="hold">
                                          <p:stCondLst>
                                            <p:cond delay="499"/>
                                          </p:stCondLst>
                                        </p:cTn>
                                        <p:tgtEl>
                                          <p:spTgt spid="16"/>
                                        </p:tgtEl>
                                        <p:attrNameLst>
                                          <p:attrName>style.visibility</p:attrName>
                                        </p:attrNameLst>
                                      </p:cBhvr>
                                      <p:to>
                                        <p:strVal val="hidden"/>
                                      </p:to>
                                    </p:set>
                                  </p:childTnLst>
                                </p:cTn>
                              </p:par>
                              <p:par>
                                <p:cTn id="215" presetID="10" presetClass="entr" presetSubtype="0" fill="hold" grpId="6" nodeType="withEffect">
                                  <p:stCondLst>
                                    <p:cond delay="3500"/>
                                  </p:stCondLst>
                                  <p:childTnLst>
                                    <p:set>
                                      <p:cBhvr>
                                        <p:cTn id="216" dur="1" fill="hold">
                                          <p:stCondLst>
                                            <p:cond delay="0"/>
                                          </p:stCondLst>
                                        </p:cTn>
                                        <p:tgtEl>
                                          <p:spTgt spid="16"/>
                                        </p:tgtEl>
                                        <p:attrNameLst>
                                          <p:attrName>style.visibility</p:attrName>
                                        </p:attrNameLst>
                                      </p:cBhvr>
                                      <p:to>
                                        <p:strVal val="visible"/>
                                      </p:to>
                                    </p:set>
                                    <p:animEffect transition="in" filter="fade">
                                      <p:cBhvr>
                                        <p:cTn id="217" dur="500"/>
                                        <p:tgtEl>
                                          <p:spTgt spid="16"/>
                                        </p:tgtEl>
                                      </p:cBhvr>
                                    </p:animEffect>
                                  </p:childTnLst>
                                </p:cTn>
                              </p:par>
                              <p:par>
                                <p:cTn id="218" presetID="10" presetClass="exit" presetSubtype="0" fill="hold" grpId="7" nodeType="withEffect">
                                  <p:stCondLst>
                                    <p:cond delay="4000"/>
                                  </p:stCondLst>
                                  <p:childTnLst>
                                    <p:animEffect transition="out" filter="fade">
                                      <p:cBhvr>
                                        <p:cTn id="219" dur="500"/>
                                        <p:tgtEl>
                                          <p:spTgt spid="16"/>
                                        </p:tgtEl>
                                      </p:cBhvr>
                                    </p:animEffect>
                                    <p:set>
                                      <p:cBhvr>
                                        <p:cTn id="220" dur="1" fill="hold">
                                          <p:stCondLst>
                                            <p:cond delay="499"/>
                                          </p:stCondLst>
                                        </p:cTn>
                                        <p:tgtEl>
                                          <p:spTgt spid="16"/>
                                        </p:tgtEl>
                                        <p:attrNameLst>
                                          <p:attrName>style.visibility</p:attrName>
                                        </p:attrNameLst>
                                      </p:cBhvr>
                                      <p:to>
                                        <p:strVal val="hidden"/>
                                      </p:to>
                                    </p:set>
                                  </p:childTnLst>
                                </p:cTn>
                              </p:par>
                              <p:par>
                                <p:cTn id="221" presetID="10" presetClass="entr" presetSubtype="0" fill="hold" grpId="8" nodeType="withEffect">
                                  <p:stCondLst>
                                    <p:cond delay="4500"/>
                                  </p:stCondLst>
                                  <p:childTnLst>
                                    <p:set>
                                      <p:cBhvr>
                                        <p:cTn id="222" dur="1" fill="hold">
                                          <p:stCondLst>
                                            <p:cond delay="0"/>
                                          </p:stCondLst>
                                        </p:cTn>
                                        <p:tgtEl>
                                          <p:spTgt spid="16"/>
                                        </p:tgtEl>
                                        <p:attrNameLst>
                                          <p:attrName>style.visibility</p:attrName>
                                        </p:attrNameLst>
                                      </p:cBhvr>
                                      <p:to>
                                        <p:strVal val="visible"/>
                                      </p:to>
                                    </p:set>
                                    <p:animEffect transition="in" filter="fade">
                                      <p:cBhvr>
                                        <p:cTn id="223" dur="500"/>
                                        <p:tgtEl>
                                          <p:spTgt spid="16"/>
                                        </p:tgtEl>
                                      </p:cBhvr>
                                    </p:animEffect>
                                  </p:childTnLst>
                                </p:cTn>
                              </p:par>
                              <p:par>
                                <p:cTn id="224" presetID="10" presetClass="exit" presetSubtype="0" fill="hold" grpId="9" nodeType="withEffect">
                                  <p:stCondLst>
                                    <p:cond delay="5000"/>
                                  </p:stCondLst>
                                  <p:childTnLst>
                                    <p:animEffect transition="out" filter="fade">
                                      <p:cBhvr>
                                        <p:cTn id="225" dur="500"/>
                                        <p:tgtEl>
                                          <p:spTgt spid="16"/>
                                        </p:tgtEl>
                                      </p:cBhvr>
                                    </p:animEffect>
                                    <p:set>
                                      <p:cBhvr>
                                        <p:cTn id="226" dur="1" fill="hold">
                                          <p:stCondLst>
                                            <p:cond delay="499"/>
                                          </p:stCondLst>
                                        </p:cTn>
                                        <p:tgtEl>
                                          <p:spTgt spid="16"/>
                                        </p:tgtEl>
                                        <p:attrNameLst>
                                          <p:attrName>style.visibility</p:attrName>
                                        </p:attrNameLst>
                                      </p:cBhvr>
                                      <p:to>
                                        <p:strVal val="hidden"/>
                                      </p:to>
                                    </p:set>
                                  </p:childTnLst>
                                </p:cTn>
                              </p:par>
                              <p:par>
                                <p:cTn id="227" presetID="10" presetClass="entr" presetSubtype="0" fill="hold" grpId="0" nodeType="withEffect">
                                  <p:stCondLst>
                                    <p:cond delay="750"/>
                                  </p:stCondLst>
                                  <p:childTnLst>
                                    <p:set>
                                      <p:cBhvr>
                                        <p:cTn id="228" dur="1" fill="hold">
                                          <p:stCondLst>
                                            <p:cond delay="0"/>
                                          </p:stCondLst>
                                        </p:cTn>
                                        <p:tgtEl>
                                          <p:spTgt spid="26"/>
                                        </p:tgtEl>
                                        <p:attrNameLst>
                                          <p:attrName>style.visibility</p:attrName>
                                        </p:attrNameLst>
                                      </p:cBhvr>
                                      <p:to>
                                        <p:strVal val="visible"/>
                                      </p:to>
                                    </p:set>
                                    <p:animEffect transition="in" filter="fade">
                                      <p:cBhvr>
                                        <p:cTn id="229" dur="500"/>
                                        <p:tgtEl>
                                          <p:spTgt spid="26"/>
                                        </p:tgtEl>
                                      </p:cBhvr>
                                    </p:animEffect>
                                  </p:childTnLst>
                                </p:cTn>
                              </p:par>
                              <p:par>
                                <p:cTn id="230" presetID="10" presetClass="exit" presetSubtype="0" fill="hold" grpId="1" nodeType="withEffect">
                                  <p:stCondLst>
                                    <p:cond delay="1250"/>
                                  </p:stCondLst>
                                  <p:childTnLst>
                                    <p:animEffect transition="out" filter="fade">
                                      <p:cBhvr>
                                        <p:cTn id="231" dur="500"/>
                                        <p:tgtEl>
                                          <p:spTgt spid="26"/>
                                        </p:tgtEl>
                                      </p:cBhvr>
                                    </p:animEffect>
                                    <p:set>
                                      <p:cBhvr>
                                        <p:cTn id="232" dur="1" fill="hold">
                                          <p:stCondLst>
                                            <p:cond delay="499"/>
                                          </p:stCondLst>
                                        </p:cTn>
                                        <p:tgtEl>
                                          <p:spTgt spid="26"/>
                                        </p:tgtEl>
                                        <p:attrNameLst>
                                          <p:attrName>style.visibility</p:attrName>
                                        </p:attrNameLst>
                                      </p:cBhvr>
                                      <p:to>
                                        <p:strVal val="hidden"/>
                                      </p:to>
                                    </p:set>
                                  </p:childTnLst>
                                </p:cTn>
                              </p:par>
                              <p:par>
                                <p:cTn id="233" presetID="10" presetClass="entr" presetSubtype="0" fill="hold" grpId="2" nodeType="withEffect">
                                  <p:stCondLst>
                                    <p:cond delay="1750"/>
                                  </p:stCondLst>
                                  <p:childTnLst>
                                    <p:set>
                                      <p:cBhvr>
                                        <p:cTn id="234" dur="1" fill="hold">
                                          <p:stCondLst>
                                            <p:cond delay="0"/>
                                          </p:stCondLst>
                                        </p:cTn>
                                        <p:tgtEl>
                                          <p:spTgt spid="26"/>
                                        </p:tgtEl>
                                        <p:attrNameLst>
                                          <p:attrName>style.visibility</p:attrName>
                                        </p:attrNameLst>
                                      </p:cBhvr>
                                      <p:to>
                                        <p:strVal val="visible"/>
                                      </p:to>
                                    </p:set>
                                    <p:animEffect transition="in" filter="fade">
                                      <p:cBhvr>
                                        <p:cTn id="235" dur="500"/>
                                        <p:tgtEl>
                                          <p:spTgt spid="26"/>
                                        </p:tgtEl>
                                      </p:cBhvr>
                                    </p:animEffect>
                                  </p:childTnLst>
                                </p:cTn>
                              </p:par>
                              <p:par>
                                <p:cTn id="236" presetID="10" presetClass="exit" presetSubtype="0" fill="hold" grpId="3" nodeType="withEffect">
                                  <p:stCondLst>
                                    <p:cond delay="2250"/>
                                  </p:stCondLst>
                                  <p:childTnLst>
                                    <p:animEffect transition="out" filter="fade">
                                      <p:cBhvr>
                                        <p:cTn id="237" dur="500"/>
                                        <p:tgtEl>
                                          <p:spTgt spid="26"/>
                                        </p:tgtEl>
                                      </p:cBhvr>
                                    </p:animEffect>
                                    <p:set>
                                      <p:cBhvr>
                                        <p:cTn id="238" dur="1" fill="hold">
                                          <p:stCondLst>
                                            <p:cond delay="499"/>
                                          </p:stCondLst>
                                        </p:cTn>
                                        <p:tgtEl>
                                          <p:spTgt spid="26"/>
                                        </p:tgtEl>
                                        <p:attrNameLst>
                                          <p:attrName>style.visibility</p:attrName>
                                        </p:attrNameLst>
                                      </p:cBhvr>
                                      <p:to>
                                        <p:strVal val="hidden"/>
                                      </p:to>
                                    </p:set>
                                  </p:childTnLst>
                                </p:cTn>
                              </p:par>
                              <p:par>
                                <p:cTn id="239" presetID="10" presetClass="entr" presetSubtype="0" fill="hold" grpId="4" nodeType="withEffect">
                                  <p:stCondLst>
                                    <p:cond delay="2750"/>
                                  </p:stCondLst>
                                  <p:childTnLst>
                                    <p:set>
                                      <p:cBhvr>
                                        <p:cTn id="240" dur="1" fill="hold">
                                          <p:stCondLst>
                                            <p:cond delay="0"/>
                                          </p:stCondLst>
                                        </p:cTn>
                                        <p:tgtEl>
                                          <p:spTgt spid="26"/>
                                        </p:tgtEl>
                                        <p:attrNameLst>
                                          <p:attrName>style.visibility</p:attrName>
                                        </p:attrNameLst>
                                      </p:cBhvr>
                                      <p:to>
                                        <p:strVal val="visible"/>
                                      </p:to>
                                    </p:set>
                                    <p:animEffect transition="in" filter="fade">
                                      <p:cBhvr>
                                        <p:cTn id="241" dur="500"/>
                                        <p:tgtEl>
                                          <p:spTgt spid="26"/>
                                        </p:tgtEl>
                                      </p:cBhvr>
                                    </p:animEffect>
                                  </p:childTnLst>
                                </p:cTn>
                              </p:par>
                              <p:par>
                                <p:cTn id="242" presetID="10" presetClass="exit" presetSubtype="0" fill="hold" grpId="5" nodeType="withEffect">
                                  <p:stCondLst>
                                    <p:cond delay="3250"/>
                                  </p:stCondLst>
                                  <p:childTnLst>
                                    <p:animEffect transition="out" filter="fade">
                                      <p:cBhvr>
                                        <p:cTn id="243" dur="500"/>
                                        <p:tgtEl>
                                          <p:spTgt spid="26"/>
                                        </p:tgtEl>
                                      </p:cBhvr>
                                    </p:animEffect>
                                    <p:set>
                                      <p:cBhvr>
                                        <p:cTn id="244" dur="1" fill="hold">
                                          <p:stCondLst>
                                            <p:cond delay="499"/>
                                          </p:stCondLst>
                                        </p:cTn>
                                        <p:tgtEl>
                                          <p:spTgt spid="26"/>
                                        </p:tgtEl>
                                        <p:attrNameLst>
                                          <p:attrName>style.visibility</p:attrName>
                                        </p:attrNameLst>
                                      </p:cBhvr>
                                      <p:to>
                                        <p:strVal val="hidden"/>
                                      </p:to>
                                    </p:set>
                                  </p:childTnLst>
                                </p:cTn>
                              </p:par>
                              <p:par>
                                <p:cTn id="245" presetID="10" presetClass="entr" presetSubtype="0" fill="hold" grpId="6" nodeType="withEffect">
                                  <p:stCondLst>
                                    <p:cond delay="3750"/>
                                  </p:stCondLst>
                                  <p:childTnLst>
                                    <p:set>
                                      <p:cBhvr>
                                        <p:cTn id="246" dur="1" fill="hold">
                                          <p:stCondLst>
                                            <p:cond delay="0"/>
                                          </p:stCondLst>
                                        </p:cTn>
                                        <p:tgtEl>
                                          <p:spTgt spid="26"/>
                                        </p:tgtEl>
                                        <p:attrNameLst>
                                          <p:attrName>style.visibility</p:attrName>
                                        </p:attrNameLst>
                                      </p:cBhvr>
                                      <p:to>
                                        <p:strVal val="visible"/>
                                      </p:to>
                                    </p:set>
                                    <p:animEffect transition="in" filter="fade">
                                      <p:cBhvr>
                                        <p:cTn id="247" dur="500"/>
                                        <p:tgtEl>
                                          <p:spTgt spid="26"/>
                                        </p:tgtEl>
                                      </p:cBhvr>
                                    </p:animEffect>
                                  </p:childTnLst>
                                </p:cTn>
                              </p:par>
                              <p:par>
                                <p:cTn id="248" presetID="10" presetClass="exit" presetSubtype="0" fill="hold" grpId="7" nodeType="withEffect">
                                  <p:stCondLst>
                                    <p:cond delay="4250"/>
                                  </p:stCondLst>
                                  <p:childTnLst>
                                    <p:animEffect transition="out" filter="fade">
                                      <p:cBhvr>
                                        <p:cTn id="249" dur="500"/>
                                        <p:tgtEl>
                                          <p:spTgt spid="26"/>
                                        </p:tgtEl>
                                      </p:cBhvr>
                                    </p:animEffect>
                                    <p:set>
                                      <p:cBhvr>
                                        <p:cTn id="250" dur="1" fill="hold">
                                          <p:stCondLst>
                                            <p:cond delay="499"/>
                                          </p:stCondLst>
                                        </p:cTn>
                                        <p:tgtEl>
                                          <p:spTgt spid="26"/>
                                        </p:tgtEl>
                                        <p:attrNameLst>
                                          <p:attrName>style.visibility</p:attrName>
                                        </p:attrNameLst>
                                      </p:cBhvr>
                                      <p:to>
                                        <p:strVal val="hidden"/>
                                      </p:to>
                                    </p:set>
                                  </p:childTnLst>
                                </p:cTn>
                              </p:par>
                              <p:par>
                                <p:cTn id="251" presetID="10" presetClass="entr" presetSubtype="0" fill="hold" grpId="8" nodeType="withEffect">
                                  <p:stCondLst>
                                    <p:cond delay="4750"/>
                                  </p:stCondLst>
                                  <p:childTnLst>
                                    <p:set>
                                      <p:cBhvr>
                                        <p:cTn id="252" dur="1" fill="hold">
                                          <p:stCondLst>
                                            <p:cond delay="0"/>
                                          </p:stCondLst>
                                        </p:cTn>
                                        <p:tgtEl>
                                          <p:spTgt spid="26"/>
                                        </p:tgtEl>
                                        <p:attrNameLst>
                                          <p:attrName>style.visibility</p:attrName>
                                        </p:attrNameLst>
                                      </p:cBhvr>
                                      <p:to>
                                        <p:strVal val="visible"/>
                                      </p:to>
                                    </p:set>
                                    <p:animEffect transition="in" filter="fade">
                                      <p:cBhvr>
                                        <p:cTn id="253" dur="500"/>
                                        <p:tgtEl>
                                          <p:spTgt spid="26"/>
                                        </p:tgtEl>
                                      </p:cBhvr>
                                    </p:animEffect>
                                  </p:childTnLst>
                                </p:cTn>
                              </p:par>
                              <p:par>
                                <p:cTn id="254" presetID="10" presetClass="exit" presetSubtype="0" fill="hold" grpId="9" nodeType="withEffect">
                                  <p:stCondLst>
                                    <p:cond delay="5250"/>
                                  </p:stCondLst>
                                  <p:childTnLst>
                                    <p:animEffect transition="out" filter="fade">
                                      <p:cBhvr>
                                        <p:cTn id="255" dur="500"/>
                                        <p:tgtEl>
                                          <p:spTgt spid="26"/>
                                        </p:tgtEl>
                                      </p:cBhvr>
                                    </p:animEffect>
                                    <p:set>
                                      <p:cBhvr>
                                        <p:cTn id="256" dur="1" fill="hold">
                                          <p:stCondLst>
                                            <p:cond delay="499"/>
                                          </p:stCondLst>
                                        </p:cTn>
                                        <p:tgtEl>
                                          <p:spTgt spid="26"/>
                                        </p:tgtEl>
                                        <p:attrNameLst>
                                          <p:attrName>style.visibility</p:attrName>
                                        </p:attrNameLst>
                                      </p:cBhvr>
                                      <p:to>
                                        <p:strVal val="hidden"/>
                                      </p:to>
                                    </p:set>
                                  </p:childTnLst>
                                </p:cTn>
                              </p:par>
                              <p:par>
                                <p:cTn id="257" presetID="10" presetClass="entr" presetSubtype="0" fill="hold" grpId="0" nodeType="withEffect">
                                  <p:stCondLst>
                                    <p:cond delay="1000"/>
                                  </p:stCondLst>
                                  <p:childTnLst>
                                    <p:set>
                                      <p:cBhvr>
                                        <p:cTn id="258" dur="1" fill="hold">
                                          <p:stCondLst>
                                            <p:cond delay="0"/>
                                          </p:stCondLst>
                                        </p:cTn>
                                        <p:tgtEl>
                                          <p:spTgt spid="12"/>
                                        </p:tgtEl>
                                        <p:attrNameLst>
                                          <p:attrName>style.visibility</p:attrName>
                                        </p:attrNameLst>
                                      </p:cBhvr>
                                      <p:to>
                                        <p:strVal val="visible"/>
                                      </p:to>
                                    </p:set>
                                    <p:animEffect transition="in" filter="fade">
                                      <p:cBhvr>
                                        <p:cTn id="259" dur="500"/>
                                        <p:tgtEl>
                                          <p:spTgt spid="12"/>
                                        </p:tgtEl>
                                      </p:cBhvr>
                                    </p:animEffect>
                                  </p:childTnLst>
                                </p:cTn>
                              </p:par>
                              <p:par>
                                <p:cTn id="260" presetID="10" presetClass="exit" presetSubtype="0" fill="hold" grpId="1" nodeType="withEffect">
                                  <p:stCondLst>
                                    <p:cond delay="1500"/>
                                  </p:stCondLst>
                                  <p:childTnLst>
                                    <p:animEffect transition="out" filter="fade">
                                      <p:cBhvr>
                                        <p:cTn id="261" dur="500"/>
                                        <p:tgtEl>
                                          <p:spTgt spid="12"/>
                                        </p:tgtEl>
                                      </p:cBhvr>
                                    </p:animEffect>
                                    <p:set>
                                      <p:cBhvr>
                                        <p:cTn id="262" dur="1" fill="hold">
                                          <p:stCondLst>
                                            <p:cond delay="499"/>
                                          </p:stCondLst>
                                        </p:cTn>
                                        <p:tgtEl>
                                          <p:spTgt spid="12"/>
                                        </p:tgtEl>
                                        <p:attrNameLst>
                                          <p:attrName>style.visibility</p:attrName>
                                        </p:attrNameLst>
                                      </p:cBhvr>
                                      <p:to>
                                        <p:strVal val="hidden"/>
                                      </p:to>
                                    </p:set>
                                  </p:childTnLst>
                                </p:cTn>
                              </p:par>
                              <p:par>
                                <p:cTn id="263" presetID="10" presetClass="entr" presetSubtype="0" fill="hold" grpId="2" nodeType="withEffect">
                                  <p:stCondLst>
                                    <p:cond delay="2000"/>
                                  </p:stCondLst>
                                  <p:childTnLst>
                                    <p:set>
                                      <p:cBhvr>
                                        <p:cTn id="264" dur="1" fill="hold">
                                          <p:stCondLst>
                                            <p:cond delay="0"/>
                                          </p:stCondLst>
                                        </p:cTn>
                                        <p:tgtEl>
                                          <p:spTgt spid="12"/>
                                        </p:tgtEl>
                                        <p:attrNameLst>
                                          <p:attrName>style.visibility</p:attrName>
                                        </p:attrNameLst>
                                      </p:cBhvr>
                                      <p:to>
                                        <p:strVal val="visible"/>
                                      </p:to>
                                    </p:set>
                                    <p:animEffect transition="in" filter="fade">
                                      <p:cBhvr>
                                        <p:cTn id="265" dur="500"/>
                                        <p:tgtEl>
                                          <p:spTgt spid="12"/>
                                        </p:tgtEl>
                                      </p:cBhvr>
                                    </p:animEffect>
                                  </p:childTnLst>
                                </p:cTn>
                              </p:par>
                              <p:par>
                                <p:cTn id="266" presetID="10" presetClass="exit" presetSubtype="0" fill="hold" grpId="3" nodeType="withEffect">
                                  <p:stCondLst>
                                    <p:cond delay="2500"/>
                                  </p:stCondLst>
                                  <p:childTnLst>
                                    <p:animEffect transition="out" filter="fade">
                                      <p:cBhvr>
                                        <p:cTn id="267" dur="500"/>
                                        <p:tgtEl>
                                          <p:spTgt spid="12"/>
                                        </p:tgtEl>
                                      </p:cBhvr>
                                    </p:animEffect>
                                    <p:set>
                                      <p:cBhvr>
                                        <p:cTn id="268" dur="1" fill="hold">
                                          <p:stCondLst>
                                            <p:cond delay="499"/>
                                          </p:stCondLst>
                                        </p:cTn>
                                        <p:tgtEl>
                                          <p:spTgt spid="12"/>
                                        </p:tgtEl>
                                        <p:attrNameLst>
                                          <p:attrName>style.visibility</p:attrName>
                                        </p:attrNameLst>
                                      </p:cBhvr>
                                      <p:to>
                                        <p:strVal val="hidden"/>
                                      </p:to>
                                    </p:set>
                                  </p:childTnLst>
                                </p:cTn>
                              </p:par>
                              <p:par>
                                <p:cTn id="269" presetID="10" presetClass="entr" presetSubtype="0" fill="hold" grpId="4" nodeType="withEffect">
                                  <p:stCondLst>
                                    <p:cond delay="3000"/>
                                  </p:stCondLst>
                                  <p:childTnLst>
                                    <p:set>
                                      <p:cBhvr>
                                        <p:cTn id="270" dur="1" fill="hold">
                                          <p:stCondLst>
                                            <p:cond delay="0"/>
                                          </p:stCondLst>
                                        </p:cTn>
                                        <p:tgtEl>
                                          <p:spTgt spid="12"/>
                                        </p:tgtEl>
                                        <p:attrNameLst>
                                          <p:attrName>style.visibility</p:attrName>
                                        </p:attrNameLst>
                                      </p:cBhvr>
                                      <p:to>
                                        <p:strVal val="visible"/>
                                      </p:to>
                                    </p:set>
                                    <p:animEffect transition="in" filter="fade">
                                      <p:cBhvr>
                                        <p:cTn id="271" dur="500"/>
                                        <p:tgtEl>
                                          <p:spTgt spid="12"/>
                                        </p:tgtEl>
                                      </p:cBhvr>
                                    </p:animEffect>
                                  </p:childTnLst>
                                </p:cTn>
                              </p:par>
                              <p:par>
                                <p:cTn id="272" presetID="10" presetClass="exit" presetSubtype="0" fill="hold" grpId="5" nodeType="withEffect">
                                  <p:stCondLst>
                                    <p:cond delay="3500"/>
                                  </p:stCondLst>
                                  <p:childTnLst>
                                    <p:animEffect transition="out" filter="fade">
                                      <p:cBhvr>
                                        <p:cTn id="273" dur="500"/>
                                        <p:tgtEl>
                                          <p:spTgt spid="12"/>
                                        </p:tgtEl>
                                      </p:cBhvr>
                                    </p:animEffect>
                                    <p:set>
                                      <p:cBhvr>
                                        <p:cTn id="274" dur="1" fill="hold">
                                          <p:stCondLst>
                                            <p:cond delay="499"/>
                                          </p:stCondLst>
                                        </p:cTn>
                                        <p:tgtEl>
                                          <p:spTgt spid="12"/>
                                        </p:tgtEl>
                                        <p:attrNameLst>
                                          <p:attrName>style.visibility</p:attrName>
                                        </p:attrNameLst>
                                      </p:cBhvr>
                                      <p:to>
                                        <p:strVal val="hidden"/>
                                      </p:to>
                                    </p:set>
                                  </p:childTnLst>
                                </p:cTn>
                              </p:par>
                              <p:par>
                                <p:cTn id="275" presetID="10" presetClass="entr" presetSubtype="0" fill="hold" grpId="6" nodeType="withEffect">
                                  <p:stCondLst>
                                    <p:cond delay="4000"/>
                                  </p:stCondLst>
                                  <p:childTnLst>
                                    <p:set>
                                      <p:cBhvr>
                                        <p:cTn id="276" dur="1" fill="hold">
                                          <p:stCondLst>
                                            <p:cond delay="0"/>
                                          </p:stCondLst>
                                        </p:cTn>
                                        <p:tgtEl>
                                          <p:spTgt spid="12"/>
                                        </p:tgtEl>
                                        <p:attrNameLst>
                                          <p:attrName>style.visibility</p:attrName>
                                        </p:attrNameLst>
                                      </p:cBhvr>
                                      <p:to>
                                        <p:strVal val="visible"/>
                                      </p:to>
                                    </p:set>
                                    <p:animEffect transition="in" filter="fade">
                                      <p:cBhvr>
                                        <p:cTn id="277" dur="500"/>
                                        <p:tgtEl>
                                          <p:spTgt spid="12"/>
                                        </p:tgtEl>
                                      </p:cBhvr>
                                    </p:animEffect>
                                  </p:childTnLst>
                                </p:cTn>
                              </p:par>
                              <p:par>
                                <p:cTn id="278" presetID="10" presetClass="exit" presetSubtype="0" fill="hold" grpId="7" nodeType="withEffect">
                                  <p:stCondLst>
                                    <p:cond delay="4500"/>
                                  </p:stCondLst>
                                  <p:childTnLst>
                                    <p:animEffect transition="out" filter="fade">
                                      <p:cBhvr>
                                        <p:cTn id="279" dur="500"/>
                                        <p:tgtEl>
                                          <p:spTgt spid="12"/>
                                        </p:tgtEl>
                                      </p:cBhvr>
                                    </p:animEffect>
                                    <p:set>
                                      <p:cBhvr>
                                        <p:cTn id="280" dur="1" fill="hold">
                                          <p:stCondLst>
                                            <p:cond delay="499"/>
                                          </p:stCondLst>
                                        </p:cTn>
                                        <p:tgtEl>
                                          <p:spTgt spid="12"/>
                                        </p:tgtEl>
                                        <p:attrNameLst>
                                          <p:attrName>style.visibility</p:attrName>
                                        </p:attrNameLst>
                                      </p:cBhvr>
                                      <p:to>
                                        <p:strVal val="hidden"/>
                                      </p:to>
                                    </p:set>
                                  </p:childTnLst>
                                </p:cTn>
                              </p:par>
                              <p:par>
                                <p:cTn id="281" presetID="10" presetClass="entr" presetSubtype="0" fill="hold" grpId="8" nodeType="withEffect">
                                  <p:stCondLst>
                                    <p:cond delay="5000"/>
                                  </p:stCondLst>
                                  <p:childTnLst>
                                    <p:set>
                                      <p:cBhvr>
                                        <p:cTn id="282" dur="1" fill="hold">
                                          <p:stCondLst>
                                            <p:cond delay="0"/>
                                          </p:stCondLst>
                                        </p:cTn>
                                        <p:tgtEl>
                                          <p:spTgt spid="12"/>
                                        </p:tgtEl>
                                        <p:attrNameLst>
                                          <p:attrName>style.visibility</p:attrName>
                                        </p:attrNameLst>
                                      </p:cBhvr>
                                      <p:to>
                                        <p:strVal val="visible"/>
                                      </p:to>
                                    </p:set>
                                    <p:animEffect transition="in" filter="fade">
                                      <p:cBhvr>
                                        <p:cTn id="283" dur="500"/>
                                        <p:tgtEl>
                                          <p:spTgt spid="12"/>
                                        </p:tgtEl>
                                      </p:cBhvr>
                                    </p:animEffect>
                                  </p:childTnLst>
                                </p:cTn>
                              </p:par>
                              <p:par>
                                <p:cTn id="284" presetID="10" presetClass="exit" presetSubtype="0" fill="hold" grpId="9" nodeType="withEffect">
                                  <p:stCondLst>
                                    <p:cond delay="5500"/>
                                  </p:stCondLst>
                                  <p:childTnLst>
                                    <p:animEffect transition="out" filter="fade">
                                      <p:cBhvr>
                                        <p:cTn id="285" dur="500"/>
                                        <p:tgtEl>
                                          <p:spTgt spid="12"/>
                                        </p:tgtEl>
                                      </p:cBhvr>
                                    </p:animEffect>
                                    <p:set>
                                      <p:cBhvr>
                                        <p:cTn id="286" dur="1" fill="hold">
                                          <p:stCondLst>
                                            <p:cond delay="499"/>
                                          </p:stCondLst>
                                        </p:cTn>
                                        <p:tgtEl>
                                          <p:spTgt spid="12"/>
                                        </p:tgtEl>
                                        <p:attrNameLst>
                                          <p:attrName>style.visibility</p:attrName>
                                        </p:attrNameLst>
                                      </p:cBhvr>
                                      <p:to>
                                        <p:strVal val="hidden"/>
                                      </p:to>
                                    </p:set>
                                  </p:childTnLst>
                                </p:cTn>
                              </p:par>
                              <p:par>
                                <p:cTn id="287" presetID="10" presetClass="entr" presetSubtype="0" fill="hold" grpId="0" nodeType="withEffect">
                                  <p:stCondLst>
                                    <p:cond delay="1000"/>
                                  </p:stCondLst>
                                  <p:childTnLst>
                                    <p:set>
                                      <p:cBhvr>
                                        <p:cTn id="288" dur="1" fill="hold">
                                          <p:stCondLst>
                                            <p:cond delay="0"/>
                                          </p:stCondLst>
                                        </p:cTn>
                                        <p:tgtEl>
                                          <p:spTgt spid="6"/>
                                        </p:tgtEl>
                                        <p:attrNameLst>
                                          <p:attrName>style.visibility</p:attrName>
                                        </p:attrNameLst>
                                      </p:cBhvr>
                                      <p:to>
                                        <p:strVal val="visible"/>
                                      </p:to>
                                    </p:set>
                                    <p:animEffect transition="in" filter="fade">
                                      <p:cBhvr>
                                        <p:cTn id="289" dur="500"/>
                                        <p:tgtEl>
                                          <p:spTgt spid="6"/>
                                        </p:tgtEl>
                                      </p:cBhvr>
                                    </p:animEffect>
                                  </p:childTnLst>
                                </p:cTn>
                              </p:par>
                              <p:par>
                                <p:cTn id="290" presetID="10" presetClass="exit" presetSubtype="0" fill="hold" grpId="1" nodeType="withEffect">
                                  <p:stCondLst>
                                    <p:cond delay="5000"/>
                                  </p:stCondLst>
                                  <p:childTnLst>
                                    <p:animEffect transition="out" filter="fade">
                                      <p:cBhvr>
                                        <p:cTn id="291" dur="500"/>
                                        <p:tgtEl>
                                          <p:spTgt spid="6"/>
                                        </p:tgtEl>
                                      </p:cBhvr>
                                    </p:animEffect>
                                    <p:set>
                                      <p:cBhvr>
                                        <p:cTn id="292" dur="1" fill="hold">
                                          <p:stCondLst>
                                            <p:cond delay="499"/>
                                          </p:stCondLst>
                                        </p:cTn>
                                        <p:tgtEl>
                                          <p:spTgt spid="6"/>
                                        </p:tgtEl>
                                        <p:attrNameLst>
                                          <p:attrName>style.visibility</p:attrName>
                                        </p:attrNameLst>
                                      </p:cBhvr>
                                      <p:to>
                                        <p:strVal val="hidden"/>
                                      </p:to>
                                    </p:set>
                                  </p:childTnLst>
                                </p:cTn>
                              </p:par>
                              <p:par>
                                <p:cTn id="293" presetID="10" presetClass="entr" presetSubtype="0" fill="hold" grpId="0" nodeType="withEffect">
                                  <p:stCondLst>
                                    <p:cond delay="1250"/>
                                  </p:stCondLst>
                                  <p:childTnLst>
                                    <p:set>
                                      <p:cBhvr>
                                        <p:cTn id="294" dur="1" fill="hold">
                                          <p:stCondLst>
                                            <p:cond delay="0"/>
                                          </p:stCondLst>
                                        </p:cTn>
                                        <p:tgtEl>
                                          <p:spTgt spid="4"/>
                                        </p:tgtEl>
                                        <p:attrNameLst>
                                          <p:attrName>style.visibility</p:attrName>
                                        </p:attrNameLst>
                                      </p:cBhvr>
                                      <p:to>
                                        <p:strVal val="visible"/>
                                      </p:to>
                                    </p:set>
                                    <p:animEffect transition="in" filter="fade">
                                      <p:cBhvr>
                                        <p:cTn id="295" dur="500"/>
                                        <p:tgtEl>
                                          <p:spTgt spid="4"/>
                                        </p:tgtEl>
                                      </p:cBhvr>
                                    </p:animEffect>
                                  </p:childTnLst>
                                </p:cTn>
                              </p:par>
                              <p:par>
                                <p:cTn id="296" presetID="10" presetClass="exit" presetSubtype="0" fill="hold" grpId="1" nodeType="withEffect">
                                  <p:stCondLst>
                                    <p:cond delay="5250"/>
                                  </p:stCondLst>
                                  <p:childTnLst>
                                    <p:animEffect transition="out" filter="fade">
                                      <p:cBhvr>
                                        <p:cTn id="297" dur="500"/>
                                        <p:tgtEl>
                                          <p:spTgt spid="4"/>
                                        </p:tgtEl>
                                      </p:cBhvr>
                                    </p:animEffect>
                                    <p:set>
                                      <p:cBhvr>
                                        <p:cTn id="298" dur="1" fill="hold">
                                          <p:stCondLst>
                                            <p:cond delay="499"/>
                                          </p:stCondLst>
                                        </p:cTn>
                                        <p:tgtEl>
                                          <p:spTgt spid="4"/>
                                        </p:tgtEl>
                                        <p:attrNameLst>
                                          <p:attrName>style.visibility</p:attrName>
                                        </p:attrNameLst>
                                      </p:cBhvr>
                                      <p:to>
                                        <p:strVal val="hidden"/>
                                      </p:to>
                                    </p:set>
                                  </p:childTnLst>
                                </p:cTn>
                              </p:par>
                              <p:par>
                                <p:cTn id="299" presetID="10" presetClass="entr" presetSubtype="0" fill="hold" grpId="0" nodeType="withEffect">
                                  <p:stCondLst>
                                    <p:cond delay="1500"/>
                                  </p:stCondLst>
                                  <p:childTnLst>
                                    <p:set>
                                      <p:cBhvr>
                                        <p:cTn id="300" dur="1" fill="hold">
                                          <p:stCondLst>
                                            <p:cond delay="0"/>
                                          </p:stCondLst>
                                        </p:cTn>
                                        <p:tgtEl>
                                          <p:spTgt spid="7"/>
                                        </p:tgtEl>
                                        <p:attrNameLst>
                                          <p:attrName>style.visibility</p:attrName>
                                        </p:attrNameLst>
                                      </p:cBhvr>
                                      <p:to>
                                        <p:strVal val="visible"/>
                                      </p:to>
                                    </p:set>
                                    <p:animEffect transition="in" filter="fade">
                                      <p:cBhvr>
                                        <p:cTn id="301" dur="500"/>
                                        <p:tgtEl>
                                          <p:spTgt spid="7"/>
                                        </p:tgtEl>
                                      </p:cBhvr>
                                    </p:animEffect>
                                  </p:childTnLst>
                                </p:cTn>
                              </p:par>
                              <p:par>
                                <p:cTn id="302" presetID="10" presetClass="exit" presetSubtype="0" fill="hold" grpId="1" nodeType="withEffect">
                                  <p:stCondLst>
                                    <p:cond delay="5500"/>
                                  </p:stCondLst>
                                  <p:childTnLst>
                                    <p:animEffect transition="out" filter="fade">
                                      <p:cBhvr>
                                        <p:cTn id="303" dur="500"/>
                                        <p:tgtEl>
                                          <p:spTgt spid="7"/>
                                        </p:tgtEl>
                                      </p:cBhvr>
                                    </p:animEffect>
                                    <p:set>
                                      <p:cBhvr>
                                        <p:cTn id="304" dur="1" fill="hold">
                                          <p:stCondLst>
                                            <p:cond delay="499"/>
                                          </p:stCondLst>
                                        </p:cTn>
                                        <p:tgtEl>
                                          <p:spTgt spid="7"/>
                                        </p:tgtEl>
                                        <p:attrNameLst>
                                          <p:attrName>style.visibility</p:attrName>
                                        </p:attrNameLst>
                                      </p:cBhvr>
                                      <p:to>
                                        <p:strVal val="hidden"/>
                                      </p:to>
                                    </p:set>
                                  </p:childTnLst>
                                </p:cTn>
                              </p:par>
                              <p:par>
                                <p:cTn id="305" presetID="10" presetClass="entr" presetSubtype="0" fill="hold" grpId="0" nodeType="withEffect">
                                  <p:stCondLst>
                                    <p:cond delay="1750"/>
                                  </p:stCondLst>
                                  <p:childTnLst>
                                    <p:set>
                                      <p:cBhvr>
                                        <p:cTn id="306" dur="1" fill="hold">
                                          <p:stCondLst>
                                            <p:cond delay="0"/>
                                          </p:stCondLst>
                                        </p:cTn>
                                        <p:tgtEl>
                                          <p:spTgt spid="5"/>
                                        </p:tgtEl>
                                        <p:attrNameLst>
                                          <p:attrName>style.visibility</p:attrName>
                                        </p:attrNameLst>
                                      </p:cBhvr>
                                      <p:to>
                                        <p:strVal val="visible"/>
                                      </p:to>
                                    </p:set>
                                    <p:animEffect transition="in" filter="fade">
                                      <p:cBhvr>
                                        <p:cTn id="307" dur="500"/>
                                        <p:tgtEl>
                                          <p:spTgt spid="5"/>
                                        </p:tgtEl>
                                      </p:cBhvr>
                                    </p:animEffect>
                                  </p:childTnLst>
                                </p:cTn>
                              </p:par>
                              <p:par>
                                <p:cTn id="308" presetID="10" presetClass="exit" presetSubtype="0" fill="hold" grpId="1" nodeType="withEffect">
                                  <p:stCondLst>
                                    <p:cond delay="5750"/>
                                  </p:stCondLst>
                                  <p:childTnLst>
                                    <p:animEffect transition="out" filter="fade">
                                      <p:cBhvr>
                                        <p:cTn id="309" dur="500"/>
                                        <p:tgtEl>
                                          <p:spTgt spid="5"/>
                                        </p:tgtEl>
                                      </p:cBhvr>
                                    </p:animEffect>
                                    <p:set>
                                      <p:cBhvr>
                                        <p:cTn id="310" dur="1" fill="hold">
                                          <p:stCondLst>
                                            <p:cond delay="499"/>
                                          </p:stCondLst>
                                        </p:cTn>
                                        <p:tgtEl>
                                          <p:spTgt spid="5"/>
                                        </p:tgtEl>
                                        <p:attrNameLst>
                                          <p:attrName>style.visibility</p:attrName>
                                        </p:attrNameLst>
                                      </p:cBhvr>
                                      <p:to>
                                        <p:strVal val="hidden"/>
                                      </p:to>
                                    </p:set>
                                  </p:childTnLst>
                                </p:cTn>
                              </p:par>
                              <p:par>
                                <p:cTn id="311" presetID="10" presetClass="entr" presetSubtype="0" fill="hold" grpId="0" nodeType="withEffect">
                                  <p:stCondLst>
                                    <p:cond delay="1500"/>
                                  </p:stCondLst>
                                  <p:childTnLst>
                                    <p:set>
                                      <p:cBhvr>
                                        <p:cTn id="312" dur="1" fill="hold">
                                          <p:stCondLst>
                                            <p:cond delay="0"/>
                                          </p:stCondLst>
                                        </p:cTn>
                                        <p:tgtEl>
                                          <p:spTgt spid="17"/>
                                        </p:tgtEl>
                                        <p:attrNameLst>
                                          <p:attrName>style.visibility</p:attrName>
                                        </p:attrNameLst>
                                      </p:cBhvr>
                                      <p:to>
                                        <p:strVal val="visible"/>
                                      </p:to>
                                    </p:set>
                                    <p:animEffect transition="in" filter="fade">
                                      <p:cBhvr>
                                        <p:cTn id="313" dur="500"/>
                                        <p:tgtEl>
                                          <p:spTgt spid="17"/>
                                        </p:tgtEl>
                                      </p:cBhvr>
                                    </p:animEffect>
                                  </p:childTnLst>
                                </p:cTn>
                              </p:par>
                              <p:par>
                                <p:cTn id="314" presetID="10" presetClass="exit" presetSubtype="0" fill="hold" grpId="1" nodeType="withEffect">
                                  <p:stCondLst>
                                    <p:cond delay="2000"/>
                                  </p:stCondLst>
                                  <p:childTnLst>
                                    <p:animEffect transition="out" filter="fade">
                                      <p:cBhvr>
                                        <p:cTn id="315" dur="500"/>
                                        <p:tgtEl>
                                          <p:spTgt spid="17"/>
                                        </p:tgtEl>
                                      </p:cBhvr>
                                    </p:animEffect>
                                    <p:set>
                                      <p:cBhvr>
                                        <p:cTn id="316" dur="1" fill="hold">
                                          <p:stCondLst>
                                            <p:cond delay="499"/>
                                          </p:stCondLst>
                                        </p:cTn>
                                        <p:tgtEl>
                                          <p:spTgt spid="17"/>
                                        </p:tgtEl>
                                        <p:attrNameLst>
                                          <p:attrName>style.visibility</p:attrName>
                                        </p:attrNameLst>
                                      </p:cBhvr>
                                      <p:to>
                                        <p:strVal val="hidden"/>
                                      </p:to>
                                    </p:set>
                                  </p:childTnLst>
                                </p:cTn>
                              </p:par>
                              <p:par>
                                <p:cTn id="317" presetID="10" presetClass="entr" presetSubtype="0" fill="hold" grpId="2" nodeType="withEffect">
                                  <p:stCondLst>
                                    <p:cond delay="2500"/>
                                  </p:stCondLst>
                                  <p:childTnLst>
                                    <p:set>
                                      <p:cBhvr>
                                        <p:cTn id="318" dur="1" fill="hold">
                                          <p:stCondLst>
                                            <p:cond delay="0"/>
                                          </p:stCondLst>
                                        </p:cTn>
                                        <p:tgtEl>
                                          <p:spTgt spid="17"/>
                                        </p:tgtEl>
                                        <p:attrNameLst>
                                          <p:attrName>style.visibility</p:attrName>
                                        </p:attrNameLst>
                                      </p:cBhvr>
                                      <p:to>
                                        <p:strVal val="visible"/>
                                      </p:to>
                                    </p:set>
                                    <p:animEffect transition="in" filter="fade">
                                      <p:cBhvr>
                                        <p:cTn id="319" dur="500"/>
                                        <p:tgtEl>
                                          <p:spTgt spid="17"/>
                                        </p:tgtEl>
                                      </p:cBhvr>
                                    </p:animEffect>
                                  </p:childTnLst>
                                </p:cTn>
                              </p:par>
                              <p:par>
                                <p:cTn id="320" presetID="10" presetClass="exit" presetSubtype="0" fill="hold" grpId="3" nodeType="withEffect">
                                  <p:stCondLst>
                                    <p:cond delay="3000"/>
                                  </p:stCondLst>
                                  <p:childTnLst>
                                    <p:animEffect transition="out" filter="fade">
                                      <p:cBhvr>
                                        <p:cTn id="321" dur="500"/>
                                        <p:tgtEl>
                                          <p:spTgt spid="17"/>
                                        </p:tgtEl>
                                      </p:cBhvr>
                                    </p:animEffect>
                                    <p:set>
                                      <p:cBhvr>
                                        <p:cTn id="322" dur="1" fill="hold">
                                          <p:stCondLst>
                                            <p:cond delay="499"/>
                                          </p:stCondLst>
                                        </p:cTn>
                                        <p:tgtEl>
                                          <p:spTgt spid="17"/>
                                        </p:tgtEl>
                                        <p:attrNameLst>
                                          <p:attrName>style.visibility</p:attrName>
                                        </p:attrNameLst>
                                      </p:cBhvr>
                                      <p:to>
                                        <p:strVal val="hidden"/>
                                      </p:to>
                                    </p:set>
                                  </p:childTnLst>
                                </p:cTn>
                              </p:par>
                              <p:par>
                                <p:cTn id="323" presetID="10" presetClass="entr" presetSubtype="0" fill="hold" grpId="4" nodeType="withEffect">
                                  <p:stCondLst>
                                    <p:cond delay="3540"/>
                                  </p:stCondLst>
                                  <p:childTnLst>
                                    <p:set>
                                      <p:cBhvr>
                                        <p:cTn id="324" dur="1" fill="hold">
                                          <p:stCondLst>
                                            <p:cond delay="0"/>
                                          </p:stCondLst>
                                        </p:cTn>
                                        <p:tgtEl>
                                          <p:spTgt spid="17"/>
                                        </p:tgtEl>
                                        <p:attrNameLst>
                                          <p:attrName>style.visibility</p:attrName>
                                        </p:attrNameLst>
                                      </p:cBhvr>
                                      <p:to>
                                        <p:strVal val="visible"/>
                                      </p:to>
                                    </p:set>
                                    <p:animEffect transition="in" filter="fade">
                                      <p:cBhvr>
                                        <p:cTn id="325" dur="500"/>
                                        <p:tgtEl>
                                          <p:spTgt spid="17"/>
                                        </p:tgtEl>
                                      </p:cBhvr>
                                    </p:animEffect>
                                  </p:childTnLst>
                                </p:cTn>
                              </p:par>
                              <p:par>
                                <p:cTn id="326" presetID="10" presetClass="exit" presetSubtype="0" fill="hold" grpId="5" nodeType="withEffect">
                                  <p:stCondLst>
                                    <p:cond delay="4000"/>
                                  </p:stCondLst>
                                  <p:childTnLst>
                                    <p:animEffect transition="out" filter="fade">
                                      <p:cBhvr>
                                        <p:cTn id="327" dur="500"/>
                                        <p:tgtEl>
                                          <p:spTgt spid="17"/>
                                        </p:tgtEl>
                                      </p:cBhvr>
                                    </p:animEffect>
                                    <p:set>
                                      <p:cBhvr>
                                        <p:cTn id="328" dur="1" fill="hold">
                                          <p:stCondLst>
                                            <p:cond delay="499"/>
                                          </p:stCondLst>
                                        </p:cTn>
                                        <p:tgtEl>
                                          <p:spTgt spid="17"/>
                                        </p:tgtEl>
                                        <p:attrNameLst>
                                          <p:attrName>style.visibility</p:attrName>
                                        </p:attrNameLst>
                                      </p:cBhvr>
                                      <p:to>
                                        <p:strVal val="hidden"/>
                                      </p:to>
                                    </p:set>
                                  </p:childTnLst>
                                </p:cTn>
                              </p:par>
                              <p:par>
                                <p:cTn id="329" presetID="10" presetClass="entr" presetSubtype="0" fill="hold" grpId="6" nodeType="withEffect">
                                  <p:stCondLst>
                                    <p:cond delay="4500"/>
                                  </p:stCondLst>
                                  <p:childTnLst>
                                    <p:set>
                                      <p:cBhvr>
                                        <p:cTn id="330" dur="1" fill="hold">
                                          <p:stCondLst>
                                            <p:cond delay="0"/>
                                          </p:stCondLst>
                                        </p:cTn>
                                        <p:tgtEl>
                                          <p:spTgt spid="17"/>
                                        </p:tgtEl>
                                        <p:attrNameLst>
                                          <p:attrName>style.visibility</p:attrName>
                                        </p:attrNameLst>
                                      </p:cBhvr>
                                      <p:to>
                                        <p:strVal val="visible"/>
                                      </p:to>
                                    </p:set>
                                    <p:animEffect transition="in" filter="fade">
                                      <p:cBhvr>
                                        <p:cTn id="331" dur="500"/>
                                        <p:tgtEl>
                                          <p:spTgt spid="17"/>
                                        </p:tgtEl>
                                      </p:cBhvr>
                                    </p:animEffect>
                                  </p:childTnLst>
                                </p:cTn>
                              </p:par>
                              <p:par>
                                <p:cTn id="332" presetID="10" presetClass="exit" presetSubtype="0" fill="hold" grpId="7" nodeType="withEffect">
                                  <p:stCondLst>
                                    <p:cond delay="5000"/>
                                  </p:stCondLst>
                                  <p:childTnLst>
                                    <p:animEffect transition="out" filter="fade">
                                      <p:cBhvr>
                                        <p:cTn id="333" dur="500"/>
                                        <p:tgtEl>
                                          <p:spTgt spid="17"/>
                                        </p:tgtEl>
                                      </p:cBhvr>
                                    </p:animEffect>
                                    <p:set>
                                      <p:cBhvr>
                                        <p:cTn id="334" dur="1" fill="hold">
                                          <p:stCondLst>
                                            <p:cond delay="499"/>
                                          </p:stCondLst>
                                        </p:cTn>
                                        <p:tgtEl>
                                          <p:spTgt spid="17"/>
                                        </p:tgtEl>
                                        <p:attrNameLst>
                                          <p:attrName>style.visibility</p:attrName>
                                        </p:attrNameLst>
                                      </p:cBhvr>
                                      <p:to>
                                        <p:strVal val="hidden"/>
                                      </p:to>
                                    </p:set>
                                  </p:childTnLst>
                                </p:cTn>
                              </p:par>
                              <p:par>
                                <p:cTn id="335" presetID="10" presetClass="entr" presetSubtype="0" fill="hold" grpId="8" nodeType="withEffect">
                                  <p:stCondLst>
                                    <p:cond delay="5500"/>
                                  </p:stCondLst>
                                  <p:childTnLst>
                                    <p:set>
                                      <p:cBhvr>
                                        <p:cTn id="336" dur="1" fill="hold">
                                          <p:stCondLst>
                                            <p:cond delay="0"/>
                                          </p:stCondLst>
                                        </p:cTn>
                                        <p:tgtEl>
                                          <p:spTgt spid="17"/>
                                        </p:tgtEl>
                                        <p:attrNameLst>
                                          <p:attrName>style.visibility</p:attrName>
                                        </p:attrNameLst>
                                      </p:cBhvr>
                                      <p:to>
                                        <p:strVal val="visible"/>
                                      </p:to>
                                    </p:set>
                                    <p:animEffect transition="in" filter="fade">
                                      <p:cBhvr>
                                        <p:cTn id="337" dur="500"/>
                                        <p:tgtEl>
                                          <p:spTgt spid="17"/>
                                        </p:tgtEl>
                                      </p:cBhvr>
                                    </p:animEffect>
                                  </p:childTnLst>
                                </p:cTn>
                              </p:par>
                              <p:par>
                                <p:cTn id="338" presetID="10" presetClass="exit" presetSubtype="0" fill="hold" grpId="9" nodeType="withEffect">
                                  <p:stCondLst>
                                    <p:cond delay="6000"/>
                                  </p:stCondLst>
                                  <p:childTnLst>
                                    <p:animEffect transition="out" filter="fade">
                                      <p:cBhvr>
                                        <p:cTn id="339" dur="500"/>
                                        <p:tgtEl>
                                          <p:spTgt spid="17"/>
                                        </p:tgtEl>
                                      </p:cBhvr>
                                    </p:animEffect>
                                    <p:set>
                                      <p:cBhvr>
                                        <p:cTn id="34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12" grpId="0" animBg="1"/>
      <p:bldP spid="12" grpId="1" animBg="1"/>
      <p:bldP spid="12" grpId="2" animBg="1"/>
      <p:bldP spid="12" grpId="3" animBg="1"/>
      <p:bldP spid="12" grpId="4" animBg="1"/>
      <p:bldP spid="12" grpId="5" animBg="1"/>
      <p:bldP spid="12" grpId="6" animBg="1"/>
      <p:bldP spid="12" grpId="7" animBg="1"/>
      <p:bldP spid="12" grpId="8" animBg="1"/>
      <p:bldP spid="12" grpId="9" animBg="1"/>
      <p:bldP spid="15" grpId="0" animBg="1"/>
      <p:bldP spid="15" grpId="1" animBg="1"/>
      <p:bldP spid="15" grpId="2" animBg="1"/>
      <p:bldP spid="15" grpId="3" animBg="1"/>
      <p:bldP spid="15" grpId="4" animBg="1"/>
      <p:bldP spid="15" grpId="5" animBg="1"/>
      <p:bldP spid="15" grpId="6" animBg="1"/>
      <p:bldP spid="15" grpId="7" animBg="1"/>
      <p:bldP spid="15" grpId="8" animBg="1"/>
      <p:bldP spid="15" grpId="9" animBg="1"/>
      <p:bldP spid="16" grpId="0" animBg="1"/>
      <p:bldP spid="16" grpId="1" animBg="1"/>
      <p:bldP spid="16" grpId="2" animBg="1"/>
      <p:bldP spid="16" grpId="3" animBg="1"/>
      <p:bldP spid="16" grpId="4" animBg="1"/>
      <p:bldP spid="16" grpId="5" animBg="1"/>
      <p:bldP spid="16" grpId="6" animBg="1"/>
      <p:bldP spid="16" grpId="7" animBg="1"/>
      <p:bldP spid="16" grpId="8" animBg="1"/>
      <p:bldP spid="16" grpId="9" animBg="1"/>
      <p:bldP spid="17" grpId="0" animBg="1"/>
      <p:bldP spid="17" grpId="1" animBg="1"/>
      <p:bldP spid="17" grpId="2" animBg="1"/>
      <p:bldP spid="17" grpId="3" animBg="1"/>
      <p:bldP spid="17" grpId="4" animBg="1"/>
      <p:bldP spid="17" grpId="5" animBg="1"/>
      <p:bldP spid="17" grpId="6" animBg="1"/>
      <p:bldP spid="17" grpId="7" animBg="1"/>
      <p:bldP spid="17" grpId="8" animBg="1"/>
      <p:bldP spid="17" grpId="9" animBg="1"/>
      <p:bldP spid="20" grpId="0" animBg="1"/>
      <p:bldP spid="20" grpId="1" animBg="1"/>
      <p:bldP spid="20" grpId="2" animBg="1"/>
      <p:bldP spid="20" grpId="3" animBg="1"/>
      <p:bldP spid="20" grpId="4" animBg="1"/>
      <p:bldP spid="20" grpId="5" animBg="1"/>
      <p:bldP spid="20" grpId="6" animBg="1"/>
      <p:bldP spid="20" grpId="7" animBg="1"/>
      <p:bldP spid="20" grpId="8" animBg="1"/>
      <p:bldP spid="20" grpId="9" animBg="1"/>
      <p:bldP spid="23" grpId="0" animBg="1"/>
      <p:bldP spid="23" grpId="1" animBg="1"/>
      <p:bldP spid="23" grpId="2" animBg="1"/>
      <p:bldP spid="23" grpId="3" animBg="1"/>
      <p:bldP spid="23" grpId="4" animBg="1"/>
      <p:bldP spid="23" grpId="5" animBg="1"/>
      <p:bldP spid="23" grpId="6" animBg="1"/>
      <p:bldP spid="23" grpId="7" animBg="1"/>
      <p:bldP spid="23" grpId="8" animBg="1"/>
      <p:bldP spid="23" grpId="9" animBg="1"/>
      <p:bldP spid="26" grpId="0" animBg="1"/>
      <p:bldP spid="26" grpId="1" animBg="1"/>
      <p:bldP spid="26" grpId="2" animBg="1"/>
      <p:bldP spid="26" grpId="3" animBg="1"/>
      <p:bldP spid="26" grpId="4" animBg="1"/>
      <p:bldP spid="26" grpId="5" animBg="1"/>
      <p:bldP spid="26" grpId="6" animBg="1"/>
      <p:bldP spid="26" grpId="7" animBg="1"/>
      <p:bldP spid="26" grpId="8" animBg="1"/>
      <p:bldP spid="26" grpId="9" animBg="1"/>
      <p:bldP spid="27" grpId="0" animBg="1"/>
      <p:bldP spid="27" grpId="1" animBg="1"/>
      <p:bldP spid="27" grpId="2" animBg="1"/>
      <p:bldP spid="27" grpId="3" animBg="1"/>
      <p:bldP spid="27" grpId="4" animBg="1"/>
      <p:bldP spid="27" grpId="5" animBg="1"/>
      <p:bldP spid="27" grpId="6" animBg="1"/>
      <p:bldP spid="27" grpId="7" animBg="1"/>
      <p:bldP spid="27" grpId="8" animBg="1"/>
      <p:bldP spid="27" grpId="9" animBg="1"/>
      <p:bldP spid="28" grpId="0" animBg="1"/>
      <p:bldP spid="28" grpId="1" animBg="1"/>
      <p:bldP spid="28" grpId="2" animBg="1"/>
      <p:bldP spid="28" grpId="3" animBg="1"/>
      <p:bldP spid="28" grpId="4" animBg="1"/>
      <p:bldP spid="28" grpId="5" animBg="1"/>
      <p:bldP spid="28" grpId="6" animBg="1"/>
      <p:bldP spid="28" grpId="7" animBg="1"/>
      <p:bldP spid="28" grpId="8" animBg="1"/>
      <p:bldP spid="28" grpId="9" animBg="1"/>
      <p:bldP spid="33" grpId="0" animBg="1"/>
      <p:bldP spid="33" grpId="1" animBg="1"/>
      <p:bldP spid="33" grpId="2" animBg="1"/>
      <p:bldP spid="33" grpId="3" animBg="1"/>
      <p:bldP spid="33" grpId="4" animBg="1"/>
      <p:bldP spid="33" grpId="5" animBg="1"/>
      <p:bldP spid="33" grpId="6" animBg="1"/>
      <p:bldP spid="33" grpId="7" animBg="1"/>
      <p:bldP spid="33" grpId="8" animBg="1"/>
      <p:bldP spid="33" grpId="9" animBg="1"/>
      <p:bldP spid="2" grpId="0"/>
      <p:bldP spid="2" grpId="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7" name="Diamond 26">
            <a:extLst>
              <a:ext uri="{FF2B5EF4-FFF2-40B4-BE49-F238E27FC236}">
                <a16:creationId xmlns:a16="http://schemas.microsoft.com/office/drawing/2014/main" xmlns="" id="{239F7AA4-2D43-4BCB-BF16-CC8ED5C11C06}"/>
              </a:ext>
            </a:extLst>
          </p:cNvPr>
          <p:cNvSpPr>
            <a:spLocks noChangeAspect="1"/>
          </p:cNvSpPr>
          <p:nvPr/>
        </p:nvSpPr>
        <p:spPr>
          <a:xfrm>
            <a:off x="10661904" y="2577165"/>
            <a:ext cx="1600200" cy="1600200"/>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iamond 24">
            <a:extLst>
              <a:ext uri="{FF2B5EF4-FFF2-40B4-BE49-F238E27FC236}">
                <a16:creationId xmlns:a16="http://schemas.microsoft.com/office/drawing/2014/main" xmlns="" id="{E36BE92B-B8B8-46ED-9916-9CF1DE781E51}"/>
              </a:ext>
            </a:extLst>
          </p:cNvPr>
          <p:cNvSpPr>
            <a:spLocks noChangeAspect="1"/>
          </p:cNvSpPr>
          <p:nvPr/>
        </p:nvSpPr>
        <p:spPr>
          <a:xfrm>
            <a:off x="9107424" y="4187952"/>
            <a:ext cx="1600200" cy="1600200"/>
          </a:xfrm>
          <a:prstGeom prst="diamond">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iamond 25">
            <a:extLst>
              <a:ext uri="{FF2B5EF4-FFF2-40B4-BE49-F238E27FC236}">
                <a16:creationId xmlns:a16="http://schemas.microsoft.com/office/drawing/2014/main" xmlns="" id="{1890491F-A8C8-4CD9-B9DA-66F985F0F939}"/>
              </a:ext>
            </a:extLst>
          </p:cNvPr>
          <p:cNvSpPr>
            <a:spLocks noChangeAspect="1"/>
          </p:cNvSpPr>
          <p:nvPr/>
        </p:nvSpPr>
        <p:spPr>
          <a:xfrm>
            <a:off x="9107424" y="941832"/>
            <a:ext cx="1600200" cy="1600200"/>
          </a:xfrm>
          <a:prstGeom prst="diamond">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iamond 23">
            <a:extLst>
              <a:ext uri="{FF2B5EF4-FFF2-40B4-BE49-F238E27FC236}">
                <a16:creationId xmlns:a16="http://schemas.microsoft.com/office/drawing/2014/main" xmlns="" id="{45B9E38A-CAC0-440D-AE24-F2E889796CEF}"/>
              </a:ext>
            </a:extLst>
          </p:cNvPr>
          <p:cNvSpPr>
            <a:spLocks noChangeAspect="1"/>
          </p:cNvSpPr>
          <p:nvPr/>
        </p:nvSpPr>
        <p:spPr>
          <a:xfrm>
            <a:off x="1490472" y="4187952"/>
            <a:ext cx="1600200" cy="1600200"/>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iamond 22">
            <a:extLst>
              <a:ext uri="{FF2B5EF4-FFF2-40B4-BE49-F238E27FC236}">
                <a16:creationId xmlns:a16="http://schemas.microsoft.com/office/drawing/2014/main" xmlns="" id="{41520CD4-77DD-4940-B859-B80C6B496A83}"/>
              </a:ext>
            </a:extLst>
          </p:cNvPr>
          <p:cNvSpPr>
            <a:spLocks noChangeAspect="1"/>
          </p:cNvSpPr>
          <p:nvPr/>
        </p:nvSpPr>
        <p:spPr>
          <a:xfrm>
            <a:off x="-84994" y="2570169"/>
            <a:ext cx="1600200" cy="1600200"/>
          </a:xfrm>
          <a:prstGeom prst="diamond">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iamond 21">
            <a:extLst>
              <a:ext uri="{FF2B5EF4-FFF2-40B4-BE49-F238E27FC236}">
                <a16:creationId xmlns:a16="http://schemas.microsoft.com/office/drawing/2014/main" xmlns="" id="{1BCDF2FB-7A60-4C66-8F7B-E075C795C1D5}"/>
              </a:ext>
            </a:extLst>
          </p:cNvPr>
          <p:cNvSpPr>
            <a:spLocks noChangeAspect="1"/>
          </p:cNvSpPr>
          <p:nvPr/>
        </p:nvSpPr>
        <p:spPr>
          <a:xfrm>
            <a:off x="1472184" y="941832"/>
            <a:ext cx="1600200" cy="1600200"/>
          </a:xfrm>
          <a:prstGeom prst="diamond">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xmlns="" id="{0FEF2CCD-FA67-AD4C-90A4-33790735097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69681" y="1701643"/>
            <a:ext cx="12524564" cy="3322844"/>
          </a:xfrm>
          <a:prstGeom prst="rect">
            <a:avLst/>
          </a:prstGeom>
        </p:spPr>
      </p:pic>
      <p:pic>
        <p:nvPicPr>
          <p:cNvPr id="8" name="Graphic 7">
            <a:extLst>
              <a:ext uri="{FF2B5EF4-FFF2-40B4-BE49-F238E27FC236}">
                <a16:creationId xmlns:a16="http://schemas.microsoft.com/office/drawing/2014/main" xmlns="" id="{CACD5791-03B1-B448-A1F2-6E17E58441D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69681" y="1701643"/>
            <a:ext cx="12524564" cy="3351244"/>
          </a:xfrm>
          <a:prstGeom prst="rect">
            <a:avLst/>
          </a:prstGeom>
        </p:spPr>
      </p:pic>
      <p:sp>
        <p:nvSpPr>
          <p:cNvPr id="2" name="Graphic 11">
            <a:extLst>
              <a:ext uri="{FF2B5EF4-FFF2-40B4-BE49-F238E27FC236}">
                <a16:creationId xmlns:a16="http://schemas.microsoft.com/office/drawing/2014/main" xmlns="" id="{F999B271-6869-6B49-92E2-BB4C25CD8AD6}"/>
              </a:ext>
            </a:extLst>
          </p:cNvPr>
          <p:cNvSpPr/>
          <p:nvPr/>
        </p:nvSpPr>
        <p:spPr>
          <a:xfrm>
            <a:off x="-197939" y="1673506"/>
            <a:ext cx="12577905" cy="3412175"/>
          </a:xfrm>
          <a:custGeom>
            <a:avLst/>
            <a:gdLst>
              <a:gd name="connsiteX0" fmla="*/ 12406774 w 12577905"/>
              <a:gd name="connsiteY0" fmla="*/ 179019 h 3412175"/>
              <a:gd name="connsiteX1" fmla="*/ 9347750 w 12577905"/>
              <a:gd name="connsiteY1" fmla="*/ 3238674 h 3412175"/>
              <a:gd name="connsiteX2" fmla="*/ 6289900 w 12577905"/>
              <a:gd name="connsiteY2" fmla="*/ 179019 h 3412175"/>
              <a:gd name="connsiteX3" fmla="*/ 3230876 w 12577905"/>
              <a:gd name="connsiteY3" fmla="*/ 3238674 h 3412175"/>
              <a:gd name="connsiteX4" fmla="*/ 179107 w 12577905"/>
              <a:gd name="connsiteY4" fmla="*/ 184671 h 341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7905" h="3412175">
                <a:moveTo>
                  <a:pt x="12406774" y="179019"/>
                </a:moveTo>
                <a:lnTo>
                  <a:pt x="9347750" y="3238674"/>
                </a:lnTo>
                <a:lnTo>
                  <a:pt x="6289900" y="179019"/>
                </a:lnTo>
                <a:lnTo>
                  <a:pt x="3230876" y="3238674"/>
                </a:lnTo>
                <a:lnTo>
                  <a:pt x="179107" y="184671"/>
                </a:lnTo>
              </a:path>
            </a:pathLst>
          </a:custGeom>
          <a:noFill/>
          <a:ln w="213217" cap="sq">
            <a:solidFill>
              <a:schemeClr val="accent2"/>
            </a:solidFill>
            <a:prstDash val="solid"/>
            <a:miter/>
          </a:ln>
        </p:spPr>
        <p:txBody>
          <a:bodyPr rtlCol="0" anchor="ctr"/>
          <a:lstStyle/>
          <a:p>
            <a:endParaRPr lang="en-US" dirty="0"/>
          </a:p>
        </p:txBody>
      </p:sp>
      <p:sp>
        <p:nvSpPr>
          <p:cNvPr id="3" name="Graphic 9">
            <a:extLst>
              <a:ext uri="{FF2B5EF4-FFF2-40B4-BE49-F238E27FC236}">
                <a16:creationId xmlns:a16="http://schemas.microsoft.com/office/drawing/2014/main" xmlns="" id="{0D74884F-79A7-6A4E-A240-70D5AA177CA7}"/>
              </a:ext>
            </a:extLst>
          </p:cNvPr>
          <p:cNvSpPr/>
          <p:nvPr/>
        </p:nvSpPr>
        <p:spPr>
          <a:xfrm>
            <a:off x="-198116" y="1633376"/>
            <a:ext cx="12577951" cy="3416058"/>
          </a:xfrm>
          <a:custGeom>
            <a:avLst/>
            <a:gdLst>
              <a:gd name="connsiteX0" fmla="*/ 179413 w 12577950"/>
              <a:gd name="connsiteY0" fmla="*/ 3236854 h 3416057"/>
              <a:gd name="connsiteX1" fmla="*/ 3229086 w 12577950"/>
              <a:gd name="connsiteY1" fmla="*/ 179376 h 3416057"/>
              <a:gd name="connsiteX2" fmla="*/ 6301608 w 12577950"/>
              <a:gd name="connsiteY2" fmla="*/ 3236854 h 3416057"/>
              <a:gd name="connsiteX3" fmla="*/ 9351173 w 12577950"/>
              <a:gd name="connsiteY3" fmla="*/ 179376 h 3416057"/>
              <a:gd name="connsiteX4" fmla="*/ 12403515 w 12577950"/>
              <a:gd name="connsiteY4" fmla="*/ 3219561 h 3416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7950" h="3416057">
                <a:moveTo>
                  <a:pt x="179413" y="3236854"/>
                </a:moveTo>
                <a:lnTo>
                  <a:pt x="3229086" y="179376"/>
                </a:lnTo>
                <a:lnTo>
                  <a:pt x="6301608" y="3236854"/>
                </a:lnTo>
                <a:lnTo>
                  <a:pt x="9351173" y="179376"/>
                </a:lnTo>
                <a:lnTo>
                  <a:pt x="12403515" y="3219561"/>
                </a:lnTo>
              </a:path>
            </a:pathLst>
          </a:custGeom>
          <a:noFill/>
          <a:ln w="213399" cap="sq">
            <a:solidFill>
              <a:schemeClr val="accent2"/>
            </a:solidFill>
            <a:prstDash val="solid"/>
            <a:miter/>
          </a:ln>
        </p:spPr>
        <p:txBody>
          <a:bodyPr rtlCol="0" anchor="ctr"/>
          <a:lstStyle/>
          <a:p>
            <a:endParaRPr lang="en-US" dirty="0"/>
          </a:p>
        </p:txBody>
      </p:sp>
      <p:sp>
        <p:nvSpPr>
          <p:cNvPr id="11" name="Grow Diamond">
            <a:extLst>
              <a:ext uri="{FF2B5EF4-FFF2-40B4-BE49-F238E27FC236}">
                <a16:creationId xmlns:a16="http://schemas.microsoft.com/office/drawing/2014/main" xmlns="" id="{754C3CA6-9BE1-470B-961A-F37FE53DA704}"/>
              </a:ext>
            </a:extLst>
          </p:cNvPr>
          <p:cNvSpPr/>
          <p:nvPr/>
        </p:nvSpPr>
        <p:spPr>
          <a:xfrm>
            <a:off x="1593682" y="-1149518"/>
            <a:ext cx="9004635" cy="9004635"/>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4">
            <a:extLst>
              <a:ext uri="{FF2B5EF4-FFF2-40B4-BE49-F238E27FC236}">
                <a16:creationId xmlns:a16="http://schemas.microsoft.com/office/drawing/2014/main" xmlns="" id="{43ECAC71-F538-43BF-B124-4CD821EF77DA}"/>
              </a:ext>
            </a:extLst>
          </p:cNvPr>
          <p:cNvSpPr>
            <a:spLocks noGrp="1"/>
          </p:cNvSpPr>
          <p:nvPr>
            <p:ph type="body" sz="quarter" idx="11"/>
          </p:nvPr>
        </p:nvSpPr>
        <p:spPr>
          <a:xfrm>
            <a:off x="3347659" y="2968342"/>
            <a:ext cx="5486400" cy="746125"/>
          </a:xfrm>
          <a:prstGeom prst="rect">
            <a:avLst/>
          </a:prstGeom>
        </p:spPr>
        <p:txBody>
          <a:bodyPr anchor="ctr"/>
          <a:lstStyle>
            <a:lvl1pPr marL="0" indent="0" algn="ctr">
              <a:buNone/>
              <a:defRPr sz="4800">
                <a:solidFill>
                  <a:schemeClr val="accent2"/>
                </a:solidFill>
                <a:latin typeface="+mn-lt"/>
              </a:defRPr>
            </a:lvl1pPr>
          </a:lstStyle>
          <a:p>
            <a:pPr lvl="0"/>
            <a:r>
              <a:rPr lang="en-US"/>
              <a:t>Click to edit Master text styles</a:t>
            </a:r>
          </a:p>
        </p:txBody>
      </p:sp>
      <p:sp>
        <p:nvSpPr>
          <p:cNvPr id="17" name="Text Placeholder 14">
            <a:extLst>
              <a:ext uri="{FF2B5EF4-FFF2-40B4-BE49-F238E27FC236}">
                <a16:creationId xmlns:a16="http://schemas.microsoft.com/office/drawing/2014/main" xmlns="" id="{7F7B7238-9C5D-4CE1-9708-8B1762AFD837}"/>
              </a:ext>
            </a:extLst>
          </p:cNvPr>
          <p:cNvSpPr>
            <a:spLocks noGrp="1"/>
          </p:cNvSpPr>
          <p:nvPr>
            <p:ph type="body" sz="quarter" idx="12"/>
          </p:nvPr>
        </p:nvSpPr>
        <p:spPr>
          <a:xfrm>
            <a:off x="3347659" y="4679824"/>
            <a:ext cx="5486400" cy="746125"/>
          </a:xfrm>
          <a:prstGeom prst="rect">
            <a:avLst/>
          </a:prstGeom>
        </p:spPr>
        <p:txBody>
          <a:bodyPr anchor="ctr"/>
          <a:lstStyle>
            <a:lvl1pPr marL="0" indent="0" algn="ctr">
              <a:buNone/>
              <a:defRPr sz="4800">
                <a:solidFill>
                  <a:schemeClr val="accent2"/>
                </a:solidFill>
                <a:latin typeface="+mn-lt"/>
              </a:defRPr>
            </a:lvl1pPr>
          </a:lstStyle>
          <a:p>
            <a:pPr lvl="0"/>
            <a:r>
              <a:rPr lang="en-US"/>
              <a:t>Click to edit Master text styles</a:t>
            </a:r>
          </a:p>
        </p:txBody>
      </p:sp>
      <p:sp>
        <p:nvSpPr>
          <p:cNvPr id="18" name="Title 17">
            <a:extLst>
              <a:ext uri="{FF2B5EF4-FFF2-40B4-BE49-F238E27FC236}">
                <a16:creationId xmlns:a16="http://schemas.microsoft.com/office/drawing/2014/main" xmlns="" id="{DF32274B-4378-47A1-A6CE-EDCD5600602B}"/>
              </a:ext>
            </a:extLst>
          </p:cNvPr>
          <p:cNvSpPr>
            <a:spLocks noGrp="1"/>
          </p:cNvSpPr>
          <p:nvPr>
            <p:ph type="title" hasCustomPrompt="1"/>
          </p:nvPr>
        </p:nvSpPr>
        <p:spPr>
          <a:xfrm>
            <a:off x="3346704" y="1325880"/>
            <a:ext cx="5486400" cy="749808"/>
          </a:xfrm>
          <a:prstGeom prst="rect">
            <a:avLst/>
          </a:prstGeom>
        </p:spPr>
        <p:txBody>
          <a:bodyPr anchor="ctr"/>
          <a:lstStyle>
            <a:lvl1pPr algn="ctr">
              <a:defRPr sz="4800">
                <a:solidFill>
                  <a:schemeClr val="accent2"/>
                </a:solidFill>
              </a:defRPr>
            </a:lvl1pPr>
          </a:lstStyle>
          <a:p>
            <a:r>
              <a:rPr lang="en-US" dirty="0"/>
              <a:t>Add a Slide Title - 1</a:t>
            </a:r>
          </a:p>
        </p:txBody>
      </p:sp>
      <p:cxnSp>
        <p:nvCxnSpPr>
          <p:cNvPr id="20" name="Straight Connector 19">
            <a:extLst>
              <a:ext uri="{FF2B5EF4-FFF2-40B4-BE49-F238E27FC236}">
                <a16:creationId xmlns:a16="http://schemas.microsoft.com/office/drawing/2014/main" xmlns="" id="{42AB59A1-06C5-4440-B3BE-11F6BC8D8749}"/>
              </a:ext>
            </a:extLst>
          </p:cNvPr>
          <p:cNvCxnSpPr>
            <a:cxnSpLocks/>
          </p:cNvCxnSpPr>
          <p:nvPr/>
        </p:nvCxnSpPr>
        <p:spPr>
          <a:xfrm>
            <a:off x="4107200" y="2511286"/>
            <a:ext cx="3965408" cy="28137"/>
          </a:xfrm>
          <a:prstGeom prst="line">
            <a:avLst/>
          </a:prstGeom>
          <a:ln w="152400" cap="rnd">
            <a:solidFill>
              <a:schemeClr val="accent6">
                <a:lumMod val="9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1477A2E5-683D-4A17-B4ED-3D5532DE3B78}"/>
              </a:ext>
            </a:extLst>
          </p:cNvPr>
          <p:cNvCxnSpPr>
            <a:cxnSpLocks/>
          </p:cNvCxnSpPr>
          <p:nvPr/>
        </p:nvCxnSpPr>
        <p:spPr>
          <a:xfrm>
            <a:off x="4107200" y="4187952"/>
            <a:ext cx="3965408" cy="28137"/>
          </a:xfrm>
          <a:prstGeom prst="line">
            <a:avLst/>
          </a:prstGeom>
          <a:ln w="152400" cap="rnd">
            <a:solidFill>
              <a:schemeClr val="accent6">
                <a:lumMod val="90000"/>
              </a:schemeClr>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2161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2000"/>
                                        <p:tgtEl>
                                          <p:spTgt spid="8"/>
                                        </p:tgtEl>
                                      </p:cBhvr>
                                    </p:animEffect>
                                  </p:childTnLst>
                                </p:cTn>
                              </p:par>
                              <p:par>
                                <p:cTn id="11" presetID="16" presetClass="entr" presetSubtype="21" fill="hold" grpId="0" nodeType="with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1500"/>
                                        <p:tgtEl>
                                          <p:spTgt spid="3"/>
                                        </p:tgtEl>
                                      </p:cBhvr>
                                    </p:animEffect>
                                  </p:childTnLst>
                                </p:cTn>
                              </p:par>
                              <p:par>
                                <p:cTn id="14" presetID="16" presetClass="entr" presetSubtype="21" fill="hold" nodeType="with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1500"/>
                                        <p:tgtEl>
                                          <p:spTgt spid="6"/>
                                        </p:tgtEl>
                                      </p:cBhvr>
                                    </p:animEffect>
                                  </p:childTnLst>
                                </p:cTn>
                              </p:par>
                            </p:childTnLst>
                          </p:cTn>
                        </p:par>
                        <p:par>
                          <p:cTn id="17" fill="hold">
                            <p:stCondLst>
                              <p:cond delay="2000"/>
                            </p:stCondLst>
                            <p:childTnLst>
                              <p:par>
                                <p:cTn id="18" presetID="16" presetClass="entr" presetSubtype="37"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outVertical)">
                                      <p:cBhvr>
                                        <p:cTn id="20" dur="1000"/>
                                        <p:tgtEl>
                                          <p:spTgt spid="11"/>
                                        </p:tgtEl>
                                      </p:cBhvr>
                                    </p:animEffect>
                                  </p:childTnLst>
                                </p:cTn>
                              </p:par>
                              <p:par>
                                <p:cTn id="21" presetID="10" presetClass="entr" presetSubtype="0" fill="hold" grpId="0" nodeType="withEffect">
                                  <p:stCondLst>
                                    <p:cond delay="500"/>
                                  </p:stCondLst>
                                  <p:iterate type="wd">
                                    <p:tmPct val="0"/>
                                  </p:iterate>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xit" presetSubtype="0" fill="hold" grpId="1" nodeType="withEffect">
                                  <p:stCondLst>
                                    <p:cond delay="3250"/>
                                  </p:stCondLst>
                                  <p:iterate type="wd">
                                    <p:tmPct val="0"/>
                                  </p:iterate>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par>
                                <p:cTn id="27" presetID="10" presetClass="entr" presetSubtype="0" fill="hold" nodeType="withEffect">
                                  <p:stCondLst>
                                    <p:cond delay="75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xit" presetSubtype="0" fill="hold" nodeType="withEffect">
                                  <p:stCondLst>
                                    <p:cond delay="3500"/>
                                  </p:stCondLst>
                                  <p:childTnLst>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10" presetClass="entr" presetSubtype="0" fill="hold" grpId="2" nodeType="withEffect">
                                  <p:stCondLst>
                                    <p:cond delay="1000"/>
                                  </p:stCondLst>
                                  <p:iterate type="lt">
                                    <p:tmPct val="0"/>
                                  </p:iterate>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fade">
                                      <p:cBhvr>
                                        <p:cTn id="35" dur="500"/>
                                        <p:tgtEl>
                                          <p:spTgt spid="16">
                                            <p:txEl>
                                              <p:pRg st="0" end="0"/>
                                            </p:txEl>
                                          </p:spTgt>
                                        </p:tgtEl>
                                      </p:cBhvr>
                                    </p:animEffect>
                                  </p:childTnLst>
                                </p:cTn>
                              </p:par>
                              <p:par>
                                <p:cTn id="36" presetID="26" presetClass="emph" presetSubtype="0" fill="hold" grpId="0" nodeType="withEffect">
                                  <p:stCondLst>
                                    <p:cond delay="1500"/>
                                  </p:stCondLst>
                                  <p:iterate type="lt">
                                    <p:tmPct val="10000"/>
                                  </p:iterate>
                                  <p:childTnLst>
                                    <p:animEffect transition="out" filter="fade">
                                      <p:cBhvr>
                                        <p:cTn id="37" dur="500" tmFilter="0, 0; .2, .5; .8, .5; 1, 0"/>
                                        <p:tgtEl>
                                          <p:spTgt spid="16">
                                            <p:txEl>
                                              <p:pRg st="0" end="0"/>
                                            </p:txEl>
                                          </p:spTgt>
                                        </p:tgtEl>
                                      </p:cBhvr>
                                    </p:animEffect>
                                    <p:animScale>
                                      <p:cBhvr>
                                        <p:cTn id="38" dur="250" autoRev="1" fill="hold"/>
                                        <p:tgtEl>
                                          <p:spTgt spid="16">
                                            <p:txEl>
                                              <p:pRg st="0" end="0"/>
                                            </p:txEl>
                                          </p:spTgt>
                                        </p:tgtEl>
                                      </p:cBhvr>
                                      <p:by x="105000" y="105000"/>
                                    </p:animScale>
                                  </p:childTnLst>
                                </p:cTn>
                              </p:par>
                              <p:par>
                                <p:cTn id="39" presetID="26" presetClass="emph" presetSubtype="0" fill="hold" grpId="1" nodeType="withEffect">
                                  <p:stCondLst>
                                    <p:cond delay="2000"/>
                                  </p:stCondLst>
                                  <p:iterate type="lt">
                                    <p:tmPct val="10000"/>
                                  </p:iterate>
                                  <p:childTnLst>
                                    <p:animEffect transition="out" filter="fade">
                                      <p:cBhvr>
                                        <p:cTn id="40" dur="500" tmFilter="0, 0; .2, .5; .8, .5; 1, 0"/>
                                        <p:tgtEl>
                                          <p:spTgt spid="16">
                                            <p:txEl>
                                              <p:pRg st="0" end="0"/>
                                            </p:txEl>
                                          </p:spTgt>
                                        </p:tgtEl>
                                      </p:cBhvr>
                                    </p:animEffect>
                                    <p:animScale>
                                      <p:cBhvr>
                                        <p:cTn id="41" dur="250" autoRev="1" fill="hold"/>
                                        <p:tgtEl>
                                          <p:spTgt spid="16">
                                            <p:txEl>
                                              <p:pRg st="0" end="0"/>
                                            </p:txEl>
                                          </p:spTgt>
                                        </p:tgtEl>
                                      </p:cBhvr>
                                      <p:by x="105000" y="105000"/>
                                    </p:animScale>
                                  </p:childTnLst>
                                </p:cTn>
                              </p:par>
                              <p:par>
                                <p:cTn id="42" presetID="26" presetClass="emph" presetSubtype="0" fill="hold" grpId="3" nodeType="withEffect">
                                  <p:stCondLst>
                                    <p:cond delay="2500"/>
                                  </p:stCondLst>
                                  <p:iterate type="lt">
                                    <p:tmPct val="10000"/>
                                  </p:iterate>
                                  <p:childTnLst>
                                    <p:animEffect transition="out" filter="fade">
                                      <p:cBhvr>
                                        <p:cTn id="43" dur="500" tmFilter="0, 0; .2, .5; .8, .5; 1, 0"/>
                                        <p:tgtEl>
                                          <p:spTgt spid="16">
                                            <p:txEl>
                                              <p:pRg st="0" end="0"/>
                                            </p:txEl>
                                          </p:spTgt>
                                        </p:tgtEl>
                                      </p:cBhvr>
                                    </p:animEffect>
                                    <p:animScale>
                                      <p:cBhvr>
                                        <p:cTn id="44" dur="250" autoRev="1" fill="hold"/>
                                        <p:tgtEl>
                                          <p:spTgt spid="16">
                                            <p:txEl>
                                              <p:pRg st="0" end="0"/>
                                            </p:txEl>
                                          </p:spTgt>
                                        </p:tgtEl>
                                      </p:cBhvr>
                                      <p:by x="105000" y="105000"/>
                                    </p:animScale>
                                  </p:childTnLst>
                                </p:cTn>
                              </p:par>
                              <p:par>
                                <p:cTn id="45" presetID="10" presetClass="exit" presetSubtype="0" fill="hold" grpId="4" nodeType="withEffect">
                                  <p:stCondLst>
                                    <p:cond delay="3750"/>
                                  </p:stCondLst>
                                  <p:iterate type="lt">
                                    <p:tmPct val="0"/>
                                  </p:iterate>
                                  <p:childTnLst>
                                    <p:animEffect transition="out" filter="fade">
                                      <p:cBhvr>
                                        <p:cTn id="46" dur="500"/>
                                        <p:tgtEl>
                                          <p:spTgt spid="16">
                                            <p:txEl>
                                              <p:pRg st="0" end="0"/>
                                            </p:txEl>
                                          </p:spTgt>
                                        </p:tgtEl>
                                      </p:cBhvr>
                                    </p:animEffect>
                                    <p:set>
                                      <p:cBhvr>
                                        <p:cTn id="47" dur="1" fill="hold">
                                          <p:stCondLst>
                                            <p:cond delay="499"/>
                                          </p:stCondLst>
                                        </p:cTn>
                                        <p:tgtEl>
                                          <p:spTgt spid="16">
                                            <p:txEl>
                                              <p:pRg st="0" end="0"/>
                                            </p:txEl>
                                          </p:spTgt>
                                        </p:tgtEl>
                                        <p:attrNameLst>
                                          <p:attrName>style.visibility</p:attrName>
                                        </p:attrNameLst>
                                      </p:cBhvr>
                                      <p:to>
                                        <p:strVal val="hidden"/>
                                      </p:to>
                                    </p:set>
                                  </p:childTnLst>
                                </p:cTn>
                              </p:par>
                              <p:par>
                                <p:cTn id="48" presetID="10" presetClass="entr" presetSubtype="0" fill="hold" nodeType="withEffect">
                                  <p:stCondLst>
                                    <p:cond delay="125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xit" presetSubtype="0" fill="hold" nodeType="withEffect">
                                  <p:stCondLst>
                                    <p:cond delay="4000"/>
                                  </p:stCondLst>
                                  <p:childTnLst>
                                    <p:animEffect transition="out" filter="fade">
                                      <p:cBhvr>
                                        <p:cTn id="52" dur="500"/>
                                        <p:tgtEl>
                                          <p:spTgt spid="30"/>
                                        </p:tgtEl>
                                      </p:cBhvr>
                                    </p:animEffect>
                                    <p:set>
                                      <p:cBhvr>
                                        <p:cTn id="53" dur="1" fill="hold">
                                          <p:stCondLst>
                                            <p:cond delay="499"/>
                                          </p:stCondLst>
                                        </p:cTn>
                                        <p:tgtEl>
                                          <p:spTgt spid="30"/>
                                        </p:tgtEl>
                                        <p:attrNameLst>
                                          <p:attrName>style.visibility</p:attrName>
                                        </p:attrNameLst>
                                      </p:cBhvr>
                                      <p:to>
                                        <p:strVal val="hidden"/>
                                      </p:to>
                                    </p:set>
                                  </p:childTnLst>
                                </p:cTn>
                              </p:par>
                              <p:par>
                                <p:cTn id="54" presetID="10" presetClass="entr" presetSubtype="0" fill="hold" grpId="0" nodeType="withEffect">
                                  <p:stCondLst>
                                    <p:cond delay="1500"/>
                                  </p:stCondLst>
                                  <p:iterate type="lt">
                                    <p:tmPct val="0"/>
                                  </p:iterate>
                                  <p:childTnLst>
                                    <p:set>
                                      <p:cBhvr>
                                        <p:cTn id="55" dur="1" fill="hold">
                                          <p:stCondLst>
                                            <p:cond delay="0"/>
                                          </p:stCondLst>
                                        </p:cTn>
                                        <p:tgtEl>
                                          <p:spTgt spid="17">
                                            <p:txEl>
                                              <p:pRg st="0" end="0"/>
                                            </p:txEl>
                                          </p:spTgt>
                                        </p:tgtEl>
                                        <p:attrNameLst>
                                          <p:attrName>style.visibility</p:attrName>
                                        </p:attrNameLst>
                                      </p:cBhvr>
                                      <p:to>
                                        <p:strVal val="visible"/>
                                      </p:to>
                                    </p:set>
                                    <p:animEffect transition="in" filter="fade">
                                      <p:cBhvr>
                                        <p:cTn id="56" dur="500"/>
                                        <p:tgtEl>
                                          <p:spTgt spid="17">
                                            <p:txEl>
                                              <p:pRg st="0" end="0"/>
                                            </p:txEl>
                                          </p:spTgt>
                                        </p:tgtEl>
                                      </p:cBhvr>
                                    </p:animEffect>
                                  </p:childTnLst>
                                </p:cTn>
                              </p:par>
                              <p:par>
                                <p:cTn id="57" presetID="26" presetClass="emph" presetSubtype="0" fill="hold" grpId="1" nodeType="withEffect">
                                  <p:stCondLst>
                                    <p:cond delay="2000"/>
                                  </p:stCondLst>
                                  <p:iterate type="lt">
                                    <p:tmPct val="10000"/>
                                  </p:iterate>
                                  <p:childTnLst>
                                    <p:animEffect transition="out" filter="fade">
                                      <p:cBhvr>
                                        <p:cTn id="58" dur="500" tmFilter="0, 0; .2, .5; .8, .5; 1, 0"/>
                                        <p:tgtEl>
                                          <p:spTgt spid="17">
                                            <p:txEl>
                                              <p:pRg st="0" end="0"/>
                                            </p:txEl>
                                          </p:spTgt>
                                        </p:tgtEl>
                                      </p:cBhvr>
                                    </p:animEffect>
                                    <p:animScale>
                                      <p:cBhvr>
                                        <p:cTn id="59" dur="250" autoRev="1" fill="hold"/>
                                        <p:tgtEl>
                                          <p:spTgt spid="17">
                                            <p:txEl>
                                              <p:pRg st="0" end="0"/>
                                            </p:txEl>
                                          </p:spTgt>
                                        </p:tgtEl>
                                      </p:cBhvr>
                                      <p:by x="105000" y="105000"/>
                                    </p:animScale>
                                  </p:childTnLst>
                                </p:cTn>
                              </p:par>
                              <p:par>
                                <p:cTn id="60" presetID="26" presetClass="emph" presetSubtype="0" fill="hold" grpId="2" nodeType="withEffect">
                                  <p:stCondLst>
                                    <p:cond delay="2500"/>
                                  </p:stCondLst>
                                  <p:iterate type="lt">
                                    <p:tmPct val="10000"/>
                                  </p:iterate>
                                  <p:childTnLst>
                                    <p:animEffect transition="out" filter="fade">
                                      <p:cBhvr>
                                        <p:cTn id="61" dur="500" tmFilter="0, 0; .2, .5; .8, .5; 1, 0"/>
                                        <p:tgtEl>
                                          <p:spTgt spid="17">
                                            <p:txEl>
                                              <p:pRg st="0" end="0"/>
                                            </p:txEl>
                                          </p:spTgt>
                                        </p:tgtEl>
                                      </p:cBhvr>
                                    </p:animEffect>
                                    <p:animScale>
                                      <p:cBhvr>
                                        <p:cTn id="62" dur="250" autoRev="1" fill="hold"/>
                                        <p:tgtEl>
                                          <p:spTgt spid="17">
                                            <p:txEl>
                                              <p:pRg st="0" end="0"/>
                                            </p:txEl>
                                          </p:spTgt>
                                        </p:tgtEl>
                                      </p:cBhvr>
                                      <p:by x="105000" y="105000"/>
                                    </p:animScale>
                                  </p:childTnLst>
                                </p:cTn>
                              </p:par>
                              <p:par>
                                <p:cTn id="63" presetID="26" presetClass="emph" presetSubtype="0" fill="hold" grpId="3" nodeType="withEffect">
                                  <p:stCondLst>
                                    <p:cond delay="3000"/>
                                  </p:stCondLst>
                                  <p:iterate type="lt">
                                    <p:tmPct val="10000"/>
                                  </p:iterate>
                                  <p:childTnLst>
                                    <p:animEffect transition="out" filter="fade">
                                      <p:cBhvr>
                                        <p:cTn id="64" dur="500" tmFilter="0, 0; .2, .5; .8, .5; 1, 0"/>
                                        <p:tgtEl>
                                          <p:spTgt spid="17">
                                            <p:txEl>
                                              <p:pRg st="0" end="0"/>
                                            </p:txEl>
                                          </p:spTgt>
                                        </p:tgtEl>
                                      </p:cBhvr>
                                    </p:animEffect>
                                    <p:animScale>
                                      <p:cBhvr>
                                        <p:cTn id="65" dur="250" autoRev="1" fill="hold"/>
                                        <p:tgtEl>
                                          <p:spTgt spid="17">
                                            <p:txEl>
                                              <p:pRg st="0" end="0"/>
                                            </p:txEl>
                                          </p:spTgt>
                                        </p:tgtEl>
                                      </p:cBhvr>
                                      <p:by x="105000" y="105000"/>
                                    </p:animScale>
                                  </p:childTnLst>
                                </p:cTn>
                              </p:par>
                              <p:par>
                                <p:cTn id="66" presetID="10" presetClass="exit" presetSubtype="0" fill="hold" grpId="4" nodeType="withEffect">
                                  <p:stCondLst>
                                    <p:cond delay="4250"/>
                                  </p:stCondLst>
                                  <p:iterate type="lt">
                                    <p:tmPct val="0"/>
                                  </p:iterate>
                                  <p:childTnLst>
                                    <p:animEffect transition="out" filter="fade">
                                      <p:cBhvr>
                                        <p:cTn id="67" dur="500"/>
                                        <p:tgtEl>
                                          <p:spTgt spid="17">
                                            <p:txEl>
                                              <p:pRg st="0" end="0"/>
                                            </p:txEl>
                                          </p:spTgt>
                                        </p:tgtEl>
                                      </p:cBhvr>
                                    </p:animEffect>
                                    <p:set>
                                      <p:cBhvr>
                                        <p:cTn id="68" dur="1" fill="hold">
                                          <p:stCondLst>
                                            <p:cond delay="499"/>
                                          </p:stCondLst>
                                        </p:cTn>
                                        <p:tgtEl>
                                          <p:spTgt spid="17">
                                            <p:txEl>
                                              <p:pRg st="0" end="0"/>
                                            </p:txEl>
                                          </p:spTgt>
                                        </p:tgtEl>
                                        <p:attrNameLst>
                                          <p:attrName>style.visibility</p:attrName>
                                        </p:attrNameLst>
                                      </p:cBhvr>
                                      <p:to>
                                        <p:strVal val="hidden"/>
                                      </p:to>
                                    </p:set>
                                  </p:childTnLst>
                                </p:cTn>
                              </p:par>
                              <p:par>
                                <p:cTn id="69" presetID="10"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xit" presetSubtype="0" fill="hold" grpId="2" nodeType="withEffect">
                                  <p:stCondLst>
                                    <p:cond delay="500"/>
                                  </p:stCondLst>
                                  <p:childTnLst>
                                    <p:animEffect transition="out" filter="fade">
                                      <p:cBhvr>
                                        <p:cTn id="73" dur="500"/>
                                        <p:tgtEl>
                                          <p:spTgt spid="24"/>
                                        </p:tgtEl>
                                      </p:cBhvr>
                                    </p:animEffect>
                                    <p:set>
                                      <p:cBhvr>
                                        <p:cTn id="74" dur="1" fill="hold">
                                          <p:stCondLst>
                                            <p:cond delay="499"/>
                                          </p:stCondLst>
                                        </p:cTn>
                                        <p:tgtEl>
                                          <p:spTgt spid="24"/>
                                        </p:tgtEl>
                                        <p:attrNameLst>
                                          <p:attrName>style.visibility</p:attrName>
                                        </p:attrNameLst>
                                      </p:cBhvr>
                                      <p:to>
                                        <p:strVal val="hidden"/>
                                      </p:to>
                                    </p:set>
                                  </p:childTnLst>
                                </p:cTn>
                              </p:par>
                              <p:par>
                                <p:cTn id="75" presetID="10" presetClass="entr" presetSubtype="0" fill="hold" grpId="3" nodeType="withEffect">
                                  <p:stCondLst>
                                    <p:cond delay="100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par>
                                <p:cTn id="78" presetID="10" presetClass="exit" presetSubtype="0" fill="hold" grpId="4" nodeType="withEffect">
                                  <p:stCondLst>
                                    <p:cond delay="1500"/>
                                  </p:stCondLst>
                                  <p:childTnLst>
                                    <p:animEffect transition="out" filter="fade">
                                      <p:cBhvr>
                                        <p:cTn id="79" dur="500"/>
                                        <p:tgtEl>
                                          <p:spTgt spid="24"/>
                                        </p:tgtEl>
                                      </p:cBhvr>
                                    </p:animEffect>
                                    <p:set>
                                      <p:cBhvr>
                                        <p:cTn id="80" dur="1" fill="hold">
                                          <p:stCondLst>
                                            <p:cond delay="499"/>
                                          </p:stCondLst>
                                        </p:cTn>
                                        <p:tgtEl>
                                          <p:spTgt spid="24"/>
                                        </p:tgtEl>
                                        <p:attrNameLst>
                                          <p:attrName>style.visibility</p:attrName>
                                        </p:attrNameLst>
                                      </p:cBhvr>
                                      <p:to>
                                        <p:strVal val="hidden"/>
                                      </p:to>
                                    </p:set>
                                  </p:childTnLst>
                                </p:cTn>
                              </p:par>
                              <p:par>
                                <p:cTn id="81" presetID="10" presetClass="entr" presetSubtype="0" fill="hold" grpId="5" nodeType="withEffect">
                                  <p:stCondLst>
                                    <p:cond delay="200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par>
                                <p:cTn id="84" presetID="10" presetClass="exit" presetSubtype="0" fill="hold" grpId="6" nodeType="withEffect">
                                  <p:stCondLst>
                                    <p:cond delay="2500"/>
                                  </p:stCondLst>
                                  <p:childTnLst>
                                    <p:animEffect transition="out" filter="fade">
                                      <p:cBhvr>
                                        <p:cTn id="85" dur="500"/>
                                        <p:tgtEl>
                                          <p:spTgt spid="24"/>
                                        </p:tgtEl>
                                      </p:cBhvr>
                                    </p:animEffect>
                                    <p:set>
                                      <p:cBhvr>
                                        <p:cTn id="86" dur="1" fill="hold">
                                          <p:stCondLst>
                                            <p:cond delay="499"/>
                                          </p:stCondLst>
                                        </p:cTn>
                                        <p:tgtEl>
                                          <p:spTgt spid="24"/>
                                        </p:tgtEl>
                                        <p:attrNameLst>
                                          <p:attrName>style.visibility</p:attrName>
                                        </p:attrNameLst>
                                      </p:cBhvr>
                                      <p:to>
                                        <p:strVal val="hidden"/>
                                      </p:to>
                                    </p:set>
                                  </p:childTnLst>
                                </p:cTn>
                              </p:par>
                              <p:par>
                                <p:cTn id="87" presetID="10" presetClass="entr" presetSubtype="0" fill="hold" grpId="7" nodeType="withEffect">
                                  <p:stCondLst>
                                    <p:cond delay="300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500"/>
                                        <p:tgtEl>
                                          <p:spTgt spid="24"/>
                                        </p:tgtEl>
                                      </p:cBhvr>
                                    </p:animEffect>
                                  </p:childTnLst>
                                </p:cTn>
                              </p:par>
                              <p:par>
                                <p:cTn id="90" presetID="10" presetClass="exit" presetSubtype="0" fill="hold" grpId="9" nodeType="withEffect">
                                  <p:stCondLst>
                                    <p:cond delay="3500"/>
                                  </p:stCondLst>
                                  <p:childTnLst>
                                    <p:animEffect transition="out" filter="fade">
                                      <p:cBhvr>
                                        <p:cTn id="91" dur="500"/>
                                        <p:tgtEl>
                                          <p:spTgt spid="24"/>
                                        </p:tgtEl>
                                      </p:cBhvr>
                                    </p:animEffect>
                                    <p:set>
                                      <p:cBhvr>
                                        <p:cTn id="92" dur="1" fill="hold">
                                          <p:stCondLst>
                                            <p:cond delay="499"/>
                                          </p:stCondLst>
                                        </p:cTn>
                                        <p:tgtEl>
                                          <p:spTgt spid="24"/>
                                        </p:tgtEl>
                                        <p:attrNameLst>
                                          <p:attrName>style.visibility</p:attrName>
                                        </p:attrNameLst>
                                      </p:cBhvr>
                                      <p:to>
                                        <p:strVal val="hidden"/>
                                      </p:to>
                                    </p:set>
                                  </p:childTnLst>
                                </p:cTn>
                              </p:par>
                              <p:par>
                                <p:cTn id="93" presetID="10" presetClass="entr" presetSubtype="0" fill="hold" grpId="8" nodeType="withEffect">
                                  <p:stCondLst>
                                    <p:cond delay="400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500"/>
                                        <p:tgtEl>
                                          <p:spTgt spid="24"/>
                                        </p:tgtEl>
                                      </p:cBhvr>
                                    </p:animEffect>
                                  </p:childTnLst>
                                </p:cTn>
                              </p:par>
                              <p:par>
                                <p:cTn id="96" presetID="10" presetClass="exit" presetSubtype="0" fill="hold" grpId="1" nodeType="withEffect">
                                  <p:stCondLst>
                                    <p:cond delay="4500"/>
                                  </p:stCondLst>
                                  <p:childTnLst>
                                    <p:animEffect transition="out" filter="fade">
                                      <p:cBhvr>
                                        <p:cTn id="97" dur="500"/>
                                        <p:tgtEl>
                                          <p:spTgt spid="24"/>
                                        </p:tgtEl>
                                      </p:cBhvr>
                                    </p:animEffect>
                                    <p:set>
                                      <p:cBhvr>
                                        <p:cTn id="98" dur="1" fill="hold">
                                          <p:stCondLst>
                                            <p:cond delay="499"/>
                                          </p:stCondLst>
                                        </p:cTn>
                                        <p:tgtEl>
                                          <p:spTgt spid="24"/>
                                        </p:tgtEl>
                                        <p:attrNameLst>
                                          <p:attrName>style.visibility</p:attrName>
                                        </p:attrNameLst>
                                      </p:cBhvr>
                                      <p:to>
                                        <p:strVal val="hidden"/>
                                      </p:to>
                                    </p:set>
                                  </p:childTnLst>
                                </p:cTn>
                              </p:par>
                              <p:par>
                                <p:cTn id="99" presetID="10" presetClass="entr" presetSubtype="0" fill="hold" grpId="0" nodeType="with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500"/>
                                        <p:tgtEl>
                                          <p:spTgt spid="26"/>
                                        </p:tgtEl>
                                      </p:cBhvr>
                                    </p:animEffect>
                                  </p:childTnLst>
                                </p:cTn>
                              </p:par>
                              <p:par>
                                <p:cTn id="102" presetID="10" presetClass="exit" presetSubtype="0" fill="hold" grpId="2" nodeType="withEffect">
                                  <p:stCondLst>
                                    <p:cond delay="500"/>
                                  </p:stCondLst>
                                  <p:childTnLst>
                                    <p:animEffect transition="out" filter="fade">
                                      <p:cBhvr>
                                        <p:cTn id="103" dur="500"/>
                                        <p:tgtEl>
                                          <p:spTgt spid="26"/>
                                        </p:tgtEl>
                                      </p:cBhvr>
                                    </p:animEffect>
                                    <p:set>
                                      <p:cBhvr>
                                        <p:cTn id="104" dur="1" fill="hold">
                                          <p:stCondLst>
                                            <p:cond delay="499"/>
                                          </p:stCondLst>
                                        </p:cTn>
                                        <p:tgtEl>
                                          <p:spTgt spid="26"/>
                                        </p:tgtEl>
                                        <p:attrNameLst>
                                          <p:attrName>style.visibility</p:attrName>
                                        </p:attrNameLst>
                                      </p:cBhvr>
                                      <p:to>
                                        <p:strVal val="hidden"/>
                                      </p:to>
                                    </p:set>
                                  </p:childTnLst>
                                </p:cTn>
                              </p:par>
                              <p:par>
                                <p:cTn id="105" presetID="10" presetClass="entr" presetSubtype="0" fill="hold" grpId="3" nodeType="withEffect">
                                  <p:stCondLst>
                                    <p:cond delay="100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500"/>
                                        <p:tgtEl>
                                          <p:spTgt spid="26"/>
                                        </p:tgtEl>
                                      </p:cBhvr>
                                    </p:animEffect>
                                  </p:childTnLst>
                                </p:cTn>
                              </p:par>
                              <p:par>
                                <p:cTn id="108" presetID="10" presetClass="exit" presetSubtype="0" fill="hold" grpId="4" nodeType="withEffect">
                                  <p:stCondLst>
                                    <p:cond delay="1500"/>
                                  </p:stCondLst>
                                  <p:childTnLst>
                                    <p:animEffect transition="out" filter="fade">
                                      <p:cBhvr>
                                        <p:cTn id="109" dur="500"/>
                                        <p:tgtEl>
                                          <p:spTgt spid="26"/>
                                        </p:tgtEl>
                                      </p:cBhvr>
                                    </p:animEffect>
                                    <p:set>
                                      <p:cBhvr>
                                        <p:cTn id="110" dur="1" fill="hold">
                                          <p:stCondLst>
                                            <p:cond delay="499"/>
                                          </p:stCondLst>
                                        </p:cTn>
                                        <p:tgtEl>
                                          <p:spTgt spid="26"/>
                                        </p:tgtEl>
                                        <p:attrNameLst>
                                          <p:attrName>style.visibility</p:attrName>
                                        </p:attrNameLst>
                                      </p:cBhvr>
                                      <p:to>
                                        <p:strVal val="hidden"/>
                                      </p:to>
                                    </p:set>
                                  </p:childTnLst>
                                </p:cTn>
                              </p:par>
                              <p:par>
                                <p:cTn id="111" presetID="10" presetClass="entr" presetSubtype="0" fill="hold" grpId="5" nodeType="withEffect">
                                  <p:stCondLst>
                                    <p:cond delay="2000"/>
                                  </p:stCondLst>
                                  <p:childTnLst>
                                    <p:set>
                                      <p:cBhvr>
                                        <p:cTn id="112" dur="1" fill="hold">
                                          <p:stCondLst>
                                            <p:cond delay="0"/>
                                          </p:stCondLst>
                                        </p:cTn>
                                        <p:tgtEl>
                                          <p:spTgt spid="26"/>
                                        </p:tgtEl>
                                        <p:attrNameLst>
                                          <p:attrName>style.visibility</p:attrName>
                                        </p:attrNameLst>
                                      </p:cBhvr>
                                      <p:to>
                                        <p:strVal val="visible"/>
                                      </p:to>
                                    </p:set>
                                    <p:animEffect transition="in" filter="fade">
                                      <p:cBhvr>
                                        <p:cTn id="113" dur="500"/>
                                        <p:tgtEl>
                                          <p:spTgt spid="26"/>
                                        </p:tgtEl>
                                      </p:cBhvr>
                                    </p:animEffect>
                                  </p:childTnLst>
                                </p:cTn>
                              </p:par>
                              <p:par>
                                <p:cTn id="114" presetID="10" presetClass="exit" presetSubtype="0" fill="hold" grpId="6" nodeType="withEffect">
                                  <p:stCondLst>
                                    <p:cond delay="2500"/>
                                  </p:stCondLst>
                                  <p:childTnLst>
                                    <p:animEffect transition="out" filter="fade">
                                      <p:cBhvr>
                                        <p:cTn id="115" dur="500"/>
                                        <p:tgtEl>
                                          <p:spTgt spid="26"/>
                                        </p:tgtEl>
                                      </p:cBhvr>
                                    </p:animEffect>
                                    <p:set>
                                      <p:cBhvr>
                                        <p:cTn id="116" dur="1" fill="hold">
                                          <p:stCondLst>
                                            <p:cond delay="499"/>
                                          </p:stCondLst>
                                        </p:cTn>
                                        <p:tgtEl>
                                          <p:spTgt spid="26"/>
                                        </p:tgtEl>
                                        <p:attrNameLst>
                                          <p:attrName>style.visibility</p:attrName>
                                        </p:attrNameLst>
                                      </p:cBhvr>
                                      <p:to>
                                        <p:strVal val="hidden"/>
                                      </p:to>
                                    </p:set>
                                  </p:childTnLst>
                                </p:cTn>
                              </p:par>
                              <p:par>
                                <p:cTn id="117" presetID="10" presetClass="entr" presetSubtype="0" fill="hold" grpId="7" nodeType="withEffect">
                                  <p:stCondLst>
                                    <p:cond delay="300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500"/>
                                        <p:tgtEl>
                                          <p:spTgt spid="26"/>
                                        </p:tgtEl>
                                      </p:cBhvr>
                                    </p:animEffect>
                                  </p:childTnLst>
                                </p:cTn>
                              </p:par>
                              <p:par>
                                <p:cTn id="120" presetID="10" presetClass="exit" presetSubtype="0" fill="hold" grpId="8" nodeType="withEffect">
                                  <p:stCondLst>
                                    <p:cond delay="3500"/>
                                  </p:stCondLst>
                                  <p:childTnLst>
                                    <p:animEffect transition="out" filter="fade">
                                      <p:cBhvr>
                                        <p:cTn id="121" dur="500"/>
                                        <p:tgtEl>
                                          <p:spTgt spid="26"/>
                                        </p:tgtEl>
                                      </p:cBhvr>
                                    </p:animEffect>
                                    <p:set>
                                      <p:cBhvr>
                                        <p:cTn id="122" dur="1" fill="hold">
                                          <p:stCondLst>
                                            <p:cond delay="499"/>
                                          </p:stCondLst>
                                        </p:cTn>
                                        <p:tgtEl>
                                          <p:spTgt spid="26"/>
                                        </p:tgtEl>
                                        <p:attrNameLst>
                                          <p:attrName>style.visibility</p:attrName>
                                        </p:attrNameLst>
                                      </p:cBhvr>
                                      <p:to>
                                        <p:strVal val="hidden"/>
                                      </p:to>
                                    </p:set>
                                  </p:childTnLst>
                                </p:cTn>
                              </p:par>
                              <p:par>
                                <p:cTn id="123" presetID="10" presetClass="entr" presetSubtype="0" fill="hold" grpId="9" nodeType="withEffect">
                                  <p:stCondLst>
                                    <p:cond delay="4000"/>
                                  </p:stCondLst>
                                  <p:childTnLst>
                                    <p:set>
                                      <p:cBhvr>
                                        <p:cTn id="124" dur="1" fill="hold">
                                          <p:stCondLst>
                                            <p:cond delay="0"/>
                                          </p:stCondLst>
                                        </p:cTn>
                                        <p:tgtEl>
                                          <p:spTgt spid="26"/>
                                        </p:tgtEl>
                                        <p:attrNameLst>
                                          <p:attrName>style.visibility</p:attrName>
                                        </p:attrNameLst>
                                      </p:cBhvr>
                                      <p:to>
                                        <p:strVal val="visible"/>
                                      </p:to>
                                    </p:set>
                                    <p:animEffect transition="in" filter="fade">
                                      <p:cBhvr>
                                        <p:cTn id="125" dur="500"/>
                                        <p:tgtEl>
                                          <p:spTgt spid="26"/>
                                        </p:tgtEl>
                                      </p:cBhvr>
                                    </p:animEffect>
                                  </p:childTnLst>
                                </p:cTn>
                              </p:par>
                              <p:par>
                                <p:cTn id="126" presetID="10" presetClass="exit" presetSubtype="0" fill="hold" grpId="1" nodeType="withEffect">
                                  <p:stCondLst>
                                    <p:cond delay="4500"/>
                                  </p:stCondLst>
                                  <p:childTnLst>
                                    <p:animEffect transition="out" filter="fade">
                                      <p:cBhvr>
                                        <p:cTn id="127" dur="500"/>
                                        <p:tgtEl>
                                          <p:spTgt spid="26"/>
                                        </p:tgtEl>
                                      </p:cBhvr>
                                    </p:animEffect>
                                    <p:set>
                                      <p:cBhvr>
                                        <p:cTn id="128" dur="1" fill="hold">
                                          <p:stCondLst>
                                            <p:cond delay="499"/>
                                          </p:stCondLst>
                                        </p:cTn>
                                        <p:tgtEl>
                                          <p:spTgt spid="26"/>
                                        </p:tgtEl>
                                        <p:attrNameLst>
                                          <p:attrName>style.visibility</p:attrName>
                                        </p:attrNameLst>
                                      </p:cBhvr>
                                      <p:to>
                                        <p:strVal val="hidden"/>
                                      </p:to>
                                    </p:set>
                                  </p:childTnLst>
                                </p:cTn>
                              </p:par>
                              <p:par>
                                <p:cTn id="129" presetID="10" presetClass="entr" presetSubtype="0" fill="hold" grpId="0" nodeType="withEffect">
                                  <p:stCondLst>
                                    <p:cond delay="250"/>
                                  </p:stCondLst>
                                  <p:childTnLst>
                                    <p:set>
                                      <p:cBhvr>
                                        <p:cTn id="130" dur="1" fill="hold">
                                          <p:stCondLst>
                                            <p:cond delay="0"/>
                                          </p:stCondLst>
                                        </p:cTn>
                                        <p:tgtEl>
                                          <p:spTgt spid="25"/>
                                        </p:tgtEl>
                                        <p:attrNameLst>
                                          <p:attrName>style.visibility</p:attrName>
                                        </p:attrNameLst>
                                      </p:cBhvr>
                                      <p:to>
                                        <p:strVal val="visible"/>
                                      </p:to>
                                    </p:set>
                                    <p:animEffect transition="in" filter="fade">
                                      <p:cBhvr>
                                        <p:cTn id="131" dur="500"/>
                                        <p:tgtEl>
                                          <p:spTgt spid="25"/>
                                        </p:tgtEl>
                                      </p:cBhvr>
                                    </p:animEffect>
                                  </p:childTnLst>
                                </p:cTn>
                              </p:par>
                              <p:par>
                                <p:cTn id="132" presetID="10" presetClass="exit" presetSubtype="0" fill="hold" grpId="2" nodeType="withEffect">
                                  <p:stCondLst>
                                    <p:cond delay="750"/>
                                  </p:stCondLst>
                                  <p:childTnLst>
                                    <p:animEffect transition="out" filter="fade">
                                      <p:cBhvr>
                                        <p:cTn id="133" dur="500"/>
                                        <p:tgtEl>
                                          <p:spTgt spid="25"/>
                                        </p:tgtEl>
                                      </p:cBhvr>
                                    </p:animEffect>
                                    <p:set>
                                      <p:cBhvr>
                                        <p:cTn id="134" dur="1" fill="hold">
                                          <p:stCondLst>
                                            <p:cond delay="499"/>
                                          </p:stCondLst>
                                        </p:cTn>
                                        <p:tgtEl>
                                          <p:spTgt spid="25"/>
                                        </p:tgtEl>
                                        <p:attrNameLst>
                                          <p:attrName>style.visibility</p:attrName>
                                        </p:attrNameLst>
                                      </p:cBhvr>
                                      <p:to>
                                        <p:strVal val="hidden"/>
                                      </p:to>
                                    </p:set>
                                  </p:childTnLst>
                                </p:cTn>
                              </p:par>
                              <p:par>
                                <p:cTn id="135" presetID="10" presetClass="entr" presetSubtype="0" fill="hold" grpId="3" nodeType="withEffect">
                                  <p:stCondLst>
                                    <p:cond delay="1250"/>
                                  </p:stCondLst>
                                  <p:childTnLst>
                                    <p:set>
                                      <p:cBhvr>
                                        <p:cTn id="136" dur="1" fill="hold">
                                          <p:stCondLst>
                                            <p:cond delay="0"/>
                                          </p:stCondLst>
                                        </p:cTn>
                                        <p:tgtEl>
                                          <p:spTgt spid="25"/>
                                        </p:tgtEl>
                                        <p:attrNameLst>
                                          <p:attrName>style.visibility</p:attrName>
                                        </p:attrNameLst>
                                      </p:cBhvr>
                                      <p:to>
                                        <p:strVal val="visible"/>
                                      </p:to>
                                    </p:set>
                                    <p:animEffect transition="in" filter="fade">
                                      <p:cBhvr>
                                        <p:cTn id="137" dur="500"/>
                                        <p:tgtEl>
                                          <p:spTgt spid="25"/>
                                        </p:tgtEl>
                                      </p:cBhvr>
                                    </p:animEffect>
                                  </p:childTnLst>
                                </p:cTn>
                              </p:par>
                              <p:par>
                                <p:cTn id="138" presetID="10" presetClass="exit" presetSubtype="0" fill="hold" grpId="4" nodeType="withEffect">
                                  <p:stCondLst>
                                    <p:cond delay="1750"/>
                                  </p:stCondLst>
                                  <p:childTnLst>
                                    <p:animEffect transition="out" filter="fade">
                                      <p:cBhvr>
                                        <p:cTn id="139" dur="500"/>
                                        <p:tgtEl>
                                          <p:spTgt spid="25"/>
                                        </p:tgtEl>
                                      </p:cBhvr>
                                    </p:animEffect>
                                    <p:set>
                                      <p:cBhvr>
                                        <p:cTn id="140" dur="1" fill="hold">
                                          <p:stCondLst>
                                            <p:cond delay="499"/>
                                          </p:stCondLst>
                                        </p:cTn>
                                        <p:tgtEl>
                                          <p:spTgt spid="25"/>
                                        </p:tgtEl>
                                        <p:attrNameLst>
                                          <p:attrName>style.visibility</p:attrName>
                                        </p:attrNameLst>
                                      </p:cBhvr>
                                      <p:to>
                                        <p:strVal val="hidden"/>
                                      </p:to>
                                    </p:set>
                                  </p:childTnLst>
                                </p:cTn>
                              </p:par>
                              <p:par>
                                <p:cTn id="141" presetID="10" presetClass="entr" presetSubtype="0" fill="hold" grpId="5" nodeType="withEffect">
                                  <p:stCondLst>
                                    <p:cond delay="2250"/>
                                  </p:stCondLst>
                                  <p:childTnLst>
                                    <p:set>
                                      <p:cBhvr>
                                        <p:cTn id="142" dur="1" fill="hold">
                                          <p:stCondLst>
                                            <p:cond delay="0"/>
                                          </p:stCondLst>
                                        </p:cTn>
                                        <p:tgtEl>
                                          <p:spTgt spid="25"/>
                                        </p:tgtEl>
                                        <p:attrNameLst>
                                          <p:attrName>style.visibility</p:attrName>
                                        </p:attrNameLst>
                                      </p:cBhvr>
                                      <p:to>
                                        <p:strVal val="visible"/>
                                      </p:to>
                                    </p:set>
                                    <p:animEffect transition="in" filter="fade">
                                      <p:cBhvr>
                                        <p:cTn id="143" dur="500"/>
                                        <p:tgtEl>
                                          <p:spTgt spid="25"/>
                                        </p:tgtEl>
                                      </p:cBhvr>
                                    </p:animEffect>
                                  </p:childTnLst>
                                </p:cTn>
                              </p:par>
                              <p:par>
                                <p:cTn id="144" presetID="10" presetClass="exit" presetSubtype="0" fill="hold" grpId="6" nodeType="withEffect">
                                  <p:stCondLst>
                                    <p:cond delay="2750"/>
                                  </p:stCondLst>
                                  <p:childTnLst>
                                    <p:animEffect transition="out" filter="fade">
                                      <p:cBhvr>
                                        <p:cTn id="145" dur="500"/>
                                        <p:tgtEl>
                                          <p:spTgt spid="25"/>
                                        </p:tgtEl>
                                      </p:cBhvr>
                                    </p:animEffect>
                                    <p:set>
                                      <p:cBhvr>
                                        <p:cTn id="146" dur="1" fill="hold">
                                          <p:stCondLst>
                                            <p:cond delay="499"/>
                                          </p:stCondLst>
                                        </p:cTn>
                                        <p:tgtEl>
                                          <p:spTgt spid="25"/>
                                        </p:tgtEl>
                                        <p:attrNameLst>
                                          <p:attrName>style.visibility</p:attrName>
                                        </p:attrNameLst>
                                      </p:cBhvr>
                                      <p:to>
                                        <p:strVal val="hidden"/>
                                      </p:to>
                                    </p:set>
                                  </p:childTnLst>
                                </p:cTn>
                              </p:par>
                              <p:par>
                                <p:cTn id="147" presetID="10" presetClass="entr" presetSubtype="0" fill="hold" grpId="7" nodeType="withEffect">
                                  <p:stCondLst>
                                    <p:cond delay="3250"/>
                                  </p:stCondLst>
                                  <p:childTnLst>
                                    <p:set>
                                      <p:cBhvr>
                                        <p:cTn id="148" dur="1" fill="hold">
                                          <p:stCondLst>
                                            <p:cond delay="0"/>
                                          </p:stCondLst>
                                        </p:cTn>
                                        <p:tgtEl>
                                          <p:spTgt spid="25"/>
                                        </p:tgtEl>
                                        <p:attrNameLst>
                                          <p:attrName>style.visibility</p:attrName>
                                        </p:attrNameLst>
                                      </p:cBhvr>
                                      <p:to>
                                        <p:strVal val="visible"/>
                                      </p:to>
                                    </p:set>
                                    <p:animEffect transition="in" filter="fade">
                                      <p:cBhvr>
                                        <p:cTn id="149" dur="500"/>
                                        <p:tgtEl>
                                          <p:spTgt spid="25"/>
                                        </p:tgtEl>
                                      </p:cBhvr>
                                    </p:animEffect>
                                  </p:childTnLst>
                                </p:cTn>
                              </p:par>
                              <p:par>
                                <p:cTn id="150" presetID="10" presetClass="exit" presetSubtype="0" fill="hold" grpId="8" nodeType="withEffect">
                                  <p:stCondLst>
                                    <p:cond delay="3750"/>
                                  </p:stCondLst>
                                  <p:childTnLst>
                                    <p:animEffect transition="out" filter="fade">
                                      <p:cBhvr>
                                        <p:cTn id="151" dur="500"/>
                                        <p:tgtEl>
                                          <p:spTgt spid="25"/>
                                        </p:tgtEl>
                                      </p:cBhvr>
                                    </p:animEffect>
                                    <p:set>
                                      <p:cBhvr>
                                        <p:cTn id="152" dur="1" fill="hold">
                                          <p:stCondLst>
                                            <p:cond delay="499"/>
                                          </p:stCondLst>
                                        </p:cTn>
                                        <p:tgtEl>
                                          <p:spTgt spid="25"/>
                                        </p:tgtEl>
                                        <p:attrNameLst>
                                          <p:attrName>style.visibility</p:attrName>
                                        </p:attrNameLst>
                                      </p:cBhvr>
                                      <p:to>
                                        <p:strVal val="hidden"/>
                                      </p:to>
                                    </p:set>
                                  </p:childTnLst>
                                </p:cTn>
                              </p:par>
                              <p:par>
                                <p:cTn id="153" presetID="10" presetClass="entr" presetSubtype="0" fill="hold" grpId="9" nodeType="withEffect">
                                  <p:stCondLst>
                                    <p:cond delay="4250"/>
                                  </p:stCondLst>
                                  <p:childTnLst>
                                    <p:set>
                                      <p:cBhvr>
                                        <p:cTn id="154" dur="1" fill="hold">
                                          <p:stCondLst>
                                            <p:cond delay="0"/>
                                          </p:stCondLst>
                                        </p:cTn>
                                        <p:tgtEl>
                                          <p:spTgt spid="25"/>
                                        </p:tgtEl>
                                        <p:attrNameLst>
                                          <p:attrName>style.visibility</p:attrName>
                                        </p:attrNameLst>
                                      </p:cBhvr>
                                      <p:to>
                                        <p:strVal val="visible"/>
                                      </p:to>
                                    </p:set>
                                    <p:animEffect transition="in" filter="fade">
                                      <p:cBhvr>
                                        <p:cTn id="155" dur="500"/>
                                        <p:tgtEl>
                                          <p:spTgt spid="25"/>
                                        </p:tgtEl>
                                      </p:cBhvr>
                                    </p:animEffect>
                                  </p:childTnLst>
                                </p:cTn>
                              </p:par>
                              <p:par>
                                <p:cTn id="156" presetID="10" presetClass="exit" presetSubtype="0" fill="hold" grpId="1" nodeType="withEffect">
                                  <p:stCondLst>
                                    <p:cond delay="4750"/>
                                  </p:stCondLst>
                                  <p:childTnLst>
                                    <p:animEffect transition="out" filter="fade">
                                      <p:cBhvr>
                                        <p:cTn id="157" dur="500"/>
                                        <p:tgtEl>
                                          <p:spTgt spid="25"/>
                                        </p:tgtEl>
                                      </p:cBhvr>
                                    </p:animEffect>
                                    <p:set>
                                      <p:cBhvr>
                                        <p:cTn id="158" dur="1" fill="hold">
                                          <p:stCondLst>
                                            <p:cond delay="499"/>
                                          </p:stCondLst>
                                        </p:cTn>
                                        <p:tgtEl>
                                          <p:spTgt spid="25"/>
                                        </p:tgtEl>
                                        <p:attrNameLst>
                                          <p:attrName>style.visibility</p:attrName>
                                        </p:attrNameLst>
                                      </p:cBhvr>
                                      <p:to>
                                        <p:strVal val="hidden"/>
                                      </p:to>
                                    </p:set>
                                  </p:childTnLst>
                                </p:cTn>
                              </p:par>
                              <p:par>
                                <p:cTn id="159" presetID="10" presetClass="entr" presetSubtype="0" fill="hold" grpId="0" nodeType="withEffect">
                                  <p:stCondLst>
                                    <p:cond delay="250"/>
                                  </p:stCondLst>
                                  <p:childTnLst>
                                    <p:set>
                                      <p:cBhvr>
                                        <p:cTn id="160" dur="1" fill="hold">
                                          <p:stCondLst>
                                            <p:cond delay="0"/>
                                          </p:stCondLst>
                                        </p:cTn>
                                        <p:tgtEl>
                                          <p:spTgt spid="23"/>
                                        </p:tgtEl>
                                        <p:attrNameLst>
                                          <p:attrName>style.visibility</p:attrName>
                                        </p:attrNameLst>
                                      </p:cBhvr>
                                      <p:to>
                                        <p:strVal val="visible"/>
                                      </p:to>
                                    </p:set>
                                    <p:animEffect transition="in" filter="fade">
                                      <p:cBhvr>
                                        <p:cTn id="161" dur="500"/>
                                        <p:tgtEl>
                                          <p:spTgt spid="23"/>
                                        </p:tgtEl>
                                      </p:cBhvr>
                                    </p:animEffect>
                                  </p:childTnLst>
                                </p:cTn>
                              </p:par>
                              <p:par>
                                <p:cTn id="162" presetID="10" presetClass="exit" presetSubtype="0" fill="hold" grpId="2" nodeType="withEffect">
                                  <p:stCondLst>
                                    <p:cond delay="750"/>
                                  </p:stCondLst>
                                  <p:childTnLst>
                                    <p:animEffect transition="out" filter="fade">
                                      <p:cBhvr>
                                        <p:cTn id="163" dur="500"/>
                                        <p:tgtEl>
                                          <p:spTgt spid="23"/>
                                        </p:tgtEl>
                                      </p:cBhvr>
                                    </p:animEffect>
                                    <p:set>
                                      <p:cBhvr>
                                        <p:cTn id="164" dur="1" fill="hold">
                                          <p:stCondLst>
                                            <p:cond delay="499"/>
                                          </p:stCondLst>
                                        </p:cTn>
                                        <p:tgtEl>
                                          <p:spTgt spid="23"/>
                                        </p:tgtEl>
                                        <p:attrNameLst>
                                          <p:attrName>style.visibility</p:attrName>
                                        </p:attrNameLst>
                                      </p:cBhvr>
                                      <p:to>
                                        <p:strVal val="hidden"/>
                                      </p:to>
                                    </p:set>
                                  </p:childTnLst>
                                </p:cTn>
                              </p:par>
                              <p:par>
                                <p:cTn id="165" presetID="10" presetClass="entr" presetSubtype="0" fill="hold" grpId="3" nodeType="withEffect">
                                  <p:stCondLst>
                                    <p:cond delay="1250"/>
                                  </p:stCondLst>
                                  <p:childTnLst>
                                    <p:set>
                                      <p:cBhvr>
                                        <p:cTn id="166" dur="1" fill="hold">
                                          <p:stCondLst>
                                            <p:cond delay="0"/>
                                          </p:stCondLst>
                                        </p:cTn>
                                        <p:tgtEl>
                                          <p:spTgt spid="23"/>
                                        </p:tgtEl>
                                        <p:attrNameLst>
                                          <p:attrName>style.visibility</p:attrName>
                                        </p:attrNameLst>
                                      </p:cBhvr>
                                      <p:to>
                                        <p:strVal val="visible"/>
                                      </p:to>
                                    </p:set>
                                    <p:animEffect transition="in" filter="fade">
                                      <p:cBhvr>
                                        <p:cTn id="167" dur="500"/>
                                        <p:tgtEl>
                                          <p:spTgt spid="23"/>
                                        </p:tgtEl>
                                      </p:cBhvr>
                                    </p:animEffect>
                                  </p:childTnLst>
                                </p:cTn>
                              </p:par>
                              <p:par>
                                <p:cTn id="168" presetID="10" presetClass="exit" presetSubtype="0" fill="hold" grpId="4" nodeType="withEffect">
                                  <p:stCondLst>
                                    <p:cond delay="1750"/>
                                  </p:stCondLst>
                                  <p:childTnLst>
                                    <p:animEffect transition="out" filter="fade">
                                      <p:cBhvr>
                                        <p:cTn id="169" dur="500"/>
                                        <p:tgtEl>
                                          <p:spTgt spid="23"/>
                                        </p:tgtEl>
                                      </p:cBhvr>
                                    </p:animEffect>
                                    <p:set>
                                      <p:cBhvr>
                                        <p:cTn id="170" dur="1" fill="hold">
                                          <p:stCondLst>
                                            <p:cond delay="499"/>
                                          </p:stCondLst>
                                        </p:cTn>
                                        <p:tgtEl>
                                          <p:spTgt spid="23"/>
                                        </p:tgtEl>
                                        <p:attrNameLst>
                                          <p:attrName>style.visibility</p:attrName>
                                        </p:attrNameLst>
                                      </p:cBhvr>
                                      <p:to>
                                        <p:strVal val="hidden"/>
                                      </p:to>
                                    </p:set>
                                  </p:childTnLst>
                                </p:cTn>
                              </p:par>
                              <p:par>
                                <p:cTn id="171" presetID="10" presetClass="entr" presetSubtype="0" fill="hold" grpId="5" nodeType="withEffect">
                                  <p:stCondLst>
                                    <p:cond delay="2250"/>
                                  </p:stCondLst>
                                  <p:childTnLst>
                                    <p:set>
                                      <p:cBhvr>
                                        <p:cTn id="172" dur="1" fill="hold">
                                          <p:stCondLst>
                                            <p:cond delay="0"/>
                                          </p:stCondLst>
                                        </p:cTn>
                                        <p:tgtEl>
                                          <p:spTgt spid="23"/>
                                        </p:tgtEl>
                                        <p:attrNameLst>
                                          <p:attrName>style.visibility</p:attrName>
                                        </p:attrNameLst>
                                      </p:cBhvr>
                                      <p:to>
                                        <p:strVal val="visible"/>
                                      </p:to>
                                    </p:set>
                                    <p:animEffect transition="in" filter="fade">
                                      <p:cBhvr>
                                        <p:cTn id="173" dur="500"/>
                                        <p:tgtEl>
                                          <p:spTgt spid="23"/>
                                        </p:tgtEl>
                                      </p:cBhvr>
                                    </p:animEffect>
                                  </p:childTnLst>
                                </p:cTn>
                              </p:par>
                              <p:par>
                                <p:cTn id="174" presetID="10" presetClass="exit" presetSubtype="0" fill="hold" grpId="6" nodeType="withEffect">
                                  <p:stCondLst>
                                    <p:cond delay="2750"/>
                                  </p:stCondLst>
                                  <p:childTnLst>
                                    <p:animEffect transition="out" filter="fade">
                                      <p:cBhvr>
                                        <p:cTn id="175" dur="500"/>
                                        <p:tgtEl>
                                          <p:spTgt spid="23"/>
                                        </p:tgtEl>
                                      </p:cBhvr>
                                    </p:animEffect>
                                    <p:set>
                                      <p:cBhvr>
                                        <p:cTn id="176" dur="1" fill="hold">
                                          <p:stCondLst>
                                            <p:cond delay="499"/>
                                          </p:stCondLst>
                                        </p:cTn>
                                        <p:tgtEl>
                                          <p:spTgt spid="23"/>
                                        </p:tgtEl>
                                        <p:attrNameLst>
                                          <p:attrName>style.visibility</p:attrName>
                                        </p:attrNameLst>
                                      </p:cBhvr>
                                      <p:to>
                                        <p:strVal val="hidden"/>
                                      </p:to>
                                    </p:set>
                                  </p:childTnLst>
                                </p:cTn>
                              </p:par>
                              <p:par>
                                <p:cTn id="177" presetID="10" presetClass="entr" presetSubtype="0" fill="hold" grpId="7" nodeType="withEffect">
                                  <p:stCondLst>
                                    <p:cond delay="325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500"/>
                                        <p:tgtEl>
                                          <p:spTgt spid="23"/>
                                        </p:tgtEl>
                                      </p:cBhvr>
                                    </p:animEffect>
                                  </p:childTnLst>
                                </p:cTn>
                              </p:par>
                              <p:par>
                                <p:cTn id="180" presetID="10" presetClass="exit" presetSubtype="0" fill="hold" grpId="8" nodeType="withEffect">
                                  <p:stCondLst>
                                    <p:cond delay="3750"/>
                                  </p:stCondLst>
                                  <p:childTnLst>
                                    <p:animEffect transition="out" filter="fade">
                                      <p:cBhvr>
                                        <p:cTn id="181" dur="500"/>
                                        <p:tgtEl>
                                          <p:spTgt spid="23"/>
                                        </p:tgtEl>
                                      </p:cBhvr>
                                    </p:animEffect>
                                    <p:set>
                                      <p:cBhvr>
                                        <p:cTn id="182" dur="1" fill="hold">
                                          <p:stCondLst>
                                            <p:cond delay="499"/>
                                          </p:stCondLst>
                                        </p:cTn>
                                        <p:tgtEl>
                                          <p:spTgt spid="23"/>
                                        </p:tgtEl>
                                        <p:attrNameLst>
                                          <p:attrName>style.visibility</p:attrName>
                                        </p:attrNameLst>
                                      </p:cBhvr>
                                      <p:to>
                                        <p:strVal val="hidden"/>
                                      </p:to>
                                    </p:set>
                                  </p:childTnLst>
                                </p:cTn>
                              </p:par>
                              <p:par>
                                <p:cTn id="183" presetID="10" presetClass="entr" presetSubtype="0" fill="hold" grpId="9" nodeType="withEffect">
                                  <p:stCondLst>
                                    <p:cond delay="4250"/>
                                  </p:stCondLst>
                                  <p:childTnLst>
                                    <p:set>
                                      <p:cBhvr>
                                        <p:cTn id="184" dur="1" fill="hold">
                                          <p:stCondLst>
                                            <p:cond delay="0"/>
                                          </p:stCondLst>
                                        </p:cTn>
                                        <p:tgtEl>
                                          <p:spTgt spid="23"/>
                                        </p:tgtEl>
                                        <p:attrNameLst>
                                          <p:attrName>style.visibility</p:attrName>
                                        </p:attrNameLst>
                                      </p:cBhvr>
                                      <p:to>
                                        <p:strVal val="visible"/>
                                      </p:to>
                                    </p:set>
                                    <p:animEffect transition="in" filter="fade">
                                      <p:cBhvr>
                                        <p:cTn id="185" dur="500"/>
                                        <p:tgtEl>
                                          <p:spTgt spid="23"/>
                                        </p:tgtEl>
                                      </p:cBhvr>
                                    </p:animEffect>
                                  </p:childTnLst>
                                </p:cTn>
                              </p:par>
                              <p:par>
                                <p:cTn id="186" presetID="10" presetClass="exit" presetSubtype="0" fill="hold" grpId="1" nodeType="withEffect">
                                  <p:stCondLst>
                                    <p:cond delay="4750"/>
                                  </p:stCondLst>
                                  <p:childTnLst>
                                    <p:animEffect transition="out" filter="fade">
                                      <p:cBhvr>
                                        <p:cTn id="187" dur="500"/>
                                        <p:tgtEl>
                                          <p:spTgt spid="23"/>
                                        </p:tgtEl>
                                      </p:cBhvr>
                                    </p:animEffect>
                                    <p:set>
                                      <p:cBhvr>
                                        <p:cTn id="188" dur="1" fill="hold">
                                          <p:stCondLst>
                                            <p:cond delay="499"/>
                                          </p:stCondLst>
                                        </p:cTn>
                                        <p:tgtEl>
                                          <p:spTgt spid="23"/>
                                        </p:tgtEl>
                                        <p:attrNameLst>
                                          <p:attrName>style.visibility</p:attrName>
                                        </p:attrNameLst>
                                      </p:cBhvr>
                                      <p:to>
                                        <p:strVal val="hidden"/>
                                      </p:to>
                                    </p:set>
                                  </p:childTnLst>
                                </p:cTn>
                              </p:par>
                              <p:par>
                                <p:cTn id="189" presetID="10" presetClass="entr" presetSubtype="0" fill="hold" grpId="0" nodeType="withEffect">
                                  <p:stCondLst>
                                    <p:cond delay="500"/>
                                  </p:stCondLst>
                                  <p:childTnLst>
                                    <p:set>
                                      <p:cBhvr>
                                        <p:cTn id="190" dur="1" fill="hold">
                                          <p:stCondLst>
                                            <p:cond delay="0"/>
                                          </p:stCondLst>
                                        </p:cTn>
                                        <p:tgtEl>
                                          <p:spTgt spid="27"/>
                                        </p:tgtEl>
                                        <p:attrNameLst>
                                          <p:attrName>style.visibility</p:attrName>
                                        </p:attrNameLst>
                                      </p:cBhvr>
                                      <p:to>
                                        <p:strVal val="visible"/>
                                      </p:to>
                                    </p:set>
                                    <p:animEffect transition="in" filter="fade">
                                      <p:cBhvr>
                                        <p:cTn id="191" dur="500"/>
                                        <p:tgtEl>
                                          <p:spTgt spid="27"/>
                                        </p:tgtEl>
                                      </p:cBhvr>
                                    </p:animEffect>
                                  </p:childTnLst>
                                </p:cTn>
                              </p:par>
                              <p:par>
                                <p:cTn id="192" presetID="10" presetClass="exit" presetSubtype="0" fill="hold" grpId="2" nodeType="withEffect">
                                  <p:stCondLst>
                                    <p:cond delay="1000"/>
                                  </p:stCondLst>
                                  <p:childTnLst>
                                    <p:animEffect transition="out" filter="fade">
                                      <p:cBhvr>
                                        <p:cTn id="193" dur="500"/>
                                        <p:tgtEl>
                                          <p:spTgt spid="27"/>
                                        </p:tgtEl>
                                      </p:cBhvr>
                                    </p:animEffect>
                                    <p:set>
                                      <p:cBhvr>
                                        <p:cTn id="194" dur="1" fill="hold">
                                          <p:stCondLst>
                                            <p:cond delay="499"/>
                                          </p:stCondLst>
                                        </p:cTn>
                                        <p:tgtEl>
                                          <p:spTgt spid="27"/>
                                        </p:tgtEl>
                                        <p:attrNameLst>
                                          <p:attrName>style.visibility</p:attrName>
                                        </p:attrNameLst>
                                      </p:cBhvr>
                                      <p:to>
                                        <p:strVal val="hidden"/>
                                      </p:to>
                                    </p:set>
                                  </p:childTnLst>
                                </p:cTn>
                              </p:par>
                              <p:par>
                                <p:cTn id="195" presetID="10" presetClass="entr" presetSubtype="0" fill="hold" grpId="3" nodeType="withEffect">
                                  <p:stCondLst>
                                    <p:cond delay="1500"/>
                                  </p:stCondLst>
                                  <p:childTnLst>
                                    <p:set>
                                      <p:cBhvr>
                                        <p:cTn id="196" dur="1" fill="hold">
                                          <p:stCondLst>
                                            <p:cond delay="0"/>
                                          </p:stCondLst>
                                        </p:cTn>
                                        <p:tgtEl>
                                          <p:spTgt spid="27"/>
                                        </p:tgtEl>
                                        <p:attrNameLst>
                                          <p:attrName>style.visibility</p:attrName>
                                        </p:attrNameLst>
                                      </p:cBhvr>
                                      <p:to>
                                        <p:strVal val="visible"/>
                                      </p:to>
                                    </p:set>
                                    <p:animEffect transition="in" filter="fade">
                                      <p:cBhvr>
                                        <p:cTn id="197" dur="500"/>
                                        <p:tgtEl>
                                          <p:spTgt spid="27"/>
                                        </p:tgtEl>
                                      </p:cBhvr>
                                    </p:animEffect>
                                  </p:childTnLst>
                                </p:cTn>
                              </p:par>
                              <p:par>
                                <p:cTn id="198" presetID="10" presetClass="exit" presetSubtype="0" fill="hold" grpId="4" nodeType="withEffect">
                                  <p:stCondLst>
                                    <p:cond delay="2000"/>
                                  </p:stCondLst>
                                  <p:childTnLst>
                                    <p:animEffect transition="out" filter="fade">
                                      <p:cBhvr>
                                        <p:cTn id="199" dur="500"/>
                                        <p:tgtEl>
                                          <p:spTgt spid="27"/>
                                        </p:tgtEl>
                                      </p:cBhvr>
                                    </p:animEffect>
                                    <p:set>
                                      <p:cBhvr>
                                        <p:cTn id="200" dur="1" fill="hold">
                                          <p:stCondLst>
                                            <p:cond delay="499"/>
                                          </p:stCondLst>
                                        </p:cTn>
                                        <p:tgtEl>
                                          <p:spTgt spid="27"/>
                                        </p:tgtEl>
                                        <p:attrNameLst>
                                          <p:attrName>style.visibility</p:attrName>
                                        </p:attrNameLst>
                                      </p:cBhvr>
                                      <p:to>
                                        <p:strVal val="hidden"/>
                                      </p:to>
                                    </p:set>
                                  </p:childTnLst>
                                </p:cTn>
                              </p:par>
                              <p:par>
                                <p:cTn id="201" presetID="10" presetClass="entr" presetSubtype="0" fill="hold" grpId="5" nodeType="withEffect">
                                  <p:stCondLst>
                                    <p:cond delay="2500"/>
                                  </p:stCondLst>
                                  <p:childTnLst>
                                    <p:set>
                                      <p:cBhvr>
                                        <p:cTn id="202" dur="1" fill="hold">
                                          <p:stCondLst>
                                            <p:cond delay="0"/>
                                          </p:stCondLst>
                                        </p:cTn>
                                        <p:tgtEl>
                                          <p:spTgt spid="27"/>
                                        </p:tgtEl>
                                        <p:attrNameLst>
                                          <p:attrName>style.visibility</p:attrName>
                                        </p:attrNameLst>
                                      </p:cBhvr>
                                      <p:to>
                                        <p:strVal val="visible"/>
                                      </p:to>
                                    </p:set>
                                    <p:animEffect transition="in" filter="fade">
                                      <p:cBhvr>
                                        <p:cTn id="203" dur="500"/>
                                        <p:tgtEl>
                                          <p:spTgt spid="27"/>
                                        </p:tgtEl>
                                      </p:cBhvr>
                                    </p:animEffect>
                                  </p:childTnLst>
                                </p:cTn>
                              </p:par>
                              <p:par>
                                <p:cTn id="204" presetID="10" presetClass="exit" presetSubtype="0" fill="hold" grpId="6" nodeType="withEffect">
                                  <p:stCondLst>
                                    <p:cond delay="3000"/>
                                  </p:stCondLst>
                                  <p:childTnLst>
                                    <p:animEffect transition="out" filter="fade">
                                      <p:cBhvr>
                                        <p:cTn id="205" dur="500"/>
                                        <p:tgtEl>
                                          <p:spTgt spid="27"/>
                                        </p:tgtEl>
                                      </p:cBhvr>
                                    </p:animEffect>
                                    <p:set>
                                      <p:cBhvr>
                                        <p:cTn id="206" dur="1" fill="hold">
                                          <p:stCondLst>
                                            <p:cond delay="499"/>
                                          </p:stCondLst>
                                        </p:cTn>
                                        <p:tgtEl>
                                          <p:spTgt spid="27"/>
                                        </p:tgtEl>
                                        <p:attrNameLst>
                                          <p:attrName>style.visibility</p:attrName>
                                        </p:attrNameLst>
                                      </p:cBhvr>
                                      <p:to>
                                        <p:strVal val="hidden"/>
                                      </p:to>
                                    </p:set>
                                  </p:childTnLst>
                                </p:cTn>
                              </p:par>
                              <p:par>
                                <p:cTn id="207" presetID="10" presetClass="entr" presetSubtype="0" fill="hold" grpId="7" nodeType="withEffect">
                                  <p:stCondLst>
                                    <p:cond delay="3500"/>
                                  </p:stCondLst>
                                  <p:childTnLst>
                                    <p:set>
                                      <p:cBhvr>
                                        <p:cTn id="208" dur="1" fill="hold">
                                          <p:stCondLst>
                                            <p:cond delay="0"/>
                                          </p:stCondLst>
                                        </p:cTn>
                                        <p:tgtEl>
                                          <p:spTgt spid="27"/>
                                        </p:tgtEl>
                                        <p:attrNameLst>
                                          <p:attrName>style.visibility</p:attrName>
                                        </p:attrNameLst>
                                      </p:cBhvr>
                                      <p:to>
                                        <p:strVal val="visible"/>
                                      </p:to>
                                    </p:set>
                                    <p:animEffect transition="in" filter="fade">
                                      <p:cBhvr>
                                        <p:cTn id="209" dur="500"/>
                                        <p:tgtEl>
                                          <p:spTgt spid="27"/>
                                        </p:tgtEl>
                                      </p:cBhvr>
                                    </p:animEffect>
                                  </p:childTnLst>
                                </p:cTn>
                              </p:par>
                              <p:par>
                                <p:cTn id="210" presetID="10" presetClass="exit" presetSubtype="0" fill="hold" grpId="8" nodeType="withEffect">
                                  <p:stCondLst>
                                    <p:cond delay="4000"/>
                                  </p:stCondLst>
                                  <p:childTnLst>
                                    <p:animEffect transition="out" filter="fade">
                                      <p:cBhvr>
                                        <p:cTn id="211" dur="500"/>
                                        <p:tgtEl>
                                          <p:spTgt spid="27"/>
                                        </p:tgtEl>
                                      </p:cBhvr>
                                    </p:animEffect>
                                    <p:set>
                                      <p:cBhvr>
                                        <p:cTn id="212" dur="1" fill="hold">
                                          <p:stCondLst>
                                            <p:cond delay="499"/>
                                          </p:stCondLst>
                                        </p:cTn>
                                        <p:tgtEl>
                                          <p:spTgt spid="27"/>
                                        </p:tgtEl>
                                        <p:attrNameLst>
                                          <p:attrName>style.visibility</p:attrName>
                                        </p:attrNameLst>
                                      </p:cBhvr>
                                      <p:to>
                                        <p:strVal val="hidden"/>
                                      </p:to>
                                    </p:set>
                                  </p:childTnLst>
                                </p:cTn>
                              </p:par>
                              <p:par>
                                <p:cTn id="213" presetID="10" presetClass="entr" presetSubtype="0" fill="hold" grpId="9" nodeType="withEffect">
                                  <p:stCondLst>
                                    <p:cond delay="4500"/>
                                  </p:stCondLst>
                                  <p:childTnLst>
                                    <p:set>
                                      <p:cBhvr>
                                        <p:cTn id="214" dur="1" fill="hold">
                                          <p:stCondLst>
                                            <p:cond delay="0"/>
                                          </p:stCondLst>
                                        </p:cTn>
                                        <p:tgtEl>
                                          <p:spTgt spid="27"/>
                                        </p:tgtEl>
                                        <p:attrNameLst>
                                          <p:attrName>style.visibility</p:attrName>
                                        </p:attrNameLst>
                                      </p:cBhvr>
                                      <p:to>
                                        <p:strVal val="visible"/>
                                      </p:to>
                                    </p:set>
                                    <p:animEffect transition="in" filter="fade">
                                      <p:cBhvr>
                                        <p:cTn id="215" dur="500"/>
                                        <p:tgtEl>
                                          <p:spTgt spid="27"/>
                                        </p:tgtEl>
                                      </p:cBhvr>
                                    </p:animEffect>
                                  </p:childTnLst>
                                </p:cTn>
                              </p:par>
                              <p:par>
                                <p:cTn id="216" presetID="10" presetClass="exit" presetSubtype="0" fill="hold" grpId="1" nodeType="withEffect">
                                  <p:stCondLst>
                                    <p:cond delay="5000"/>
                                  </p:stCondLst>
                                  <p:childTnLst>
                                    <p:animEffect transition="out" filter="fade">
                                      <p:cBhvr>
                                        <p:cTn id="217" dur="500"/>
                                        <p:tgtEl>
                                          <p:spTgt spid="27"/>
                                        </p:tgtEl>
                                      </p:cBhvr>
                                    </p:animEffect>
                                    <p:set>
                                      <p:cBhvr>
                                        <p:cTn id="218" dur="1" fill="hold">
                                          <p:stCondLst>
                                            <p:cond delay="499"/>
                                          </p:stCondLst>
                                        </p:cTn>
                                        <p:tgtEl>
                                          <p:spTgt spid="27"/>
                                        </p:tgtEl>
                                        <p:attrNameLst>
                                          <p:attrName>style.visibility</p:attrName>
                                        </p:attrNameLst>
                                      </p:cBhvr>
                                      <p:to>
                                        <p:strVal val="hidden"/>
                                      </p:to>
                                    </p:set>
                                  </p:childTnLst>
                                </p:cTn>
                              </p:par>
                              <p:par>
                                <p:cTn id="219" presetID="10" presetClass="entr" presetSubtype="0" fill="hold" grpId="0" nodeType="withEffect">
                                  <p:stCondLst>
                                    <p:cond delay="750"/>
                                  </p:stCondLst>
                                  <p:childTnLst>
                                    <p:set>
                                      <p:cBhvr>
                                        <p:cTn id="220" dur="1" fill="hold">
                                          <p:stCondLst>
                                            <p:cond delay="0"/>
                                          </p:stCondLst>
                                        </p:cTn>
                                        <p:tgtEl>
                                          <p:spTgt spid="22"/>
                                        </p:tgtEl>
                                        <p:attrNameLst>
                                          <p:attrName>style.visibility</p:attrName>
                                        </p:attrNameLst>
                                      </p:cBhvr>
                                      <p:to>
                                        <p:strVal val="visible"/>
                                      </p:to>
                                    </p:set>
                                    <p:animEffect transition="in" filter="fade">
                                      <p:cBhvr>
                                        <p:cTn id="221" dur="500"/>
                                        <p:tgtEl>
                                          <p:spTgt spid="22"/>
                                        </p:tgtEl>
                                      </p:cBhvr>
                                    </p:animEffect>
                                  </p:childTnLst>
                                </p:cTn>
                              </p:par>
                              <p:par>
                                <p:cTn id="222" presetID="10" presetClass="exit" presetSubtype="0" fill="hold" grpId="2" nodeType="withEffect">
                                  <p:stCondLst>
                                    <p:cond delay="1250"/>
                                  </p:stCondLst>
                                  <p:childTnLst>
                                    <p:animEffect transition="out" filter="fade">
                                      <p:cBhvr>
                                        <p:cTn id="223" dur="500"/>
                                        <p:tgtEl>
                                          <p:spTgt spid="22"/>
                                        </p:tgtEl>
                                      </p:cBhvr>
                                    </p:animEffect>
                                    <p:set>
                                      <p:cBhvr>
                                        <p:cTn id="224" dur="1" fill="hold">
                                          <p:stCondLst>
                                            <p:cond delay="499"/>
                                          </p:stCondLst>
                                        </p:cTn>
                                        <p:tgtEl>
                                          <p:spTgt spid="22"/>
                                        </p:tgtEl>
                                        <p:attrNameLst>
                                          <p:attrName>style.visibility</p:attrName>
                                        </p:attrNameLst>
                                      </p:cBhvr>
                                      <p:to>
                                        <p:strVal val="hidden"/>
                                      </p:to>
                                    </p:set>
                                  </p:childTnLst>
                                </p:cTn>
                              </p:par>
                              <p:par>
                                <p:cTn id="225" presetID="10" presetClass="entr" presetSubtype="0" fill="hold" grpId="3" nodeType="withEffect">
                                  <p:stCondLst>
                                    <p:cond delay="1750"/>
                                  </p:stCondLst>
                                  <p:childTnLst>
                                    <p:set>
                                      <p:cBhvr>
                                        <p:cTn id="226" dur="1" fill="hold">
                                          <p:stCondLst>
                                            <p:cond delay="0"/>
                                          </p:stCondLst>
                                        </p:cTn>
                                        <p:tgtEl>
                                          <p:spTgt spid="22"/>
                                        </p:tgtEl>
                                        <p:attrNameLst>
                                          <p:attrName>style.visibility</p:attrName>
                                        </p:attrNameLst>
                                      </p:cBhvr>
                                      <p:to>
                                        <p:strVal val="visible"/>
                                      </p:to>
                                    </p:set>
                                    <p:animEffect transition="in" filter="fade">
                                      <p:cBhvr>
                                        <p:cTn id="227" dur="500"/>
                                        <p:tgtEl>
                                          <p:spTgt spid="22"/>
                                        </p:tgtEl>
                                      </p:cBhvr>
                                    </p:animEffect>
                                  </p:childTnLst>
                                </p:cTn>
                              </p:par>
                              <p:par>
                                <p:cTn id="228" presetID="10" presetClass="exit" presetSubtype="0" fill="hold" grpId="4" nodeType="withEffect">
                                  <p:stCondLst>
                                    <p:cond delay="2250"/>
                                  </p:stCondLst>
                                  <p:childTnLst>
                                    <p:animEffect transition="out" filter="fade">
                                      <p:cBhvr>
                                        <p:cTn id="229" dur="500"/>
                                        <p:tgtEl>
                                          <p:spTgt spid="22"/>
                                        </p:tgtEl>
                                      </p:cBhvr>
                                    </p:animEffect>
                                    <p:set>
                                      <p:cBhvr>
                                        <p:cTn id="230" dur="1" fill="hold">
                                          <p:stCondLst>
                                            <p:cond delay="499"/>
                                          </p:stCondLst>
                                        </p:cTn>
                                        <p:tgtEl>
                                          <p:spTgt spid="22"/>
                                        </p:tgtEl>
                                        <p:attrNameLst>
                                          <p:attrName>style.visibility</p:attrName>
                                        </p:attrNameLst>
                                      </p:cBhvr>
                                      <p:to>
                                        <p:strVal val="hidden"/>
                                      </p:to>
                                    </p:set>
                                  </p:childTnLst>
                                </p:cTn>
                              </p:par>
                              <p:par>
                                <p:cTn id="231" presetID="10" presetClass="entr" presetSubtype="0" fill="hold" grpId="5" nodeType="withEffect">
                                  <p:stCondLst>
                                    <p:cond delay="2750"/>
                                  </p:stCondLst>
                                  <p:childTnLst>
                                    <p:set>
                                      <p:cBhvr>
                                        <p:cTn id="232" dur="1" fill="hold">
                                          <p:stCondLst>
                                            <p:cond delay="0"/>
                                          </p:stCondLst>
                                        </p:cTn>
                                        <p:tgtEl>
                                          <p:spTgt spid="22"/>
                                        </p:tgtEl>
                                        <p:attrNameLst>
                                          <p:attrName>style.visibility</p:attrName>
                                        </p:attrNameLst>
                                      </p:cBhvr>
                                      <p:to>
                                        <p:strVal val="visible"/>
                                      </p:to>
                                    </p:set>
                                    <p:animEffect transition="in" filter="fade">
                                      <p:cBhvr>
                                        <p:cTn id="233" dur="500"/>
                                        <p:tgtEl>
                                          <p:spTgt spid="22"/>
                                        </p:tgtEl>
                                      </p:cBhvr>
                                    </p:animEffect>
                                  </p:childTnLst>
                                </p:cTn>
                              </p:par>
                              <p:par>
                                <p:cTn id="234" presetID="10" presetClass="exit" presetSubtype="0" fill="hold" grpId="6" nodeType="withEffect">
                                  <p:stCondLst>
                                    <p:cond delay="3250"/>
                                  </p:stCondLst>
                                  <p:childTnLst>
                                    <p:animEffect transition="out" filter="fade">
                                      <p:cBhvr>
                                        <p:cTn id="235" dur="500"/>
                                        <p:tgtEl>
                                          <p:spTgt spid="22"/>
                                        </p:tgtEl>
                                      </p:cBhvr>
                                    </p:animEffect>
                                    <p:set>
                                      <p:cBhvr>
                                        <p:cTn id="236" dur="1" fill="hold">
                                          <p:stCondLst>
                                            <p:cond delay="499"/>
                                          </p:stCondLst>
                                        </p:cTn>
                                        <p:tgtEl>
                                          <p:spTgt spid="22"/>
                                        </p:tgtEl>
                                        <p:attrNameLst>
                                          <p:attrName>style.visibility</p:attrName>
                                        </p:attrNameLst>
                                      </p:cBhvr>
                                      <p:to>
                                        <p:strVal val="hidden"/>
                                      </p:to>
                                    </p:set>
                                  </p:childTnLst>
                                </p:cTn>
                              </p:par>
                              <p:par>
                                <p:cTn id="237" presetID="10" presetClass="entr" presetSubtype="0" fill="hold" grpId="7" nodeType="withEffect">
                                  <p:stCondLst>
                                    <p:cond delay="3750"/>
                                  </p:stCondLst>
                                  <p:childTnLst>
                                    <p:set>
                                      <p:cBhvr>
                                        <p:cTn id="238" dur="1" fill="hold">
                                          <p:stCondLst>
                                            <p:cond delay="0"/>
                                          </p:stCondLst>
                                        </p:cTn>
                                        <p:tgtEl>
                                          <p:spTgt spid="22"/>
                                        </p:tgtEl>
                                        <p:attrNameLst>
                                          <p:attrName>style.visibility</p:attrName>
                                        </p:attrNameLst>
                                      </p:cBhvr>
                                      <p:to>
                                        <p:strVal val="visible"/>
                                      </p:to>
                                    </p:set>
                                    <p:animEffect transition="in" filter="fade">
                                      <p:cBhvr>
                                        <p:cTn id="239" dur="500"/>
                                        <p:tgtEl>
                                          <p:spTgt spid="22"/>
                                        </p:tgtEl>
                                      </p:cBhvr>
                                    </p:animEffect>
                                  </p:childTnLst>
                                </p:cTn>
                              </p:par>
                              <p:par>
                                <p:cTn id="240" presetID="10" presetClass="exit" presetSubtype="0" fill="hold" grpId="8" nodeType="withEffect">
                                  <p:stCondLst>
                                    <p:cond delay="4250"/>
                                  </p:stCondLst>
                                  <p:childTnLst>
                                    <p:animEffect transition="out" filter="fade">
                                      <p:cBhvr>
                                        <p:cTn id="241" dur="500"/>
                                        <p:tgtEl>
                                          <p:spTgt spid="22"/>
                                        </p:tgtEl>
                                      </p:cBhvr>
                                    </p:animEffect>
                                    <p:set>
                                      <p:cBhvr>
                                        <p:cTn id="242" dur="1" fill="hold">
                                          <p:stCondLst>
                                            <p:cond delay="499"/>
                                          </p:stCondLst>
                                        </p:cTn>
                                        <p:tgtEl>
                                          <p:spTgt spid="22"/>
                                        </p:tgtEl>
                                        <p:attrNameLst>
                                          <p:attrName>style.visibility</p:attrName>
                                        </p:attrNameLst>
                                      </p:cBhvr>
                                      <p:to>
                                        <p:strVal val="hidden"/>
                                      </p:to>
                                    </p:set>
                                  </p:childTnLst>
                                </p:cTn>
                              </p:par>
                              <p:par>
                                <p:cTn id="243" presetID="10" presetClass="entr" presetSubtype="0" fill="hold" grpId="9" nodeType="withEffect">
                                  <p:stCondLst>
                                    <p:cond delay="4750"/>
                                  </p:stCondLst>
                                  <p:childTnLst>
                                    <p:set>
                                      <p:cBhvr>
                                        <p:cTn id="244" dur="1" fill="hold">
                                          <p:stCondLst>
                                            <p:cond delay="0"/>
                                          </p:stCondLst>
                                        </p:cTn>
                                        <p:tgtEl>
                                          <p:spTgt spid="22"/>
                                        </p:tgtEl>
                                        <p:attrNameLst>
                                          <p:attrName>style.visibility</p:attrName>
                                        </p:attrNameLst>
                                      </p:cBhvr>
                                      <p:to>
                                        <p:strVal val="visible"/>
                                      </p:to>
                                    </p:set>
                                    <p:animEffect transition="in" filter="fade">
                                      <p:cBhvr>
                                        <p:cTn id="245" dur="500"/>
                                        <p:tgtEl>
                                          <p:spTgt spid="22"/>
                                        </p:tgtEl>
                                      </p:cBhvr>
                                    </p:animEffect>
                                  </p:childTnLst>
                                </p:cTn>
                              </p:par>
                              <p:par>
                                <p:cTn id="246" presetID="10" presetClass="exit" presetSubtype="0" fill="hold" grpId="1" nodeType="withEffect">
                                  <p:stCondLst>
                                    <p:cond delay="5250"/>
                                  </p:stCondLst>
                                  <p:childTnLst>
                                    <p:animEffect transition="out" filter="fade">
                                      <p:cBhvr>
                                        <p:cTn id="247" dur="500"/>
                                        <p:tgtEl>
                                          <p:spTgt spid="22"/>
                                        </p:tgtEl>
                                      </p:cBhvr>
                                    </p:animEffect>
                                    <p:set>
                                      <p:cBhvr>
                                        <p:cTn id="248" dur="1" fill="hold">
                                          <p:stCondLst>
                                            <p:cond delay="499"/>
                                          </p:stCondLst>
                                        </p:cTn>
                                        <p:tgtEl>
                                          <p:spTgt spid="22"/>
                                        </p:tgtEl>
                                        <p:attrNameLst>
                                          <p:attrName>style.visibility</p:attrName>
                                        </p:attrNameLst>
                                      </p:cBhvr>
                                      <p:to>
                                        <p:strVal val="hidden"/>
                                      </p:to>
                                    </p:set>
                                  </p:childTnLst>
                                </p:cTn>
                              </p:par>
                              <p:par>
                                <p:cTn id="249" presetID="16" presetClass="exit" presetSubtype="21" fill="hold" grpId="1" nodeType="withEffect">
                                  <p:stCondLst>
                                    <p:cond delay="4250"/>
                                  </p:stCondLst>
                                  <p:childTnLst>
                                    <p:animEffect transition="out" filter="barn(inVertical)">
                                      <p:cBhvr>
                                        <p:cTn id="250" dur="1000"/>
                                        <p:tgtEl>
                                          <p:spTgt spid="11"/>
                                        </p:tgtEl>
                                      </p:cBhvr>
                                    </p:animEffect>
                                    <p:set>
                                      <p:cBhvr>
                                        <p:cTn id="251" dur="1" fill="hold">
                                          <p:stCondLst>
                                            <p:cond delay="999"/>
                                          </p:stCondLst>
                                        </p:cTn>
                                        <p:tgtEl>
                                          <p:spTgt spid="11"/>
                                        </p:tgtEl>
                                        <p:attrNameLst>
                                          <p:attrName>style.visibility</p:attrName>
                                        </p:attrNameLst>
                                      </p:cBhvr>
                                      <p:to>
                                        <p:strVal val="hidden"/>
                                      </p:to>
                                    </p:set>
                                  </p:childTnLst>
                                </p:cTn>
                              </p:par>
                            </p:childTnLst>
                          </p:cTn>
                        </p:par>
                        <p:par>
                          <p:cTn id="252" fill="hold">
                            <p:stCondLst>
                              <p:cond delay="7750"/>
                            </p:stCondLst>
                            <p:childTnLst>
                              <p:par>
                                <p:cTn id="253" presetID="16" presetClass="exit" presetSubtype="37" fill="hold" grpId="1" nodeType="afterEffect">
                                  <p:stCondLst>
                                    <p:cond delay="0"/>
                                  </p:stCondLst>
                                  <p:childTnLst>
                                    <p:animEffect transition="out" filter="barn(outVertical)">
                                      <p:cBhvr>
                                        <p:cTn id="254" dur="2000"/>
                                        <p:tgtEl>
                                          <p:spTgt spid="3"/>
                                        </p:tgtEl>
                                      </p:cBhvr>
                                    </p:animEffect>
                                    <p:set>
                                      <p:cBhvr>
                                        <p:cTn id="255" dur="1" fill="hold">
                                          <p:stCondLst>
                                            <p:cond delay="1999"/>
                                          </p:stCondLst>
                                        </p:cTn>
                                        <p:tgtEl>
                                          <p:spTgt spid="3"/>
                                        </p:tgtEl>
                                        <p:attrNameLst>
                                          <p:attrName>style.visibility</p:attrName>
                                        </p:attrNameLst>
                                      </p:cBhvr>
                                      <p:to>
                                        <p:strVal val="hidden"/>
                                      </p:to>
                                    </p:set>
                                  </p:childTnLst>
                                </p:cTn>
                              </p:par>
                              <p:par>
                                <p:cTn id="256" presetID="16" presetClass="exit" presetSubtype="37" fill="hold" grpId="1" nodeType="withEffect">
                                  <p:stCondLst>
                                    <p:cond delay="0"/>
                                  </p:stCondLst>
                                  <p:childTnLst>
                                    <p:animEffect transition="out" filter="barn(outVertical)">
                                      <p:cBhvr>
                                        <p:cTn id="257" dur="2000"/>
                                        <p:tgtEl>
                                          <p:spTgt spid="2"/>
                                        </p:tgtEl>
                                      </p:cBhvr>
                                    </p:animEffect>
                                    <p:set>
                                      <p:cBhvr>
                                        <p:cTn id="258" dur="1" fill="hold">
                                          <p:stCondLst>
                                            <p:cond delay="1999"/>
                                          </p:stCondLst>
                                        </p:cTn>
                                        <p:tgtEl>
                                          <p:spTgt spid="2"/>
                                        </p:tgtEl>
                                        <p:attrNameLst>
                                          <p:attrName>style.visibility</p:attrName>
                                        </p:attrNameLst>
                                      </p:cBhvr>
                                      <p:to>
                                        <p:strVal val="hidden"/>
                                      </p:to>
                                    </p:set>
                                  </p:childTnLst>
                                </p:cTn>
                              </p:par>
                              <p:par>
                                <p:cTn id="259" presetID="16" presetClass="exit" presetSubtype="37" fill="hold" nodeType="withEffect">
                                  <p:stCondLst>
                                    <p:cond delay="0"/>
                                  </p:stCondLst>
                                  <p:childTnLst>
                                    <p:animEffect transition="out" filter="barn(outVertical)">
                                      <p:cBhvr>
                                        <p:cTn id="260" dur="2000"/>
                                        <p:tgtEl>
                                          <p:spTgt spid="8"/>
                                        </p:tgtEl>
                                      </p:cBhvr>
                                    </p:animEffect>
                                    <p:set>
                                      <p:cBhvr>
                                        <p:cTn id="261" dur="1" fill="hold">
                                          <p:stCondLst>
                                            <p:cond delay="1999"/>
                                          </p:stCondLst>
                                        </p:cTn>
                                        <p:tgtEl>
                                          <p:spTgt spid="8"/>
                                        </p:tgtEl>
                                        <p:attrNameLst>
                                          <p:attrName>style.visibility</p:attrName>
                                        </p:attrNameLst>
                                      </p:cBhvr>
                                      <p:to>
                                        <p:strVal val="hidden"/>
                                      </p:to>
                                    </p:set>
                                  </p:childTnLst>
                                </p:cTn>
                              </p:par>
                              <p:par>
                                <p:cTn id="262" presetID="16" presetClass="exit" presetSubtype="37" fill="hold" nodeType="withEffect">
                                  <p:stCondLst>
                                    <p:cond delay="0"/>
                                  </p:stCondLst>
                                  <p:childTnLst>
                                    <p:animEffect transition="out" filter="barn(outVertical)">
                                      <p:cBhvr>
                                        <p:cTn id="263" dur="2000"/>
                                        <p:tgtEl>
                                          <p:spTgt spid="6"/>
                                        </p:tgtEl>
                                      </p:cBhvr>
                                    </p:animEffect>
                                    <p:set>
                                      <p:cBhvr>
                                        <p:cTn id="264"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7" grpId="2" animBg="1"/>
      <p:bldP spid="27" grpId="3" animBg="1"/>
      <p:bldP spid="27" grpId="4" animBg="1"/>
      <p:bldP spid="27" grpId="5" animBg="1"/>
      <p:bldP spid="27" grpId="6" animBg="1"/>
      <p:bldP spid="27" grpId="7" animBg="1"/>
      <p:bldP spid="27" grpId="8" animBg="1"/>
      <p:bldP spid="27" grpId="9" animBg="1"/>
      <p:bldP spid="25" grpId="0" animBg="1"/>
      <p:bldP spid="25" grpId="1" animBg="1"/>
      <p:bldP spid="25" grpId="2" animBg="1"/>
      <p:bldP spid="25" grpId="3" animBg="1"/>
      <p:bldP spid="25" grpId="4" animBg="1"/>
      <p:bldP spid="25" grpId="5" animBg="1"/>
      <p:bldP spid="25" grpId="6" animBg="1"/>
      <p:bldP spid="25" grpId="7" animBg="1"/>
      <p:bldP spid="25" grpId="8" animBg="1"/>
      <p:bldP spid="25" grpId="9" animBg="1"/>
      <p:bldP spid="26" grpId="0" animBg="1"/>
      <p:bldP spid="26" grpId="1" animBg="1"/>
      <p:bldP spid="26" grpId="2" animBg="1"/>
      <p:bldP spid="26" grpId="3" animBg="1"/>
      <p:bldP spid="26" grpId="4" animBg="1"/>
      <p:bldP spid="26" grpId="5" animBg="1"/>
      <p:bldP spid="26" grpId="6" animBg="1"/>
      <p:bldP spid="26" grpId="7" animBg="1"/>
      <p:bldP spid="26" grpId="8" animBg="1"/>
      <p:bldP spid="26" grpId="9" animBg="1"/>
      <p:bldP spid="24" grpId="0" animBg="1"/>
      <p:bldP spid="24" grpId="1" animBg="1"/>
      <p:bldP spid="24" grpId="2" animBg="1"/>
      <p:bldP spid="24" grpId="3" animBg="1"/>
      <p:bldP spid="24" grpId="4" animBg="1"/>
      <p:bldP spid="24" grpId="5" animBg="1"/>
      <p:bldP spid="24" grpId="6" animBg="1"/>
      <p:bldP spid="24" grpId="7" animBg="1"/>
      <p:bldP spid="24" grpId="8" animBg="1"/>
      <p:bldP spid="24" grpId="9" animBg="1"/>
      <p:bldP spid="23" grpId="0" animBg="1"/>
      <p:bldP spid="23" grpId="1" animBg="1"/>
      <p:bldP spid="23" grpId="2" animBg="1"/>
      <p:bldP spid="23" grpId="3" animBg="1"/>
      <p:bldP spid="23" grpId="4" animBg="1"/>
      <p:bldP spid="23" grpId="5" animBg="1"/>
      <p:bldP spid="23" grpId="6" animBg="1"/>
      <p:bldP spid="23" grpId="7" animBg="1"/>
      <p:bldP spid="23" grpId="8" animBg="1"/>
      <p:bldP spid="23" grpId="9" animBg="1"/>
      <p:bldP spid="22" grpId="0" animBg="1"/>
      <p:bldP spid="22" grpId="1" animBg="1"/>
      <p:bldP spid="22" grpId="2" animBg="1"/>
      <p:bldP spid="22" grpId="3" animBg="1"/>
      <p:bldP spid="22" grpId="4" animBg="1"/>
      <p:bldP spid="22" grpId="5" animBg="1"/>
      <p:bldP spid="22" grpId="6" animBg="1"/>
      <p:bldP spid="22" grpId="7" animBg="1"/>
      <p:bldP spid="22" grpId="8" animBg="1"/>
      <p:bldP spid="22" grpId="9" animBg="1"/>
      <p:bldP spid="2" grpId="0" animBg="1"/>
      <p:bldP spid="2" grpId="1" animBg="1"/>
      <p:bldP spid="3" grpId="0" animBg="1"/>
      <p:bldP spid="3" grpId="1" animBg="1"/>
      <p:bldP spid="11" grpId="0" animBg="1"/>
      <p:bldP spid="11" grpId="1" animBg="1"/>
      <p:bldP spid="16" grpId="0" build="p">
        <p:tmplLst>
          <p:tmpl lvl="1">
            <p:tnLst>
              <p:par>
                <p:cTn presetID="26" presetClass="emph" presetSubtype="0" fill="hold" nodeType="withEffect">
                  <p:stCondLst>
                    <p:cond delay="1500"/>
                  </p:stCondLst>
                  <p:iterate type="lt">
                    <p:tmPct val="10000"/>
                  </p:iterate>
                  <p:childTnLst>
                    <p:animEffect transition="out" filter="fade">
                      <p:cBhvr>
                        <p:cTn dur="500" tmFilter="0, 0; .2, .5; .8, .5; 1, 0"/>
                        <p:tgtEl>
                          <p:spTgt spid="16"/>
                        </p:tgtEl>
                      </p:cBhvr>
                    </p:animEffect>
                    <p:animScale>
                      <p:cBhvr>
                        <p:cTn dur="250" autoRev="1" fill="hold"/>
                        <p:tgtEl>
                          <p:spTgt spid="16"/>
                        </p:tgtEl>
                      </p:cBhvr>
                      <p:by x="105000" y="105000"/>
                    </p:animScale>
                  </p:childTnLst>
                </p:cTn>
              </p:par>
            </p:tnLst>
          </p:tmpl>
        </p:tmplLst>
      </p:bldP>
      <p:bldP spid="16" grpId="1" build="p">
        <p:tmplLst>
          <p:tmpl lvl="1">
            <p:tnLst>
              <p:par>
                <p:cTn presetID="26" presetClass="emph" presetSubtype="0" fill="hold" nodeType="withEffect">
                  <p:stCondLst>
                    <p:cond delay="2000"/>
                  </p:stCondLst>
                  <p:iterate type="lt">
                    <p:tmPct val="10000"/>
                  </p:iterate>
                  <p:childTnLst>
                    <p:animEffect transition="out" filter="fade">
                      <p:cBhvr>
                        <p:cTn dur="500" tmFilter="0, 0; .2, .5; .8, .5; 1, 0"/>
                        <p:tgtEl>
                          <p:spTgt spid="16"/>
                        </p:tgtEl>
                      </p:cBhvr>
                    </p:animEffect>
                    <p:animScale>
                      <p:cBhvr>
                        <p:cTn dur="250" autoRev="1" fill="hold"/>
                        <p:tgtEl>
                          <p:spTgt spid="16"/>
                        </p:tgtEl>
                      </p:cBhvr>
                      <p:by x="105000" y="105000"/>
                    </p:animScale>
                  </p:childTnLst>
                </p:cTn>
              </p:par>
            </p:tnLst>
          </p:tmpl>
        </p:tmplLst>
      </p:bldP>
      <p:bldP spid="16" grpId="2" build="p">
        <p:tmplLst>
          <p:tmpl lvl="1">
            <p:tnLst>
              <p:par>
                <p:cTn presetID="10" presetClass="entr" presetSubtype="0" fill="hold" nodeType="withEffect">
                  <p:stCondLst>
                    <p:cond delay="1000"/>
                  </p:stCondLst>
                  <p:iterate type="lt">
                    <p:tmPct val="0"/>
                  </p:iterate>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6" grpId="3" build="p">
        <p:tmplLst>
          <p:tmpl lvl="1">
            <p:tnLst>
              <p:par>
                <p:cTn presetID="26" presetClass="emph" presetSubtype="0" fill="hold" nodeType="withEffect">
                  <p:stCondLst>
                    <p:cond delay="2500"/>
                  </p:stCondLst>
                  <p:iterate type="lt">
                    <p:tmPct val="10000"/>
                  </p:iterate>
                  <p:childTnLst>
                    <p:animEffect transition="out" filter="fade">
                      <p:cBhvr>
                        <p:cTn dur="500" tmFilter="0, 0; .2, .5; .8, .5; 1, 0"/>
                        <p:tgtEl>
                          <p:spTgt spid="16"/>
                        </p:tgtEl>
                      </p:cBhvr>
                    </p:animEffect>
                    <p:animScale>
                      <p:cBhvr>
                        <p:cTn dur="250" autoRev="1" fill="hold"/>
                        <p:tgtEl>
                          <p:spTgt spid="16"/>
                        </p:tgtEl>
                      </p:cBhvr>
                      <p:by x="105000" y="105000"/>
                    </p:animScale>
                  </p:childTnLst>
                </p:cTn>
              </p:par>
            </p:tnLst>
          </p:tmpl>
        </p:tmplLst>
      </p:bldP>
      <p:bldP spid="16" grpId="4" build="p">
        <p:tmplLst>
          <p:tmpl lvl="1">
            <p:tnLst>
              <p:par>
                <p:cTn presetID="10" presetClass="exit" presetSubtype="0" fill="hold" nodeType="withEffect">
                  <p:stCondLst>
                    <p:cond delay="3750"/>
                  </p:stCondLst>
                  <p:iterate type="lt">
                    <p:tmPct val="0"/>
                  </p:iterate>
                  <p:childTnLst>
                    <p:animEffect transition="out" filter="fade">
                      <p:cBhvr>
                        <p:cTn dur="500"/>
                        <p:tgtEl>
                          <p:spTgt spid="16"/>
                        </p:tgtEl>
                      </p:cBhvr>
                    </p:animEffect>
                    <p:set>
                      <p:cBhvr>
                        <p:cTn dur="1" fill="hold">
                          <p:stCondLst>
                            <p:cond delay="499"/>
                          </p:stCondLst>
                        </p:cTn>
                        <p:tgtEl>
                          <p:spTgt spid="16"/>
                        </p:tgtEl>
                        <p:attrNameLst>
                          <p:attrName>style.visibility</p:attrName>
                        </p:attrNameLst>
                      </p:cBhvr>
                      <p:to>
                        <p:strVal val="hidden"/>
                      </p:to>
                    </p:set>
                  </p:childTnLst>
                </p:cTn>
              </p:par>
            </p:tnLst>
          </p:tmpl>
        </p:tmplLst>
      </p:bldP>
      <p:bldP spid="17" grpId="0" build="p">
        <p:tmplLst>
          <p:tmpl lvl="1">
            <p:tnLst>
              <p:par>
                <p:cTn presetID="10" presetClass="entr" presetSubtype="0" fill="hold" nodeType="withEffect">
                  <p:stCondLst>
                    <p:cond delay="1500"/>
                  </p:stCondLst>
                  <p:iterate type="lt">
                    <p:tmPct val="0"/>
                  </p:iterate>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7" grpId="1" build="p">
        <p:tmplLst>
          <p:tmpl lvl="1">
            <p:tnLst>
              <p:par>
                <p:cTn presetID="26" presetClass="emph" presetSubtype="0" fill="hold" nodeType="withEffect">
                  <p:stCondLst>
                    <p:cond delay="2000"/>
                  </p:stCondLst>
                  <p:iterate type="lt">
                    <p:tmPct val="10000"/>
                  </p:iterate>
                  <p:childTnLst>
                    <p:animEffect transition="out" filter="fade">
                      <p:cBhvr>
                        <p:cTn dur="500" tmFilter="0, 0; .2, .5; .8, .5; 1, 0"/>
                        <p:tgtEl>
                          <p:spTgt spid="17"/>
                        </p:tgtEl>
                      </p:cBhvr>
                    </p:animEffect>
                    <p:animScale>
                      <p:cBhvr>
                        <p:cTn dur="250" autoRev="1" fill="hold"/>
                        <p:tgtEl>
                          <p:spTgt spid="17"/>
                        </p:tgtEl>
                      </p:cBhvr>
                      <p:by x="105000" y="105000"/>
                    </p:animScale>
                  </p:childTnLst>
                </p:cTn>
              </p:par>
            </p:tnLst>
          </p:tmpl>
        </p:tmplLst>
      </p:bldP>
      <p:bldP spid="17" grpId="2" build="p">
        <p:tmplLst>
          <p:tmpl lvl="1">
            <p:tnLst>
              <p:par>
                <p:cTn presetID="26" presetClass="emph" presetSubtype="0" fill="hold" nodeType="withEffect">
                  <p:stCondLst>
                    <p:cond delay="2500"/>
                  </p:stCondLst>
                  <p:iterate type="lt">
                    <p:tmPct val="10000"/>
                  </p:iterate>
                  <p:childTnLst>
                    <p:animEffect transition="out" filter="fade">
                      <p:cBhvr>
                        <p:cTn dur="500" tmFilter="0, 0; .2, .5; .8, .5; 1, 0"/>
                        <p:tgtEl>
                          <p:spTgt spid="17"/>
                        </p:tgtEl>
                      </p:cBhvr>
                    </p:animEffect>
                    <p:animScale>
                      <p:cBhvr>
                        <p:cTn dur="250" autoRev="1" fill="hold"/>
                        <p:tgtEl>
                          <p:spTgt spid="17"/>
                        </p:tgtEl>
                      </p:cBhvr>
                      <p:by x="105000" y="105000"/>
                    </p:animScale>
                  </p:childTnLst>
                </p:cTn>
              </p:par>
            </p:tnLst>
          </p:tmpl>
        </p:tmplLst>
      </p:bldP>
      <p:bldP spid="17" grpId="3" build="p">
        <p:tmplLst>
          <p:tmpl lvl="1">
            <p:tnLst>
              <p:par>
                <p:cTn presetID="26" presetClass="emph" presetSubtype="0" fill="hold" nodeType="withEffect">
                  <p:stCondLst>
                    <p:cond delay="3000"/>
                  </p:stCondLst>
                  <p:iterate type="lt">
                    <p:tmPct val="10000"/>
                  </p:iterate>
                  <p:childTnLst>
                    <p:animEffect transition="out" filter="fade">
                      <p:cBhvr>
                        <p:cTn dur="500" tmFilter="0, 0; .2, .5; .8, .5; 1, 0"/>
                        <p:tgtEl>
                          <p:spTgt spid="17"/>
                        </p:tgtEl>
                      </p:cBhvr>
                    </p:animEffect>
                    <p:animScale>
                      <p:cBhvr>
                        <p:cTn dur="250" autoRev="1" fill="hold"/>
                        <p:tgtEl>
                          <p:spTgt spid="17"/>
                        </p:tgtEl>
                      </p:cBhvr>
                      <p:by x="105000" y="105000"/>
                    </p:animScale>
                  </p:childTnLst>
                </p:cTn>
              </p:par>
            </p:tnLst>
          </p:tmpl>
        </p:tmplLst>
      </p:bldP>
      <p:bldP spid="17" grpId="4" build="p">
        <p:tmplLst>
          <p:tmpl lvl="1">
            <p:tnLst>
              <p:par>
                <p:cTn presetID="10" presetClass="exit" presetSubtype="0" fill="hold" nodeType="withEffect">
                  <p:stCondLst>
                    <p:cond delay="4250"/>
                  </p:stCondLst>
                  <p:iterate type="lt">
                    <p:tmPct val="0"/>
                  </p:iterate>
                  <p:childTnLst>
                    <p:animEffect transition="out" filter="fade">
                      <p:cBhvr>
                        <p:cTn dur="500"/>
                        <p:tgtEl>
                          <p:spTgt spid="17"/>
                        </p:tgtEl>
                      </p:cBhvr>
                    </p:animEffect>
                    <p:set>
                      <p:cBhvr>
                        <p:cTn dur="1" fill="hold">
                          <p:stCondLst>
                            <p:cond delay="499"/>
                          </p:stCondLst>
                        </p:cTn>
                        <p:tgtEl>
                          <p:spTgt spid="17"/>
                        </p:tgtEl>
                        <p:attrNameLst>
                          <p:attrName>style.visibility</p:attrName>
                        </p:attrNameLst>
                      </p:cBhvr>
                      <p:to>
                        <p:strVal val="hidden"/>
                      </p:to>
                    </p:set>
                  </p:childTnLst>
                </p:cTn>
              </p:par>
            </p:tnLst>
          </p:tmpl>
        </p:tmplLst>
      </p:bldP>
      <p:bldP spid="18" grpId="0"/>
      <p:bldP spid="18" grpId="1"/>
    </p:bld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55E16AD-D835-4B0D-9044-5AB6B54CDF81}" type="datetimeFigureOut">
              <a:rPr lang="en-PH" smtClean="0"/>
              <a:t>10/09/2018</a:t>
            </a:fld>
            <a:endParaRPr lang="en-PH"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PH"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8A52869-DA4E-493C-8E42-E362D3E909B5}" type="slidenum">
              <a:rPr lang="en-PH" smtClean="0"/>
              <a:t>‹#›</a:t>
            </a:fld>
            <a:endParaRPr lang="en-PH" dirty="0"/>
          </a:p>
        </p:txBody>
      </p:sp>
    </p:spTree>
    <p:extLst>
      <p:ext uri="{BB962C8B-B14F-4D97-AF65-F5344CB8AC3E}">
        <p14:creationId xmlns:p14="http://schemas.microsoft.com/office/powerpoint/2010/main" val="332615568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18DBD5F-C6EC-485E-8ECE-A5152736C43A}"/>
              </a:ext>
            </a:extLst>
          </p:cNvPr>
          <p:cNvSpPr>
            <a:spLocks noGrp="1"/>
          </p:cNvSpPr>
          <p:nvPr>
            <p:ph type="dt" sz="half" idx="10"/>
          </p:nvPr>
        </p:nvSpPr>
        <p:spPr/>
        <p:txBody>
          <a:bodyPr/>
          <a:lstStyle/>
          <a:p>
            <a:fld id="{6EBB0E32-0304-4451-ADB8-C044457D5B85}" type="datetimeFigureOut">
              <a:rPr lang="en-US" smtClean="0"/>
              <a:t>9/10/2018</a:t>
            </a:fld>
            <a:endParaRPr lang="en-US" dirty="0"/>
          </a:p>
        </p:txBody>
      </p:sp>
      <p:sp>
        <p:nvSpPr>
          <p:cNvPr id="3" name="Footer Placeholder 2">
            <a:extLst>
              <a:ext uri="{FF2B5EF4-FFF2-40B4-BE49-F238E27FC236}">
                <a16:creationId xmlns:a16="http://schemas.microsoft.com/office/drawing/2014/main" xmlns="" id="{FB6C0BE6-E24A-4679-B786-AAB41ADCCD5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73FB9417-93D4-4C41-8E0E-1553E0B5D0CE}"/>
              </a:ext>
            </a:extLst>
          </p:cNvPr>
          <p:cNvSpPr>
            <a:spLocks noGrp="1"/>
          </p:cNvSpPr>
          <p:nvPr>
            <p:ph type="sldNum" sz="quarter" idx="12"/>
          </p:nvPr>
        </p:nvSpPr>
        <p:spPr/>
        <p:txBody>
          <a:bodyPr/>
          <a:lstStyle/>
          <a:p>
            <a:fld id="{DA64F31B-23FA-4075-AF7D-6228CFD12F03}" type="slidenum">
              <a:rPr lang="en-US" smtClean="0"/>
              <a:t>‹#›</a:t>
            </a:fld>
            <a:endParaRPr lang="en-US" dirty="0"/>
          </a:p>
        </p:txBody>
      </p:sp>
    </p:spTree>
    <p:extLst>
      <p:ext uri="{BB962C8B-B14F-4D97-AF65-F5344CB8AC3E}">
        <p14:creationId xmlns:p14="http://schemas.microsoft.com/office/powerpoint/2010/main" val="8755438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55E16AD-D835-4B0D-9044-5AB6B54CDF81}" type="datetimeFigureOut">
              <a:rPr lang="en-PH" smtClean="0"/>
              <a:t>10/09/2018</a:t>
            </a:fld>
            <a:endParaRPr lang="en-PH"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PH"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8A52869-DA4E-493C-8E42-E362D3E909B5}" type="slidenum">
              <a:rPr lang="en-PH" smtClean="0"/>
              <a:t>‹#›</a:t>
            </a:fld>
            <a:endParaRPr lang="en-PH" dirty="0"/>
          </a:p>
        </p:txBody>
      </p:sp>
    </p:spTree>
    <p:extLst>
      <p:ext uri="{BB962C8B-B14F-4D97-AF65-F5344CB8AC3E}">
        <p14:creationId xmlns:p14="http://schemas.microsoft.com/office/powerpoint/2010/main" val="166217608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p:cNvSpPr>
            <a:spLocks noGrp="1"/>
          </p:cNvSpPr>
          <p:nvPr>
            <p:ph type="dt" sz="half" idx="10"/>
          </p:nvPr>
        </p:nvSpPr>
        <p:spPr/>
        <p:txBody>
          <a:bodyPr/>
          <a:lstStyle/>
          <a:p>
            <a:fld id="{D55E16AD-D835-4B0D-9044-5AB6B54CDF81}" type="datetimeFigureOut">
              <a:rPr lang="en-PH" smtClean="0"/>
              <a:t>10/09/2018</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78A52869-DA4E-493C-8E42-E362D3E909B5}" type="slidenum">
              <a:rPr lang="en-PH" smtClean="0"/>
              <a:t>‹#›</a:t>
            </a:fld>
            <a:endParaRPr lang="en-PH" dirty="0"/>
          </a:p>
        </p:txBody>
      </p:sp>
    </p:spTree>
    <p:extLst>
      <p:ext uri="{BB962C8B-B14F-4D97-AF65-F5344CB8AC3E}">
        <p14:creationId xmlns:p14="http://schemas.microsoft.com/office/powerpoint/2010/main" val="388420494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105ADB6A-E1C3-44A0-AC1B-C87386085780}" type="datetimeFigureOut">
              <a:rPr lang="en-PH" smtClean="0"/>
              <a:t>10/09/2018</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E616D95E-E5B5-4FA6-99FE-676B6EB3F37D}" type="slidenum">
              <a:rPr lang="en-PH" smtClean="0"/>
              <a:t>‹#›</a:t>
            </a:fld>
            <a:endParaRPr lang="en-PH" dirty="0"/>
          </a:p>
        </p:txBody>
      </p:sp>
    </p:spTree>
    <p:extLst>
      <p:ext uri="{BB962C8B-B14F-4D97-AF65-F5344CB8AC3E}">
        <p14:creationId xmlns:p14="http://schemas.microsoft.com/office/powerpoint/2010/main" val="305725286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5ADB6A-E1C3-44A0-AC1B-C87386085780}" type="datetimeFigureOut">
              <a:rPr lang="en-PH" smtClean="0"/>
              <a:t>10/09/2018</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E616D95E-E5B5-4FA6-99FE-676B6EB3F37D}" type="slidenum">
              <a:rPr lang="en-PH" smtClean="0"/>
              <a:t>‹#›</a:t>
            </a:fld>
            <a:endParaRPr lang="en-PH" dirty="0"/>
          </a:p>
        </p:txBody>
      </p:sp>
    </p:spTree>
    <p:extLst>
      <p:ext uri="{BB962C8B-B14F-4D97-AF65-F5344CB8AC3E}">
        <p14:creationId xmlns:p14="http://schemas.microsoft.com/office/powerpoint/2010/main" val="232053049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p:cNvSpPr>
            <a:spLocks noGrp="1"/>
          </p:cNvSpPr>
          <p:nvPr>
            <p:ph type="dt" sz="half" idx="10"/>
          </p:nvPr>
        </p:nvSpPr>
        <p:spPr/>
        <p:txBody>
          <a:bodyPr/>
          <a:lstStyle/>
          <a:p>
            <a:fld id="{105ADB6A-E1C3-44A0-AC1B-C87386085780}" type="datetimeFigureOut">
              <a:rPr lang="en-PH" smtClean="0"/>
              <a:t>10/09/2018</a:t>
            </a:fld>
            <a:endParaRPr lang="en-PH" dirty="0"/>
          </a:p>
        </p:txBody>
      </p:sp>
      <p:sp>
        <p:nvSpPr>
          <p:cNvPr id="6" name="Footer Placeholder 5"/>
          <p:cNvSpPr>
            <a:spLocks noGrp="1"/>
          </p:cNvSpPr>
          <p:nvPr>
            <p:ph type="ftr" sz="quarter" idx="11"/>
          </p:nvPr>
        </p:nvSpPr>
        <p:spPr/>
        <p:txBody>
          <a:bodyPr/>
          <a:lstStyle/>
          <a:p>
            <a:endParaRPr lang="en-PH" dirty="0"/>
          </a:p>
        </p:txBody>
      </p:sp>
      <p:sp>
        <p:nvSpPr>
          <p:cNvPr id="7" name="Slide Number Placeholder 6"/>
          <p:cNvSpPr>
            <a:spLocks noGrp="1"/>
          </p:cNvSpPr>
          <p:nvPr>
            <p:ph type="sldNum" sz="quarter" idx="12"/>
          </p:nvPr>
        </p:nvSpPr>
        <p:spPr/>
        <p:txBody>
          <a:bodyPr/>
          <a:lstStyle/>
          <a:p>
            <a:fld id="{E616D95E-E5B5-4FA6-99FE-676B6EB3F37D}" type="slidenum">
              <a:rPr lang="en-PH" smtClean="0"/>
              <a:t>‹#›</a:t>
            </a:fld>
            <a:endParaRPr lang="en-PH" dirty="0"/>
          </a:p>
        </p:txBody>
      </p:sp>
    </p:spTree>
    <p:extLst>
      <p:ext uri="{BB962C8B-B14F-4D97-AF65-F5344CB8AC3E}">
        <p14:creationId xmlns:p14="http://schemas.microsoft.com/office/powerpoint/2010/main" val="247766369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4000">
              <a:srgbClr val="F4E2F1"/>
            </a:gs>
            <a:gs pos="30970">
              <a:srgbClr val="FDBAEE"/>
            </a:gs>
            <a:gs pos="85000">
              <a:srgbClr val="E1C1D9"/>
            </a:gs>
            <a:gs pos="26000">
              <a:srgbClr val="FBA7E5"/>
            </a:gs>
            <a:gs pos="58000">
              <a:srgbClr val="FEC2F1"/>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0784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4000">
              <a:srgbClr val="F4E2F1"/>
            </a:gs>
            <a:gs pos="30970">
              <a:srgbClr val="FDBAEE"/>
            </a:gs>
            <a:gs pos="85000">
              <a:srgbClr val="E1C1D9"/>
            </a:gs>
            <a:gs pos="26000">
              <a:srgbClr val="FBA7E5"/>
            </a:gs>
            <a:gs pos="58000">
              <a:srgbClr val="FEC2F1"/>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C42100B-A111-4379-AEED-6341AC7967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89142F8-7540-4733-B343-07D1C35773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5DAD19-89EC-4830-AED6-293680316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B0E32-0304-4451-ADB8-C044457D5B85}" type="datetimeFigureOut">
              <a:rPr lang="en-US" smtClean="0"/>
              <a:t>9/10/2018</a:t>
            </a:fld>
            <a:endParaRPr lang="en-US" dirty="0"/>
          </a:p>
        </p:txBody>
      </p:sp>
      <p:sp>
        <p:nvSpPr>
          <p:cNvPr id="5" name="Footer Placeholder 4">
            <a:extLst>
              <a:ext uri="{FF2B5EF4-FFF2-40B4-BE49-F238E27FC236}">
                <a16:creationId xmlns:a16="http://schemas.microsoft.com/office/drawing/2014/main" xmlns="" id="{15DC5E59-6466-4E0A-8317-7FF66CBF36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B88CDD0A-74FF-4205-80A3-283831D0C0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4F31B-23FA-4075-AF7D-6228CFD12F03}" type="slidenum">
              <a:rPr lang="en-US" smtClean="0"/>
              <a:t>‹#›</a:t>
            </a:fld>
            <a:endParaRPr lang="en-US" dirty="0"/>
          </a:p>
        </p:txBody>
      </p:sp>
    </p:spTree>
    <p:extLst>
      <p:ext uri="{BB962C8B-B14F-4D97-AF65-F5344CB8AC3E}">
        <p14:creationId xmlns:p14="http://schemas.microsoft.com/office/powerpoint/2010/main" val="1671362509"/>
      </p:ext>
    </p:extLst>
  </p:cSld>
  <p:clrMap bg1="lt1" tx1="dk1" bg2="lt2" tx2="dk2" accent1="accent1" accent2="accent2" accent3="accent3" accent4="accent4" accent5="accent5" accent6="accent6" hlink="hlink" folHlink="folHlink"/>
  <p:sldLayoutIdLst>
    <p:sldLayoutId id="2147483665" r:id="rId1"/>
    <p:sldLayoutId id="2147483666" r:id="rId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5ADB6A-E1C3-44A0-AC1B-C87386085780}" type="datetimeFigureOut">
              <a:rPr lang="en-PH" smtClean="0"/>
              <a:t>10/09/2018</a:t>
            </a:fld>
            <a:endParaRPr lang="en-PH"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6D95E-E5B5-4FA6-99FE-676B6EB3F37D}" type="slidenum">
              <a:rPr lang="en-PH" smtClean="0"/>
              <a:t>‹#›</a:t>
            </a:fld>
            <a:endParaRPr lang="en-PH" dirty="0"/>
          </a:p>
        </p:txBody>
      </p:sp>
    </p:spTree>
    <p:extLst>
      <p:ext uri="{BB962C8B-B14F-4D97-AF65-F5344CB8AC3E}">
        <p14:creationId xmlns:p14="http://schemas.microsoft.com/office/powerpoint/2010/main" val="356721324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PH" b="1" dirty="0"/>
              <a:t>WRITING A FORMAL REPORT AND SURVEY REPORT</a:t>
            </a:r>
          </a:p>
        </p:txBody>
      </p:sp>
      <p:sp>
        <p:nvSpPr>
          <p:cNvPr id="3" name="Subtitle 2"/>
          <p:cNvSpPr>
            <a:spLocks noGrp="1"/>
          </p:cNvSpPr>
          <p:nvPr>
            <p:ph type="subTitle" idx="1"/>
          </p:nvPr>
        </p:nvSpPr>
        <p:spPr>
          <a:xfrm>
            <a:off x="1524000" y="4014162"/>
            <a:ext cx="9144000" cy="1655762"/>
          </a:xfrm>
        </p:spPr>
        <p:txBody>
          <a:bodyPr>
            <a:normAutofit/>
          </a:bodyPr>
          <a:lstStyle/>
          <a:p>
            <a:r>
              <a:rPr lang="en-PH" sz="4800" b="1" dirty="0">
                <a:latin typeface="Adlery" panose="02000000000000000000" pitchFamily="2" charset="0"/>
              </a:rPr>
              <a:t>Catherine Mae S. </a:t>
            </a:r>
            <a:r>
              <a:rPr lang="en-PH" sz="4800" b="1" dirty="0" err="1">
                <a:latin typeface="Adlery" panose="02000000000000000000" pitchFamily="2" charset="0"/>
              </a:rPr>
              <a:t>Tanpua</a:t>
            </a:r>
            <a:endParaRPr lang="en-PH" sz="4800" b="1" dirty="0">
              <a:latin typeface="Adlery" panose="02000000000000000000" pitchFamily="2" charset="0"/>
            </a:endParaRPr>
          </a:p>
        </p:txBody>
      </p:sp>
    </p:spTree>
    <p:extLst>
      <p:ext uri="{BB962C8B-B14F-4D97-AF65-F5344CB8AC3E}">
        <p14:creationId xmlns:p14="http://schemas.microsoft.com/office/powerpoint/2010/main" val="29275232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411A9A-C5A9-4426-9400-4A7400AC68E6}"/>
              </a:ext>
            </a:extLst>
          </p:cNvPr>
          <p:cNvSpPr>
            <a:spLocks noGrp="1"/>
          </p:cNvSpPr>
          <p:nvPr>
            <p:ph type="title"/>
          </p:nvPr>
        </p:nvSpPr>
        <p:spPr/>
        <p:txBody>
          <a:bodyPr/>
          <a:lstStyle/>
          <a:p>
            <a:endParaRPr lang="en-PH"/>
          </a:p>
        </p:txBody>
      </p:sp>
      <p:sp>
        <p:nvSpPr>
          <p:cNvPr id="3" name="Content Placeholder 2">
            <a:extLst>
              <a:ext uri="{FF2B5EF4-FFF2-40B4-BE49-F238E27FC236}">
                <a16:creationId xmlns:a16="http://schemas.microsoft.com/office/drawing/2014/main" xmlns="" id="{6F56E746-B79B-4EE7-ABA8-824806D016EC}"/>
              </a:ext>
            </a:extLst>
          </p:cNvPr>
          <p:cNvSpPr>
            <a:spLocks noGrp="1"/>
          </p:cNvSpPr>
          <p:nvPr>
            <p:ph idx="1"/>
          </p:nvPr>
        </p:nvSpPr>
        <p:spPr/>
        <p:txBody>
          <a:bodyPr/>
          <a:lstStyle/>
          <a:p>
            <a:endParaRPr lang="en-PH" dirty="0"/>
          </a:p>
        </p:txBody>
      </p:sp>
      <p:pic>
        <p:nvPicPr>
          <p:cNvPr id="4" name="Picture 3">
            <a:extLst>
              <a:ext uri="{FF2B5EF4-FFF2-40B4-BE49-F238E27FC236}">
                <a16:creationId xmlns:a16="http://schemas.microsoft.com/office/drawing/2014/main" xmlns="" id="{B0020F57-5F7B-4E20-B58B-A0F683940A7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1364" t="11497" r="26364" b="6848"/>
          <a:stretch/>
        </p:blipFill>
        <p:spPr>
          <a:xfrm>
            <a:off x="1600201" y="-657"/>
            <a:ext cx="9303327" cy="6858657"/>
          </a:xfrm>
          <a:prstGeom prst="rect">
            <a:avLst/>
          </a:prstGeom>
        </p:spPr>
      </p:pic>
    </p:spTree>
    <p:extLst>
      <p:ext uri="{BB962C8B-B14F-4D97-AF65-F5344CB8AC3E}">
        <p14:creationId xmlns:p14="http://schemas.microsoft.com/office/powerpoint/2010/main" val="377419277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8CD2A0-04A8-4AD9-AF72-B95C79E5DC95}"/>
              </a:ext>
            </a:extLst>
          </p:cNvPr>
          <p:cNvSpPr>
            <a:spLocks noGrp="1"/>
          </p:cNvSpPr>
          <p:nvPr>
            <p:ph type="title"/>
          </p:nvPr>
        </p:nvSpPr>
        <p:spPr/>
        <p:txBody>
          <a:bodyPr>
            <a:normAutofit/>
          </a:bodyPr>
          <a:lstStyle/>
          <a:p>
            <a:pPr algn="ctr"/>
            <a:r>
              <a:rPr lang="en-PH" sz="7200" b="1" dirty="0"/>
              <a:t>Body</a:t>
            </a:r>
            <a:endParaRPr lang="en-PH" sz="7200" dirty="0"/>
          </a:p>
        </p:txBody>
      </p:sp>
      <p:sp>
        <p:nvSpPr>
          <p:cNvPr id="3" name="Content Placeholder 2">
            <a:extLst>
              <a:ext uri="{FF2B5EF4-FFF2-40B4-BE49-F238E27FC236}">
                <a16:creationId xmlns:a16="http://schemas.microsoft.com/office/drawing/2014/main" xmlns="" id="{472F75C2-C7C7-4764-A51C-17BEC8C29F26}"/>
              </a:ext>
            </a:extLst>
          </p:cNvPr>
          <p:cNvSpPr>
            <a:spLocks noGrp="1"/>
          </p:cNvSpPr>
          <p:nvPr>
            <p:ph idx="1"/>
          </p:nvPr>
        </p:nvSpPr>
        <p:spPr/>
        <p:txBody>
          <a:bodyPr>
            <a:normAutofit/>
          </a:bodyPr>
          <a:lstStyle/>
          <a:p>
            <a:r>
              <a:rPr lang="en-US" sz="3600" b="1" u="sng" dirty="0"/>
              <a:t>Introduction: </a:t>
            </a:r>
            <a:r>
              <a:rPr lang="en-US" sz="3600" dirty="0"/>
              <a:t>The purpose/significant of the study, problem statement, background information, research methods, limitations and </a:t>
            </a:r>
            <a:r>
              <a:rPr lang="en-PH" sz="3600" dirty="0"/>
              <a:t>preview of the report</a:t>
            </a:r>
          </a:p>
          <a:p>
            <a:r>
              <a:rPr lang="en-US" sz="3600" b="1" u="sng" dirty="0"/>
              <a:t>Discussion: </a:t>
            </a:r>
            <a:r>
              <a:rPr lang="en-US" sz="3600" dirty="0"/>
              <a:t>Data, findings and results</a:t>
            </a:r>
          </a:p>
          <a:p>
            <a:r>
              <a:rPr lang="en-US" sz="3600" b="1" u="sng" dirty="0"/>
              <a:t>Conclusion: </a:t>
            </a:r>
            <a:r>
              <a:rPr lang="en-US" sz="3600" dirty="0"/>
              <a:t>Summary of purpose, problem statement, relevant background, research methods and findings, recommendations to the reader on the best course of action</a:t>
            </a:r>
            <a:endParaRPr lang="en-PH" sz="3600" dirty="0"/>
          </a:p>
        </p:txBody>
      </p:sp>
    </p:spTree>
    <p:extLst>
      <p:ext uri="{BB962C8B-B14F-4D97-AF65-F5344CB8AC3E}">
        <p14:creationId xmlns:p14="http://schemas.microsoft.com/office/powerpoint/2010/main" val="353823402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79A20A-4989-468A-A26B-21925E8ACC31}"/>
              </a:ext>
            </a:extLst>
          </p:cNvPr>
          <p:cNvSpPr>
            <a:spLocks noGrp="1"/>
          </p:cNvSpPr>
          <p:nvPr>
            <p:ph type="title"/>
          </p:nvPr>
        </p:nvSpPr>
        <p:spPr/>
        <p:txBody>
          <a:bodyPr>
            <a:normAutofit/>
          </a:bodyPr>
          <a:lstStyle/>
          <a:p>
            <a:pPr algn="ctr"/>
            <a:r>
              <a:rPr lang="en-PH" sz="6600" b="1" dirty="0"/>
              <a:t>Back Matter:</a:t>
            </a:r>
            <a:endParaRPr lang="en-PH" sz="6600" dirty="0"/>
          </a:p>
        </p:txBody>
      </p:sp>
      <p:sp>
        <p:nvSpPr>
          <p:cNvPr id="3" name="Content Placeholder 2">
            <a:extLst>
              <a:ext uri="{FF2B5EF4-FFF2-40B4-BE49-F238E27FC236}">
                <a16:creationId xmlns:a16="http://schemas.microsoft.com/office/drawing/2014/main" xmlns="" id="{4AA88B2A-6B1E-46C0-BFCF-48EE44F8DAB4}"/>
              </a:ext>
            </a:extLst>
          </p:cNvPr>
          <p:cNvSpPr>
            <a:spLocks noGrp="1"/>
          </p:cNvSpPr>
          <p:nvPr>
            <p:ph idx="1"/>
          </p:nvPr>
        </p:nvSpPr>
        <p:spPr>
          <a:xfrm>
            <a:off x="838200" y="2743199"/>
            <a:ext cx="10515600" cy="3433763"/>
          </a:xfrm>
        </p:spPr>
        <p:txBody>
          <a:bodyPr>
            <a:normAutofit/>
          </a:bodyPr>
          <a:lstStyle/>
          <a:p>
            <a:pPr marL="0" indent="0">
              <a:buNone/>
            </a:pPr>
            <a:r>
              <a:rPr lang="en-PH" sz="4800" dirty="0"/>
              <a:t>• Appendix or appendices</a:t>
            </a:r>
          </a:p>
          <a:p>
            <a:pPr marL="0" indent="0">
              <a:buNone/>
            </a:pPr>
            <a:r>
              <a:rPr lang="en-PH" sz="4800" dirty="0"/>
              <a:t>• Bibliography or references</a:t>
            </a:r>
          </a:p>
          <a:p>
            <a:pPr marL="0" indent="0">
              <a:buNone/>
            </a:pPr>
            <a:r>
              <a:rPr lang="en-PH" sz="4800" dirty="0"/>
              <a:t>• Glossary</a:t>
            </a:r>
          </a:p>
        </p:txBody>
      </p:sp>
    </p:spTree>
    <p:extLst>
      <p:ext uri="{BB962C8B-B14F-4D97-AF65-F5344CB8AC3E}">
        <p14:creationId xmlns:p14="http://schemas.microsoft.com/office/powerpoint/2010/main" val="140657881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48" y="2675731"/>
            <a:ext cx="10515600" cy="1325563"/>
          </a:xfrm>
        </p:spPr>
        <p:txBody>
          <a:bodyPr>
            <a:noAutofit/>
          </a:bodyPr>
          <a:lstStyle/>
          <a:p>
            <a:pPr algn="ctr"/>
            <a:r>
              <a:rPr lang="en-PH" sz="6600" b="1" dirty="0"/>
              <a:t>HOW TO WRITE A FORMAL REPORT?</a:t>
            </a:r>
          </a:p>
        </p:txBody>
      </p:sp>
      <p:sp>
        <p:nvSpPr>
          <p:cNvPr id="3" name="Content Placeholder 2"/>
          <p:cNvSpPr>
            <a:spLocks noGrp="1"/>
          </p:cNvSpPr>
          <p:nvPr>
            <p:ph idx="1"/>
          </p:nvPr>
        </p:nvSpPr>
        <p:spPr/>
        <p:txBody>
          <a:bodyPr/>
          <a:lstStyle/>
          <a:p>
            <a:endParaRPr lang="en-PH"/>
          </a:p>
        </p:txBody>
      </p:sp>
    </p:spTree>
    <p:extLst>
      <p:ext uri="{BB962C8B-B14F-4D97-AF65-F5344CB8AC3E}">
        <p14:creationId xmlns:p14="http://schemas.microsoft.com/office/powerpoint/2010/main" val="166669134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Procedures for Writing a Formal Report</a:t>
            </a:r>
            <a:endParaRPr lang="en-PH" dirty="0"/>
          </a:p>
        </p:txBody>
      </p:sp>
      <p:sp>
        <p:nvSpPr>
          <p:cNvPr id="3" name="Content Placeholder 2"/>
          <p:cNvSpPr>
            <a:spLocks noGrp="1"/>
          </p:cNvSpPr>
          <p:nvPr>
            <p:ph idx="1"/>
          </p:nvPr>
        </p:nvSpPr>
        <p:spPr/>
        <p:txBody>
          <a:bodyPr numCol="2">
            <a:normAutofit lnSpcReduction="10000"/>
          </a:bodyPr>
          <a:lstStyle/>
          <a:p>
            <a:r>
              <a:rPr lang="en-US" sz="4000" i="1" dirty="0"/>
              <a:t>A successful formal report require:</a:t>
            </a:r>
          </a:p>
          <a:p>
            <a:endParaRPr lang="en-US" sz="4000" dirty="0"/>
          </a:p>
          <a:p>
            <a:pPr marL="0" indent="0">
              <a:buNone/>
            </a:pPr>
            <a:r>
              <a:rPr lang="en-US" sz="4000" dirty="0">
                <a:solidFill>
                  <a:srgbClr val="FF0000"/>
                </a:solidFill>
              </a:rPr>
              <a:t>1. </a:t>
            </a:r>
            <a:r>
              <a:rPr lang="en-US" sz="4000" dirty="0"/>
              <a:t>Analyze the job</a:t>
            </a:r>
          </a:p>
          <a:p>
            <a:pPr marL="0" indent="0">
              <a:buNone/>
            </a:pPr>
            <a:r>
              <a:rPr lang="en-US" sz="4000" dirty="0">
                <a:solidFill>
                  <a:srgbClr val="FF0000"/>
                </a:solidFill>
              </a:rPr>
              <a:t>2. </a:t>
            </a:r>
            <a:r>
              <a:rPr lang="en-US" sz="4000" dirty="0"/>
              <a:t>Set a schedule</a:t>
            </a:r>
          </a:p>
          <a:p>
            <a:pPr marL="0" indent="0">
              <a:buNone/>
            </a:pPr>
            <a:r>
              <a:rPr lang="en-US" sz="4000" dirty="0">
                <a:solidFill>
                  <a:srgbClr val="FF0000"/>
                </a:solidFill>
              </a:rPr>
              <a:t>3. </a:t>
            </a:r>
            <a:r>
              <a:rPr lang="en-US" sz="4000" dirty="0"/>
              <a:t>Make a basic outline</a:t>
            </a:r>
          </a:p>
          <a:p>
            <a:pPr marL="0" indent="0">
              <a:buNone/>
            </a:pPr>
            <a:r>
              <a:rPr lang="en-US" sz="4000" dirty="0">
                <a:solidFill>
                  <a:srgbClr val="FF0000"/>
                </a:solidFill>
              </a:rPr>
              <a:t>4. </a:t>
            </a:r>
            <a:r>
              <a:rPr lang="en-US" sz="4000" dirty="0"/>
              <a:t>Gather Information</a:t>
            </a:r>
          </a:p>
          <a:p>
            <a:pPr marL="0" indent="0">
              <a:buNone/>
            </a:pPr>
            <a:r>
              <a:rPr lang="en-US" sz="4000" dirty="0">
                <a:solidFill>
                  <a:srgbClr val="FF0000"/>
                </a:solidFill>
              </a:rPr>
              <a:t>5. </a:t>
            </a:r>
            <a:r>
              <a:rPr lang="en-US" sz="4000" dirty="0"/>
              <a:t>Make a detailed outline</a:t>
            </a:r>
          </a:p>
          <a:p>
            <a:pPr marL="0" indent="0">
              <a:buNone/>
            </a:pPr>
            <a:r>
              <a:rPr lang="en-US" sz="4000" dirty="0">
                <a:solidFill>
                  <a:srgbClr val="FF0000"/>
                </a:solidFill>
              </a:rPr>
              <a:t>6. </a:t>
            </a:r>
            <a:r>
              <a:rPr lang="en-US" sz="4000" dirty="0"/>
              <a:t>Plan the use of tables and figures</a:t>
            </a:r>
          </a:p>
          <a:p>
            <a:pPr marL="0" indent="0">
              <a:buNone/>
            </a:pPr>
            <a:r>
              <a:rPr lang="en-US" sz="4000" dirty="0">
                <a:solidFill>
                  <a:srgbClr val="FF0000"/>
                </a:solidFill>
              </a:rPr>
              <a:t>7. </a:t>
            </a:r>
            <a:r>
              <a:rPr lang="en-US" sz="4000" dirty="0"/>
              <a:t>Write a first draft</a:t>
            </a:r>
          </a:p>
          <a:p>
            <a:pPr marL="0" indent="0">
              <a:buNone/>
            </a:pPr>
            <a:r>
              <a:rPr lang="en-US" sz="4000" dirty="0">
                <a:solidFill>
                  <a:srgbClr val="FF0000"/>
                </a:solidFill>
              </a:rPr>
              <a:t>8. </a:t>
            </a:r>
            <a:r>
              <a:rPr lang="en-US" sz="4000" dirty="0"/>
              <a:t>Revise</a:t>
            </a:r>
            <a:endParaRPr lang="en-PH" sz="4000" dirty="0"/>
          </a:p>
        </p:txBody>
      </p:sp>
    </p:spTree>
    <p:extLst>
      <p:ext uri="{BB962C8B-B14F-4D97-AF65-F5344CB8AC3E}">
        <p14:creationId xmlns:p14="http://schemas.microsoft.com/office/powerpoint/2010/main" val="224659389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DB730A-34BC-4166-BAE9-C9AA7C8B3FF9}"/>
              </a:ext>
            </a:extLst>
          </p:cNvPr>
          <p:cNvSpPr>
            <a:spLocks noGrp="1"/>
          </p:cNvSpPr>
          <p:nvPr>
            <p:ph type="title"/>
          </p:nvPr>
        </p:nvSpPr>
        <p:spPr/>
        <p:txBody>
          <a:bodyPr>
            <a:normAutofit/>
          </a:bodyPr>
          <a:lstStyle/>
          <a:p>
            <a:r>
              <a:rPr lang="en-US" sz="5400" b="1" dirty="0"/>
              <a:t>1. Analyze the job</a:t>
            </a:r>
            <a:endParaRPr lang="en-PH" sz="5400" b="1" dirty="0"/>
          </a:p>
        </p:txBody>
      </p:sp>
      <p:sp>
        <p:nvSpPr>
          <p:cNvPr id="3" name="Content Placeholder 2">
            <a:extLst>
              <a:ext uri="{FF2B5EF4-FFF2-40B4-BE49-F238E27FC236}">
                <a16:creationId xmlns:a16="http://schemas.microsoft.com/office/drawing/2014/main" xmlns="" id="{F855C1CC-A8C5-4C54-87A4-E779C538EABA}"/>
              </a:ext>
            </a:extLst>
          </p:cNvPr>
          <p:cNvSpPr>
            <a:spLocks noGrp="1"/>
          </p:cNvSpPr>
          <p:nvPr>
            <p:ph idx="1"/>
          </p:nvPr>
        </p:nvSpPr>
        <p:spPr>
          <a:xfrm>
            <a:off x="1856508" y="1825625"/>
            <a:ext cx="9497291" cy="4351338"/>
          </a:xfrm>
        </p:spPr>
        <p:txBody>
          <a:bodyPr>
            <a:normAutofit lnSpcReduction="10000"/>
          </a:bodyPr>
          <a:lstStyle/>
          <a:p>
            <a:r>
              <a:rPr lang="en-US" sz="4000" dirty="0"/>
              <a:t>What is the purpose of the report? </a:t>
            </a:r>
          </a:p>
          <a:p>
            <a:r>
              <a:rPr lang="en-US" sz="4000" dirty="0"/>
              <a:t>What are the nature, extent and causes of the problems addressed in the report? </a:t>
            </a:r>
          </a:p>
          <a:p>
            <a:r>
              <a:rPr lang="en-US" sz="4000" dirty="0"/>
              <a:t>What needs to be done to produce it? </a:t>
            </a:r>
          </a:p>
          <a:p>
            <a:r>
              <a:rPr lang="en-US" sz="4000" dirty="0"/>
              <a:t>Who are the readers and what are their needs?</a:t>
            </a:r>
          </a:p>
          <a:p>
            <a:r>
              <a:rPr lang="en-US" sz="4000" dirty="0"/>
              <a:t>What are the best possible solutions?</a:t>
            </a:r>
            <a:endParaRPr lang="en-PH" sz="4000" dirty="0"/>
          </a:p>
        </p:txBody>
      </p:sp>
    </p:spTree>
    <p:extLst>
      <p:ext uri="{BB962C8B-B14F-4D97-AF65-F5344CB8AC3E}">
        <p14:creationId xmlns:p14="http://schemas.microsoft.com/office/powerpoint/2010/main" val="102044249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6D8D3-1D42-4EF7-AD91-54D158B7B95D}"/>
              </a:ext>
            </a:extLst>
          </p:cNvPr>
          <p:cNvSpPr>
            <a:spLocks noGrp="1"/>
          </p:cNvSpPr>
          <p:nvPr>
            <p:ph type="title"/>
          </p:nvPr>
        </p:nvSpPr>
        <p:spPr/>
        <p:txBody>
          <a:bodyPr>
            <a:normAutofit/>
          </a:bodyPr>
          <a:lstStyle/>
          <a:p>
            <a:r>
              <a:rPr lang="en-US" sz="6000" b="1" dirty="0"/>
              <a:t>2. Set a schedule:</a:t>
            </a:r>
            <a:endParaRPr lang="en-PH" sz="6000" b="1" dirty="0"/>
          </a:p>
        </p:txBody>
      </p:sp>
      <p:sp>
        <p:nvSpPr>
          <p:cNvPr id="3" name="Content Placeholder 2">
            <a:extLst>
              <a:ext uri="{FF2B5EF4-FFF2-40B4-BE49-F238E27FC236}">
                <a16:creationId xmlns:a16="http://schemas.microsoft.com/office/drawing/2014/main" xmlns="" id="{48F66900-B273-4C83-A28F-DA330119535F}"/>
              </a:ext>
            </a:extLst>
          </p:cNvPr>
          <p:cNvSpPr>
            <a:spLocks noGrp="1"/>
          </p:cNvSpPr>
          <p:nvPr>
            <p:ph idx="1"/>
          </p:nvPr>
        </p:nvSpPr>
        <p:spPr>
          <a:xfrm>
            <a:off x="1898072" y="2161309"/>
            <a:ext cx="9455727" cy="4015654"/>
          </a:xfrm>
        </p:spPr>
        <p:txBody>
          <a:bodyPr>
            <a:normAutofit/>
          </a:bodyPr>
          <a:lstStyle/>
          <a:p>
            <a:r>
              <a:rPr lang="en-US" sz="4000" dirty="0"/>
              <a:t>What tasks will be required to complete the report? </a:t>
            </a:r>
          </a:p>
          <a:p>
            <a:r>
              <a:rPr lang="en-US" sz="4000" dirty="0"/>
              <a:t>How much time will each task take? </a:t>
            </a:r>
          </a:p>
          <a:p>
            <a:r>
              <a:rPr lang="en-US" sz="4000" dirty="0"/>
              <a:t>How much time will the entire report take?</a:t>
            </a:r>
            <a:endParaRPr lang="en-PH" sz="4000" dirty="0"/>
          </a:p>
        </p:txBody>
      </p:sp>
    </p:spTree>
    <p:extLst>
      <p:ext uri="{BB962C8B-B14F-4D97-AF65-F5344CB8AC3E}">
        <p14:creationId xmlns:p14="http://schemas.microsoft.com/office/powerpoint/2010/main" val="301458411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6F3229-CF71-462B-8824-D68DE08FD8CD}"/>
              </a:ext>
            </a:extLst>
          </p:cNvPr>
          <p:cNvSpPr>
            <a:spLocks noGrp="1"/>
          </p:cNvSpPr>
          <p:nvPr>
            <p:ph type="title"/>
          </p:nvPr>
        </p:nvSpPr>
        <p:spPr/>
        <p:txBody>
          <a:bodyPr>
            <a:normAutofit/>
          </a:bodyPr>
          <a:lstStyle/>
          <a:p>
            <a:r>
              <a:rPr lang="en-US" sz="5400" b="1" dirty="0"/>
              <a:t>3. Make a basic outline:</a:t>
            </a:r>
            <a:endParaRPr lang="en-PH" sz="5400" b="1" dirty="0"/>
          </a:p>
        </p:txBody>
      </p:sp>
      <p:sp>
        <p:nvSpPr>
          <p:cNvPr id="3" name="Content Placeholder 2">
            <a:extLst>
              <a:ext uri="{FF2B5EF4-FFF2-40B4-BE49-F238E27FC236}">
                <a16:creationId xmlns:a16="http://schemas.microsoft.com/office/drawing/2014/main" xmlns="" id="{6A68CFEA-92DF-46EA-B8D1-70D529FE96A1}"/>
              </a:ext>
            </a:extLst>
          </p:cNvPr>
          <p:cNvSpPr>
            <a:spLocks noGrp="1"/>
          </p:cNvSpPr>
          <p:nvPr>
            <p:ph idx="1"/>
          </p:nvPr>
        </p:nvSpPr>
        <p:spPr>
          <a:xfrm>
            <a:off x="1717964" y="2105891"/>
            <a:ext cx="9635836" cy="4071072"/>
          </a:xfrm>
        </p:spPr>
        <p:txBody>
          <a:bodyPr>
            <a:normAutofit/>
          </a:bodyPr>
          <a:lstStyle/>
          <a:p>
            <a:r>
              <a:rPr lang="en-US" sz="4000" dirty="0"/>
              <a:t>What are the main points and sub-points in the report? </a:t>
            </a:r>
          </a:p>
          <a:p>
            <a:r>
              <a:rPr lang="en-US" sz="4000" dirty="0"/>
              <a:t>What are the relationships between the points and sub-points?</a:t>
            </a:r>
            <a:endParaRPr lang="en-PH" sz="4000" dirty="0"/>
          </a:p>
        </p:txBody>
      </p:sp>
    </p:spTree>
    <p:extLst>
      <p:ext uri="{BB962C8B-B14F-4D97-AF65-F5344CB8AC3E}">
        <p14:creationId xmlns:p14="http://schemas.microsoft.com/office/powerpoint/2010/main" val="412620149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776E18-88E0-4A74-8836-0CB51FDCD38C}"/>
              </a:ext>
            </a:extLst>
          </p:cNvPr>
          <p:cNvSpPr>
            <a:spLocks noGrp="1"/>
          </p:cNvSpPr>
          <p:nvPr>
            <p:ph type="title"/>
          </p:nvPr>
        </p:nvSpPr>
        <p:spPr/>
        <p:txBody>
          <a:bodyPr>
            <a:normAutofit/>
          </a:bodyPr>
          <a:lstStyle/>
          <a:p>
            <a:r>
              <a:rPr lang="en-PH" sz="5400" b="1" dirty="0"/>
              <a:t>4. </a:t>
            </a:r>
            <a:r>
              <a:rPr lang="en-US" sz="5400" b="1" dirty="0"/>
              <a:t>Gather Information: </a:t>
            </a:r>
            <a:endParaRPr lang="en-PH" sz="5400" b="1" dirty="0"/>
          </a:p>
        </p:txBody>
      </p:sp>
      <p:sp>
        <p:nvSpPr>
          <p:cNvPr id="3" name="Content Placeholder 2">
            <a:extLst>
              <a:ext uri="{FF2B5EF4-FFF2-40B4-BE49-F238E27FC236}">
                <a16:creationId xmlns:a16="http://schemas.microsoft.com/office/drawing/2014/main" xmlns="" id="{CF8EB915-A25C-4E69-9F53-97F92F3EDC2A}"/>
              </a:ext>
            </a:extLst>
          </p:cNvPr>
          <p:cNvSpPr>
            <a:spLocks noGrp="1"/>
          </p:cNvSpPr>
          <p:nvPr>
            <p:ph idx="1"/>
          </p:nvPr>
        </p:nvSpPr>
        <p:spPr>
          <a:xfrm>
            <a:off x="1787236" y="1825625"/>
            <a:ext cx="9566564" cy="4351338"/>
          </a:xfrm>
        </p:spPr>
        <p:txBody>
          <a:bodyPr>
            <a:normAutofit/>
          </a:bodyPr>
          <a:lstStyle/>
          <a:p>
            <a:r>
              <a:rPr lang="en-US" sz="4000" dirty="0"/>
              <a:t>What kinds of information will you need?</a:t>
            </a:r>
          </a:p>
          <a:p>
            <a:r>
              <a:rPr lang="en-US" sz="4000" dirty="0"/>
              <a:t>Where will you get it?</a:t>
            </a:r>
          </a:p>
          <a:p>
            <a:r>
              <a:rPr lang="en-US" sz="4000" dirty="0"/>
              <a:t>Will you use primary or </a:t>
            </a:r>
            <a:r>
              <a:rPr lang="en-PH" sz="4000" dirty="0"/>
              <a:t>secondary sources or both?</a:t>
            </a:r>
          </a:p>
        </p:txBody>
      </p:sp>
    </p:spTree>
    <p:extLst>
      <p:ext uri="{BB962C8B-B14F-4D97-AF65-F5344CB8AC3E}">
        <p14:creationId xmlns:p14="http://schemas.microsoft.com/office/powerpoint/2010/main" val="49302905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C6C817-759D-4652-9B3A-2B173038FA0B}"/>
              </a:ext>
            </a:extLst>
          </p:cNvPr>
          <p:cNvSpPr>
            <a:spLocks noGrp="1"/>
          </p:cNvSpPr>
          <p:nvPr>
            <p:ph type="title"/>
          </p:nvPr>
        </p:nvSpPr>
        <p:spPr/>
        <p:txBody>
          <a:bodyPr>
            <a:normAutofit/>
          </a:bodyPr>
          <a:lstStyle/>
          <a:p>
            <a:r>
              <a:rPr lang="en-US" sz="5400" b="1" dirty="0"/>
              <a:t>5. Make a detailed outline:</a:t>
            </a:r>
            <a:endParaRPr lang="en-PH" sz="5400" b="1" dirty="0"/>
          </a:p>
        </p:txBody>
      </p:sp>
      <p:sp>
        <p:nvSpPr>
          <p:cNvPr id="3" name="Content Placeholder 2">
            <a:extLst>
              <a:ext uri="{FF2B5EF4-FFF2-40B4-BE49-F238E27FC236}">
                <a16:creationId xmlns:a16="http://schemas.microsoft.com/office/drawing/2014/main" xmlns="" id="{53526E02-5003-49A0-A944-5BBAEEC34615}"/>
              </a:ext>
            </a:extLst>
          </p:cNvPr>
          <p:cNvSpPr>
            <a:spLocks noGrp="1"/>
          </p:cNvSpPr>
          <p:nvPr>
            <p:ph idx="1"/>
          </p:nvPr>
        </p:nvSpPr>
        <p:spPr>
          <a:xfrm>
            <a:off x="1551708" y="1825625"/>
            <a:ext cx="9802091" cy="4351338"/>
          </a:xfrm>
        </p:spPr>
        <p:txBody>
          <a:bodyPr>
            <a:normAutofit/>
          </a:bodyPr>
          <a:lstStyle/>
          <a:p>
            <a:r>
              <a:rPr lang="en-US" sz="3600" dirty="0"/>
              <a:t>How will you organize information to make it easy for the reader to find the answers to the problem(s)? </a:t>
            </a:r>
          </a:p>
          <a:p>
            <a:r>
              <a:rPr lang="en-US" sz="3600" dirty="0"/>
              <a:t>Will the organizational pattern be chronological, reverse chronological, topical, advantage/disadvantage, problem/solution, cause/effect or something entirely different? </a:t>
            </a:r>
          </a:p>
          <a:p>
            <a:r>
              <a:rPr lang="en-US" sz="3600" dirty="0"/>
              <a:t>Which pattern will work best for your needs?</a:t>
            </a:r>
            <a:endParaRPr lang="en-PH" sz="3600" dirty="0"/>
          </a:p>
        </p:txBody>
      </p:sp>
    </p:spTree>
    <p:extLst>
      <p:ext uri="{BB962C8B-B14F-4D97-AF65-F5344CB8AC3E}">
        <p14:creationId xmlns:p14="http://schemas.microsoft.com/office/powerpoint/2010/main" val="424170540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6600" b="1" dirty="0"/>
              <a:t>What is a report?</a:t>
            </a:r>
          </a:p>
        </p:txBody>
      </p:sp>
      <p:sp>
        <p:nvSpPr>
          <p:cNvPr id="3" name="Content Placeholder 2"/>
          <p:cNvSpPr>
            <a:spLocks noGrp="1"/>
          </p:cNvSpPr>
          <p:nvPr>
            <p:ph idx="1"/>
          </p:nvPr>
        </p:nvSpPr>
        <p:spPr/>
        <p:txBody>
          <a:bodyPr>
            <a:normAutofit/>
          </a:bodyPr>
          <a:lstStyle/>
          <a:p>
            <a:pPr algn="just"/>
            <a:r>
              <a:rPr lang="en-US" sz="4000" dirty="0"/>
              <a:t>A report is a specific form of writing that is organized around concisely identifying and examining issues, events, or findings that have happened in a physical sense, such as events that have occurred within an organization, or findings from a research investigation.</a:t>
            </a:r>
            <a:endParaRPr lang="en-PH" sz="4000" dirty="0"/>
          </a:p>
        </p:txBody>
      </p:sp>
    </p:spTree>
    <p:extLst>
      <p:ext uri="{BB962C8B-B14F-4D97-AF65-F5344CB8AC3E}">
        <p14:creationId xmlns:p14="http://schemas.microsoft.com/office/powerpoint/2010/main" val="17057651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7F2DD9-C120-4749-B970-C78D12C79362}"/>
              </a:ext>
            </a:extLst>
          </p:cNvPr>
          <p:cNvSpPr>
            <a:spLocks noGrp="1"/>
          </p:cNvSpPr>
          <p:nvPr>
            <p:ph type="title"/>
          </p:nvPr>
        </p:nvSpPr>
        <p:spPr/>
        <p:txBody>
          <a:bodyPr>
            <a:normAutofit/>
          </a:bodyPr>
          <a:lstStyle/>
          <a:p>
            <a:r>
              <a:rPr lang="en-US" sz="5400" b="1" dirty="0"/>
              <a:t>6. Plan the use of tables and figures:</a:t>
            </a:r>
            <a:endParaRPr lang="en-PH" sz="5400" b="1" dirty="0"/>
          </a:p>
        </p:txBody>
      </p:sp>
      <p:sp>
        <p:nvSpPr>
          <p:cNvPr id="3" name="Content Placeholder 2">
            <a:extLst>
              <a:ext uri="{FF2B5EF4-FFF2-40B4-BE49-F238E27FC236}">
                <a16:creationId xmlns:a16="http://schemas.microsoft.com/office/drawing/2014/main" xmlns="" id="{3A006AEB-4C17-41F1-9EC6-63BE327C3B6D}"/>
              </a:ext>
            </a:extLst>
          </p:cNvPr>
          <p:cNvSpPr>
            <a:spLocks noGrp="1"/>
          </p:cNvSpPr>
          <p:nvPr>
            <p:ph idx="1"/>
          </p:nvPr>
        </p:nvSpPr>
        <p:spPr>
          <a:xfrm>
            <a:off x="1662544" y="2147455"/>
            <a:ext cx="9691255" cy="4029508"/>
          </a:xfrm>
        </p:spPr>
        <p:txBody>
          <a:bodyPr>
            <a:normAutofit/>
          </a:bodyPr>
          <a:lstStyle/>
          <a:p>
            <a:r>
              <a:rPr lang="en-US" sz="4000" dirty="0"/>
              <a:t>Will you use tables and figures in your report? </a:t>
            </a:r>
          </a:p>
          <a:p>
            <a:r>
              <a:rPr lang="en-US" sz="4000" dirty="0"/>
              <a:t>If so, which would be most useful? </a:t>
            </a:r>
          </a:p>
          <a:p>
            <a:r>
              <a:rPr lang="en-US" sz="4000" dirty="0"/>
              <a:t>Will they be in the body of the text, at the end of the report or both?</a:t>
            </a:r>
            <a:endParaRPr lang="en-PH" sz="4000" dirty="0"/>
          </a:p>
        </p:txBody>
      </p:sp>
    </p:spTree>
    <p:extLst>
      <p:ext uri="{BB962C8B-B14F-4D97-AF65-F5344CB8AC3E}">
        <p14:creationId xmlns:p14="http://schemas.microsoft.com/office/powerpoint/2010/main" val="23386424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E07D5D-7951-4DEB-810D-7902B221F658}"/>
              </a:ext>
            </a:extLst>
          </p:cNvPr>
          <p:cNvSpPr>
            <a:spLocks noGrp="1"/>
          </p:cNvSpPr>
          <p:nvPr>
            <p:ph type="title"/>
          </p:nvPr>
        </p:nvSpPr>
        <p:spPr/>
        <p:txBody>
          <a:bodyPr>
            <a:normAutofit/>
          </a:bodyPr>
          <a:lstStyle/>
          <a:p>
            <a:r>
              <a:rPr lang="en-PH" sz="6000" b="1" dirty="0"/>
              <a:t>7. </a:t>
            </a:r>
            <a:r>
              <a:rPr lang="en-US" sz="6000" b="1" dirty="0"/>
              <a:t>Write a first draft: </a:t>
            </a:r>
            <a:endParaRPr lang="en-PH" sz="6000" b="1" dirty="0"/>
          </a:p>
        </p:txBody>
      </p:sp>
      <p:sp>
        <p:nvSpPr>
          <p:cNvPr id="3" name="Content Placeholder 2">
            <a:extLst>
              <a:ext uri="{FF2B5EF4-FFF2-40B4-BE49-F238E27FC236}">
                <a16:creationId xmlns:a16="http://schemas.microsoft.com/office/drawing/2014/main" xmlns="" id="{00027227-5160-475F-9E0A-F839706BE8B7}"/>
              </a:ext>
            </a:extLst>
          </p:cNvPr>
          <p:cNvSpPr>
            <a:spLocks noGrp="1"/>
          </p:cNvSpPr>
          <p:nvPr>
            <p:ph idx="1"/>
          </p:nvPr>
        </p:nvSpPr>
        <p:spPr>
          <a:xfrm>
            <a:off x="1565564" y="2632363"/>
            <a:ext cx="9788236" cy="3544599"/>
          </a:xfrm>
        </p:spPr>
        <p:txBody>
          <a:bodyPr>
            <a:normAutofit/>
          </a:bodyPr>
          <a:lstStyle/>
          <a:p>
            <a:r>
              <a:rPr lang="en-US" sz="4400" dirty="0"/>
              <a:t>What will you write and how will you present it?</a:t>
            </a:r>
            <a:endParaRPr lang="en-PH" sz="4400" dirty="0"/>
          </a:p>
        </p:txBody>
      </p:sp>
    </p:spTree>
    <p:extLst>
      <p:ext uri="{BB962C8B-B14F-4D97-AF65-F5344CB8AC3E}">
        <p14:creationId xmlns:p14="http://schemas.microsoft.com/office/powerpoint/2010/main" val="308253259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F2F2F3-50CA-4BC1-A52E-E8093749A819}"/>
              </a:ext>
            </a:extLst>
          </p:cNvPr>
          <p:cNvSpPr>
            <a:spLocks noGrp="1"/>
          </p:cNvSpPr>
          <p:nvPr>
            <p:ph type="title"/>
          </p:nvPr>
        </p:nvSpPr>
        <p:spPr/>
        <p:txBody>
          <a:bodyPr>
            <a:normAutofit/>
          </a:bodyPr>
          <a:lstStyle/>
          <a:p>
            <a:r>
              <a:rPr lang="en-US" sz="5400" b="1" dirty="0"/>
              <a:t>8. Revise:</a:t>
            </a:r>
            <a:endParaRPr lang="en-PH" sz="5400" b="1" dirty="0"/>
          </a:p>
        </p:txBody>
      </p:sp>
      <p:sp>
        <p:nvSpPr>
          <p:cNvPr id="3" name="Content Placeholder 2">
            <a:extLst>
              <a:ext uri="{FF2B5EF4-FFF2-40B4-BE49-F238E27FC236}">
                <a16:creationId xmlns:a16="http://schemas.microsoft.com/office/drawing/2014/main" xmlns="" id="{5F686D23-6448-47B0-A874-61B8E9501DFD}"/>
              </a:ext>
            </a:extLst>
          </p:cNvPr>
          <p:cNvSpPr>
            <a:spLocks noGrp="1"/>
          </p:cNvSpPr>
          <p:nvPr>
            <p:ph idx="1"/>
          </p:nvPr>
        </p:nvSpPr>
        <p:spPr>
          <a:xfrm>
            <a:off x="1690254" y="1825625"/>
            <a:ext cx="9663545" cy="4351338"/>
          </a:xfrm>
        </p:spPr>
        <p:txBody>
          <a:bodyPr>
            <a:normAutofit/>
          </a:bodyPr>
          <a:lstStyle/>
          <a:p>
            <a:r>
              <a:rPr lang="en-US" sz="4400" dirty="0"/>
              <a:t>What is missing from the report? </a:t>
            </a:r>
          </a:p>
          <a:p>
            <a:r>
              <a:rPr lang="en-US" sz="4400" dirty="0"/>
              <a:t>Are there repetitions or irrelevant data? </a:t>
            </a:r>
          </a:p>
          <a:p>
            <a:r>
              <a:rPr lang="en-US" sz="4400" dirty="0"/>
              <a:t>Is your original problem statement addressed? </a:t>
            </a:r>
          </a:p>
          <a:p>
            <a:r>
              <a:rPr lang="en-US" sz="4400" dirty="0"/>
              <a:t>Is the writing clear, concise and to the point?</a:t>
            </a:r>
            <a:endParaRPr lang="en-PH" sz="4400" dirty="0"/>
          </a:p>
        </p:txBody>
      </p:sp>
    </p:spTree>
    <p:extLst>
      <p:ext uri="{BB962C8B-B14F-4D97-AF65-F5344CB8AC3E}">
        <p14:creationId xmlns:p14="http://schemas.microsoft.com/office/powerpoint/2010/main" val="231403195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148" y="1577009"/>
            <a:ext cx="7301948" cy="3684104"/>
          </a:xfrm>
        </p:spPr>
        <p:style>
          <a:lnRef idx="3">
            <a:schemeClr val="lt1"/>
          </a:lnRef>
          <a:fillRef idx="1">
            <a:schemeClr val="accent2"/>
          </a:fillRef>
          <a:effectRef idx="1">
            <a:schemeClr val="accent2"/>
          </a:effectRef>
          <a:fontRef idx="minor">
            <a:schemeClr val="lt1"/>
          </a:fontRef>
        </p:style>
        <p:txBody>
          <a:bodyPr/>
          <a:lstStyle/>
          <a:p>
            <a:endParaRPr lang="en-PH" sz="8000" dirty="0"/>
          </a:p>
        </p:txBody>
      </p:sp>
      <p:sp>
        <p:nvSpPr>
          <p:cNvPr id="3" name="TextBox 2">
            <a:extLst>
              <a:ext uri="{FF2B5EF4-FFF2-40B4-BE49-F238E27FC236}">
                <a16:creationId xmlns:a16="http://schemas.microsoft.com/office/drawing/2014/main" xmlns="" id="{1738C38D-9301-4F7B-9AEC-26D58E21A6AF}"/>
              </a:ext>
            </a:extLst>
          </p:cNvPr>
          <p:cNvSpPr txBox="1"/>
          <p:nvPr/>
        </p:nvSpPr>
        <p:spPr>
          <a:xfrm>
            <a:off x="2464904" y="1152254"/>
            <a:ext cx="7466996" cy="4339650"/>
          </a:xfrm>
          <a:prstGeom prst="rect">
            <a:avLst/>
          </a:prstGeom>
          <a:noFill/>
        </p:spPr>
        <p:txBody>
          <a:bodyPr wrap="square" rtlCol="0">
            <a:spAutoFit/>
          </a:bodyPr>
          <a:lstStyle/>
          <a:p>
            <a:pPr algn="ctr"/>
            <a:r>
              <a:rPr lang="en-PH" sz="13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Survey Report</a:t>
            </a:r>
          </a:p>
        </p:txBody>
      </p:sp>
    </p:spTree>
    <p:extLst>
      <p:ext uri="{BB962C8B-B14F-4D97-AF65-F5344CB8AC3E}">
        <p14:creationId xmlns:p14="http://schemas.microsoft.com/office/powerpoint/2010/main" val="413004970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D58793-E443-4BCD-8BF6-E11B6CDA78A5}"/>
              </a:ext>
            </a:extLst>
          </p:cNvPr>
          <p:cNvSpPr>
            <a:spLocks noGrp="1"/>
          </p:cNvSpPr>
          <p:nvPr>
            <p:ph type="title"/>
          </p:nvPr>
        </p:nvSpPr>
        <p:spPr/>
        <p:txBody>
          <a:bodyPr>
            <a:normAutofit/>
          </a:bodyPr>
          <a:lstStyle/>
          <a:p>
            <a:r>
              <a:rPr lang="en-PH" sz="6000" b="1" dirty="0"/>
              <a:t>What is a survey report?</a:t>
            </a:r>
          </a:p>
        </p:txBody>
      </p:sp>
      <p:sp>
        <p:nvSpPr>
          <p:cNvPr id="5" name="Rectangle 2">
            <a:extLst>
              <a:ext uri="{FF2B5EF4-FFF2-40B4-BE49-F238E27FC236}">
                <a16:creationId xmlns:a16="http://schemas.microsoft.com/office/drawing/2014/main" xmlns="" id="{BC83940A-D83A-41FD-A16E-5EDE95103A49}"/>
              </a:ext>
            </a:extLst>
          </p:cNvPr>
          <p:cNvSpPr>
            <a:spLocks noGrp="1" noChangeArrowheads="1"/>
          </p:cNvSpPr>
          <p:nvPr>
            <p:ph idx="1"/>
          </p:nvPr>
        </p:nvSpPr>
        <p:spPr bwMode="auto">
          <a:xfrm>
            <a:off x="838200" y="1815077"/>
            <a:ext cx="10515599"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pPr>
            <a:r>
              <a:rPr lang="en-US" altLang="en-US" sz="3200" dirty="0"/>
              <a:t>Survey reports make recommendations based on a careful analysis of data tallied and organized from survey findings. </a:t>
            </a:r>
          </a:p>
          <a:p>
            <a:pPr>
              <a:lnSpc>
                <a:spcPct val="100000"/>
              </a:lnSpc>
            </a:pPr>
            <a:r>
              <a:rPr lang="en-US" altLang="en-US" sz="3200" dirty="0"/>
              <a:t>A good survey report requires you to systematically move from a big-picture summary down to your specific recommendations. </a:t>
            </a:r>
          </a:p>
          <a:p>
            <a:pPr>
              <a:lnSpc>
                <a:spcPct val="100000"/>
              </a:lnSpc>
            </a:pPr>
            <a:r>
              <a:rPr lang="en-US" altLang="en-US" sz="3200" dirty="0"/>
              <a:t>How you write it determines whether you convince others to follow your advice or you are ignored.</a:t>
            </a:r>
          </a:p>
        </p:txBody>
      </p:sp>
    </p:spTree>
    <p:extLst>
      <p:ext uri="{BB962C8B-B14F-4D97-AF65-F5344CB8AC3E}">
        <p14:creationId xmlns:p14="http://schemas.microsoft.com/office/powerpoint/2010/main" val="20107508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0573ED-17F5-490D-9B43-469FCA7FEB9F}"/>
              </a:ext>
            </a:extLst>
          </p:cNvPr>
          <p:cNvSpPr>
            <a:spLocks noGrp="1"/>
          </p:cNvSpPr>
          <p:nvPr>
            <p:ph type="title"/>
          </p:nvPr>
        </p:nvSpPr>
        <p:spPr/>
        <p:txBody>
          <a:bodyPr>
            <a:normAutofit/>
          </a:bodyPr>
          <a:lstStyle/>
          <a:p>
            <a:pPr algn="ctr" fontAlgn="ctr"/>
            <a:r>
              <a:rPr lang="en-US" sz="4800" b="1" dirty="0"/>
              <a:t>How to Write a Survey Report?</a:t>
            </a:r>
            <a:endParaRPr lang="en-PH" sz="4800" dirty="0"/>
          </a:p>
        </p:txBody>
      </p:sp>
      <p:sp>
        <p:nvSpPr>
          <p:cNvPr id="3" name="Content Placeholder 2">
            <a:extLst>
              <a:ext uri="{FF2B5EF4-FFF2-40B4-BE49-F238E27FC236}">
                <a16:creationId xmlns:a16="http://schemas.microsoft.com/office/drawing/2014/main" xmlns="" id="{D6A07D9D-5494-4131-9850-C907AA3ED282}"/>
              </a:ext>
            </a:extLst>
          </p:cNvPr>
          <p:cNvSpPr>
            <a:spLocks noGrp="1"/>
          </p:cNvSpPr>
          <p:nvPr>
            <p:ph idx="1"/>
          </p:nvPr>
        </p:nvSpPr>
        <p:spPr/>
        <p:txBody>
          <a:bodyPr>
            <a:normAutofit/>
          </a:bodyPr>
          <a:lstStyle/>
          <a:p>
            <a:r>
              <a:rPr lang="en-US" sz="3600" dirty="0"/>
              <a:t>Once you have finished conducting a survey, all that is left to do is write the survey report. A survey report describes a survey, its results, and any patterns or trends found in the survey. Most survey reports follow a standard organization, broken up under certain headings. Each section has a specific purpose. Fill out each section correctly and proofread the paper to create a polished and professional report.</a:t>
            </a:r>
            <a:endParaRPr lang="en-PH" sz="3600" dirty="0"/>
          </a:p>
        </p:txBody>
      </p:sp>
    </p:spTree>
    <p:extLst>
      <p:ext uri="{BB962C8B-B14F-4D97-AF65-F5344CB8AC3E}">
        <p14:creationId xmlns:p14="http://schemas.microsoft.com/office/powerpoint/2010/main" val="2210918175"/>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FCD80-4214-40E3-8150-7FB3631DA0D7}"/>
              </a:ext>
            </a:extLst>
          </p:cNvPr>
          <p:cNvSpPr>
            <a:spLocks noGrp="1"/>
          </p:cNvSpPr>
          <p:nvPr>
            <p:ph type="title"/>
          </p:nvPr>
        </p:nvSpPr>
        <p:spPr/>
        <p:txBody>
          <a:bodyPr>
            <a:normAutofit/>
          </a:bodyPr>
          <a:lstStyle/>
          <a:p>
            <a:r>
              <a:rPr lang="en-PH" sz="6000" b="1" dirty="0"/>
              <a:t>Structure of a survey report</a:t>
            </a:r>
          </a:p>
        </p:txBody>
      </p:sp>
      <p:sp>
        <p:nvSpPr>
          <p:cNvPr id="3" name="Content Placeholder 2">
            <a:extLst>
              <a:ext uri="{FF2B5EF4-FFF2-40B4-BE49-F238E27FC236}">
                <a16:creationId xmlns:a16="http://schemas.microsoft.com/office/drawing/2014/main" xmlns="" id="{9AC969FC-C1EA-4DDC-93E9-9C8C6B937D61}"/>
              </a:ext>
            </a:extLst>
          </p:cNvPr>
          <p:cNvSpPr>
            <a:spLocks noGrp="1"/>
          </p:cNvSpPr>
          <p:nvPr>
            <p:ph idx="1"/>
          </p:nvPr>
        </p:nvSpPr>
        <p:spPr/>
        <p:txBody>
          <a:bodyPr>
            <a:normAutofit fontScale="92500" lnSpcReduction="10000"/>
          </a:bodyPr>
          <a:lstStyle/>
          <a:p>
            <a:r>
              <a:rPr lang="en-US" sz="4000" i="1" dirty="0"/>
              <a:t>Most survey research reports follow a fairly standard structure with the following inclusions: </a:t>
            </a:r>
          </a:p>
          <a:p>
            <a:pPr lvl="1"/>
            <a:r>
              <a:rPr lang="en-US" sz="3600" dirty="0"/>
              <a:t>Front page</a:t>
            </a:r>
          </a:p>
          <a:p>
            <a:pPr lvl="1"/>
            <a:r>
              <a:rPr lang="en-PH" sz="3600" dirty="0"/>
              <a:t>Table of contents</a:t>
            </a:r>
          </a:p>
          <a:p>
            <a:pPr lvl="1"/>
            <a:r>
              <a:rPr lang="en-PH" sz="3600" dirty="0"/>
              <a:t>Executive summary </a:t>
            </a:r>
          </a:p>
          <a:p>
            <a:pPr lvl="1"/>
            <a:r>
              <a:rPr lang="en-PH" sz="3600" dirty="0"/>
              <a:t>Background and objectives</a:t>
            </a:r>
          </a:p>
          <a:p>
            <a:pPr lvl="1"/>
            <a:r>
              <a:rPr lang="en-PH" sz="3600" dirty="0"/>
              <a:t>Survey method</a:t>
            </a:r>
          </a:p>
          <a:p>
            <a:pPr lvl="1"/>
            <a:r>
              <a:rPr lang="en-PH" sz="3600" dirty="0"/>
              <a:t>Survey results </a:t>
            </a:r>
          </a:p>
          <a:p>
            <a:pPr lvl="1"/>
            <a:r>
              <a:rPr lang="en-PH" sz="3600" dirty="0"/>
              <a:t>Appendices </a:t>
            </a:r>
          </a:p>
        </p:txBody>
      </p:sp>
    </p:spTree>
    <p:extLst>
      <p:ext uri="{BB962C8B-B14F-4D97-AF65-F5344CB8AC3E}">
        <p14:creationId xmlns:p14="http://schemas.microsoft.com/office/powerpoint/2010/main" val="2259515500"/>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BB2B3D-0493-4BD1-A9A2-7045BED36197}"/>
              </a:ext>
            </a:extLst>
          </p:cNvPr>
          <p:cNvSpPr>
            <a:spLocks noGrp="1"/>
          </p:cNvSpPr>
          <p:nvPr>
            <p:ph type="title"/>
          </p:nvPr>
        </p:nvSpPr>
        <p:spPr>
          <a:xfrm>
            <a:off x="838200" y="365125"/>
            <a:ext cx="10515600" cy="4774911"/>
          </a:xfrm>
        </p:spPr>
        <p:txBody>
          <a:bodyPr>
            <a:normAutofit/>
          </a:bodyPr>
          <a:lstStyle/>
          <a:p>
            <a:pPr algn="ctr"/>
            <a:r>
              <a:rPr lang="en-PH" sz="6600" b="1" dirty="0"/>
              <a:t>Part 1: </a:t>
            </a:r>
            <a:br>
              <a:rPr lang="en-PH" sz="6600" b="1" dirty="0"/>
            </a:br>
            <a:r>
              <a:rPr lang="en-US" sz="6600" b="1" dirty="0"/>
              <a:t>Writing the Summary and Background Info</a:t>
            </a:r>
            <a:endParaRPr lang="en-PH" sz="6600" b="1" dirty="0"/>
          </a:p>
        </p:txBody>
      </p:sp>
      <p:sp>
        <p:nvSpPr>
          <p:cNvPr id="3" name="Content Placeholder 2">
            <a:extLst>
              <a:ext uri="{FF2B5EF4-FFF2-40B4-BE49-F238E27FC236}">
                <a16:creationId xmlns:a16="http://schemas.microsoft.com/office/drawing/2014/main" xmlns="" id="{24D12CEE-CC91-472B-A2B7-98B0299D701E}"/>
              </a:ext>
            </a:extLst>
          </p:cNvPr>
          <p:cNvSpPr>
            <a:spLocks noGrp="1"/>
          </p:cNvSpPr>
          <p:nvPr>
            <p:ph idx="1"/>
          </p:nvPr>
        </p:nvSpPr>
        <p:spPr>
          <a:xfrm>
            <a:off x="838200" y="5888181"/>
            <a:ext cx="10515600" cy="288781"/>
          </a:xfrm>
        </p:spPr>
        <p:txBody>
          <a:bodyPr>
            <a:normAutofit fontScale="62500" lnSpcReduction="20000"/>
          </a:bodyPr>
          <a:lstStyle/>
          <a:p>
            <a:endParaRPr lang="en-PH" dirty="0"/>
          </a:p>
        </p:txBody>
      </p:sp>
    </p:spTree>
    <p:extLst>
      <p:ext uri="{BB962C8B-B14F-4D97-AF65-F5344CB8AC3E}">
        <p14:creationId xmlns:p14="http://schemas.microsoft.com/office/powerpoint/2010/main" val="3445675419"/>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CF5FEF-B50C-4A38-8925-E00603B09D0A}"/>
              </a:ext>
            </a:extLst>
          </p:cNvPr>
          <p:cNvSpPr>
            <a:spLocks noGrp="1"/>
          </p:cNvSpPr>
          <p:nvPr>
            <p:ph type="title"/>
          </p:nvPr>
        </p:nvSpPr>
        <p:spPr/>
        <p:txBody>
          <a:bodyPr>
            <a:normAutofit/>
          </a:bodyPr>
          <a:lstStyle/>
          <a:p>
            <a:r>
              <a:rPr lang="en-PH" dirty="0"/>
              <a:t>1. </a:t>
            </a:r>
            <a:r>
              <a:rPr lang="en-US" b="1" dirty="0"/>
              <a:t>Break the report up into separate sections with headings</a:t>
            </a:r>
            <a:endParaRPr lang="en-PH" dirty="0"/>
          </a:p>
        </p:txBody>
      </p:sp>
      <p:sp>
        <p:nvSpPr>
          <p:cNvPr id="3" name="Content Placeholder 2">
            <a:extLst>
              <a:ext uri="{FF2B5EF4-FFF2-40B4-BE49-F238E27FC236}">
                <a16:creationId xmlns:a16="http://schemas.microsoft.com/office/drawing/2014/main" xmlns="" id="{C2684E46-BB38-4AD7-8951-0D954ACFF7C1}"/>
              </a:ext>
            </a:extLst>
          </p:cNvPr>
          <p:cNvSpPr>
            <a:spLocks noGrp="1"/>
          </p:cNvSpPr>
          <p:nvPr>
            <p:ph idx="1"/>
          </p:nvPr>
        </p:nvSpPr>
        <p:spPr/>
        <p:txBody>
          <a:bodyPr>
            <a:normAutofit lnSpcReduction="10000"/>
          </a:bodyPr>
          <a:lstStyle/>
          <a:p>
            <a:r>
              <a:rPr lang="en-US" dirty="0"/>
              <a:t>Survey reports usually use headings for each section. While there may be slight differences between reports, the headings are typically the same. The standard headings for a report are:</a:t>
            </a:r>
            <a:endParaRPr lang="en-US" baseline="30000" dirty="0"/>
          </a:p>
          <a:p>
            <a:pPr lvl="1"/>
            <a:r>
              <a:rPr lang="en-US" dirty="0"/>
              <a:t>Title Page</a:t>
            </a:r>
          </a:p>
          <a:p>
            <a:pPr lvl="1"/>
            <a:r>
              <a:rPr lang="en-US" dirty="0"/>
              <a:t>Table of Contents</a:t>
            </a:r>
          </a:p>
          <a:p>
            <a:pPr lvl="1"/>
            <a:r>
              <a:rPr lang="en-US" dirty="0"/>
              <a:t>Executive Summary</a:t>
            </a:r>
          </a:p>
          <a:p>
            <a:pPr lvl="1"/>
            <a:r>
              <a:rPr lang="en-US" dirty="0"/>
              <a:t>Background and Objectives</a:t>
            </a:r>
          </a:p>
          <a:p>
            <a:pPr lvl="1"/>
            <a:r>
              <a:rPr lang="en-US" dirty="0"/>
              <a:t>Methodology</a:t>
            </a:r>
          </a:p>
          <a:p>
            <a:pPr lvl="1"/>
            <a:r>
              <a:rPr lang="en-US" dirty="0"/>
              <a:t>Results</a:t>
            </a:r>
          </a:p>
          <a:p>
            <a:pPr lvl="1"/>
            <a:r>
              <a:rPr lang="en-US" dirty="0"/>
              <a:t>Conclusion and Recommendations</a:t>
            </a:r>
          </a:p>
          <a:p>
            <a:pPr lvl="1"/>
            <a:r>
              <a:rPr lang="en-US" dirty="0"/>
              <a:t>Appendices</a:t>
            </a:r>
          </a:p>
          <a:p>
            <a:endParaRPr lang="en-PH" dirty="0"/>
          </a:p>
        </p:txBody>
      </p:sp>
    </p:spTree>
    <p:extLst>
      <p:ext uri="{BB962C8B-B14F-4D97-AF65-F5344CB8AC3E}">
        <p14:creationId xmlns:p14="http://schemas.microsoft.com/office/powerpoint/2010/main" val="214295347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6C54CB-D074-4472-89FA-5B1B24797E45}"/>
              </a:ext>
            </a:extLst>
          </p:cNvPr>
          <p:cNvSpPr>
            <a:spLocks noGrp="1"/>
          </p:cNvSpPr>
          <p:nvPr>
            <p:ph type="title"/>
          </p:nvPr>
        </p:nvSpPr>
        <p:spPr/>
        <p:txBody>
          <a:bodyPr/>
          <a:lstStyle/>
          <a:p>
            <a:endParaRPr lang="en-PH" dirty="0"/>
          </a:p>
        </p:txBody>
      </p:sp>
      <p:sp>
        <p:nvSpPr>
          <p:cNvPr id="3" name="Content Placeholder 2">
            <a:extLst>
              <a:ext uri="{FF2B5EF4-FFF2-40B4-BE49-F238E27FC236}">
                <a16:creationId xmlns:a16="http://schemas.microsoft.com/office/drawing/2014/main" xmlns="" id="{B435B60C-8D9F-4710-AFF5-173C5AC9B247}"/>
              </a:ext>
            </a:extLst>
          </p:cNvPr>
          <p:cNvSpPr>
            <a:spLocks noGrp="1"/>
          </p:cNvSpPr>
          <p:nvPr>
            <p:ph idx="1"/>
          </p:nvPr>
        </p:nvSpPr>
        <p:spPr/>
        <p:txBody>
          <a:bodyPr/>
          <a:lstStyle/>
          <a:p>
            <a:endParaRPr lang="en-PH" dirty="0"/>
          </a:p>
        </p:txBody>
      </p:sp>
    </p:spTree>
    <p:extLst>
      <p:ext uri="{BB962C8B-B14F-4D97-AF65-F5344CB8AC3E}">
        <p14:creationId xmlns:p14="http://schemas.microsoft.com/office/powerpoint/2010/main" val="269097340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xmlns="" id="{7537DA02-8F0E-4BFE-96F8-51D0ACEDB81F}"/>
              </a:ext>
            </a:extLst>
          </p:cNvPr>
          <p:cNvSpPr>
            <a:spLocks noGrp="1" noChangeArrowheads="1"/>
          </p:cNvSpPr>
          <p:nvPr>
            <p:ph type="title"/>
          </p:nvPr>
        </p:nvSpPr>
        <p:spPr/>
        <p:txBody>
          <a:bodyPr>
            <a:normAutofit/>
          </a:bodyPr>
          <a:lstStyle/>
          <a:p>
            <a:r>
              <a:rPr lang="en-US" altLang="en-US" sz="5400" b="1" dirty="0"/>
              <a:t>Basic Format</a:t>
            </a:r>
          </a:p>
        </p:txBody>
      </p:sp>
      <p:sp>
        <p:nvSpPr>
          <p:cNvPr id="32771" name="Rectangle 3">
            <a:extLst>
              <a:ext uri="{FF2B5EF4-FFF2-40B4-BE49-F238E27FC236}">
                <a16:creationId xmlns:a16="http://schemas.microsoft.com/office/drawing/2014/main" xmlns="" id="{D13BAD3D-9992-48F8-B3A2-7A70461D1AFF}"/>
              </a:ext>
            </a:extLst>
          </p:cNvPr>
          <p:cNvSpPr>
            <a:spLocks noGrp="1" noChangeArrowheads="1"/>
          </p:cNvSpPr>
          <p:nvPr>
            <p:ph type="body" idx="1"/>
          </p:nvPr>
        </p:nvSpPr>
        <p:spPr>
          <a:xfrm>
            <a:off x="965915" y="1841678"/>
            <a:ext cx="10599313" cy="5016321"/>
          </a:xfrm>
        </p:spPr>
        <p:txBody>
          <a:bodyPr>
            <a:normAutofit/>
          </a:bodyPr>
          <a:lstStyle/>
          <a:p>
            <a:r>
              <a:rPr lang="en-US" altLang="en-US" sz="3600" dirty="0"/>
              <a:t>Total 10-15 pages, including appendices.  No penalty for longer reports as long as appropriate writing style maintained.</a:t>
            </a:r>
          </a:p>
          <a:p>
            <a:r>
              <a:rPr lang="en-US" altLang="en-US" sz="3600" dirty="0"/>
              <a:t>Single spaced, no indent, justify only</a:t>
            </a:r>
          </a:p>
          <a:p>
            <a:r>
              <a:rPr lang="en-US" altLang="en-US" sz="3600" dirty="0"/>
              <a:t>Page numbers in upper right corner</a:t>
            </a:r>
          </a:p>
          <a:p>
            <a:r>
              <a:rPr lang="en-US" altLang="en-US" sz="3600" dirty="0"/>
              <a:t>Font Style: Arial/Arial narrow </a:t>
            </a:r>
          </a:p>
          <a:p>
            <a:r>
              <a:rPr lang="en-US" altLang="en-US" sz="3600" dirty="0"/>
              <a:t>Font Size: 11 or 12 </a:t>
            </a:r>
          </a:p>
        </p:txBody>
      </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316763-6070-427C-8586-99BE3A9CB276}"/>
              </a:ext>
            </a:extLst>
          </p:cNvPr>
          <p:cNvSpPr>
            <a:spLocks noGrp="1"/>
          </p:cNvSpPr>
          <p:nvPr>
            <p:ph type="title"/>
          </p:nvPr>
        </p:nvSpPr>
        <p:spPr/>
        <p:txBody>
          <a:bodyPr>
            <a:normAutofit/>
          </a:bodyPr>
          <a:lstStyle/>
          <a:p>
            <a:r>
              <a:rPr lang="en-PH" dirty="0"/>
              <a:t>2. </a:t>
            </a:r>
            <a:r>
              <a:rPr lang="en-US" b="1" dirty="0"/>
              <a:t>Write a 1-2 page executive summary paraphrasing the report.</a:t>
            </a:r>
            <a:endParaRPr lang="en-PH" dirty="0"/>
          </a:p>
        </p:txBody>
      </p:sp>
      <p:sp>
        <p:nvSpPr>
          <p:cNvPr id="3" name="Content Placeholder 2">
            <a:extLst>
              <a:ext uri="{FF2B5EF4-FFF2-40B4-BE49-F238E27FC236}">
                <a16:creationId xmlns:a16="http://schemas.microsoft.com/office/drawing/2014/main" xmlns="" id="{E3649A3A-715C-4447-8EDC-DA45F610F6DF}"/>
              </a:ext>
            </a:extLst>
          </p:cNvPr>
          <p:cNvSpPr>
            <a:spLocks noGrp="1"/>
          </p:cNvSpPr>
          <p:nvPr>
            <p:ph idx="1"/>
          </p:nvPr>
        </p:nvSpPr>
        <p:spPr/>
        <p:txBody>
          <a:bodyPr/>
          <a:lstStyle/>
          <a:p>
            <a:r>
              <a:rPr lang="en-US" dirty="0"/>
              <a:t>This comes at the very beginning of the report, after the table of contents. An executive summary condenses the main points of the report into a few pages. It should include:</a:t>
            </a:r>
            <a:endParaRPr lang="en-US" baseline="30000" dirty="0"/>
          </a:p>
          <a:p>
            <a:pPr lvl="1"/>
            <a:r>
              <a:rPr lang="en-US" dirty="0"/>
              <a:t>Methodology of the survey.</a:t>
            </a:r>
          </a:p>
          <a:p>
            <a:pPr lvl="1"/>
            <a:r>
              <a:rPr lang="en-US" dirty="0"/>
              <a:t>Key results of the survey.</a:t>
            </a:r>
          </a:p>
          <a:p>
            <a:pPr lvl="1"/>
            <a:r>
              <a:rPr lang="en-US" dirty="0"/>
              <a:t>Conclusions drawn from the results of the survey.</a:t>
            </a:r>
          </a:p>
          <a:p>
            <a:pPr lvl="1"/>
            <a:r>
              <a:rPr lang="en-US" dirty="0"/>
              <a:t>Recommendations based on the results of the survey.</a:t>
            </a:r>
          </a:p>
          <a:p>
            <a:endParaRPr lang="en-PH" dirty="0"/>
          </a:p>
        </p:txBody>
      </p:sp>
    </p:spTree>
    <p:extLst>
      <p:ext uri="{BB962C8B-B14F-4D97-AF65-F5344CB8AC3E}">
        <p14:creationId xmlns:p14="http://schemas.microsoft.com/office/powerpoint/2010/main" val="4147884250"/>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PH" dirty="0" smtClean="0"/>
              <a:t>Background and Objectives</a:t>
            </a:r>
            <a:endParaRPr lang="en-PH" dirty="0"/>
          </a:p>
        </p:txBody>
      </p:sp>
      <p:sp>
        <p:nvSpPr>
          <p:cNvPr id="3" name="Subtitle 2"/>
          <p:cNvSpPr>
            <a:spLocks noGrp="1"/>
          </p:cNvSpPr>
          <p:nvPr>
            <p:ph type="subTitle" idx="1"/>
          </p:nvPr>
        </p:nvSpPr>
        <p:spPr/>
        <p:txBody>
          <a:bodyPr/>
          <a:lstStyle/>
          <a:p>
            <a:endParaRPr lang="en-PH"/>
          </a:p>
        </p:txBody>
      </p:sp>
    </p:spTree>
    <p:extLst>
      <p:ext uri="{BB962C8B-B14F-4D97-AF65-F5344CB8AC3E}">
        <p14:creationId xmlns:p14="http://schemas.microsoft.com/office/powerpoint/2010/main" val="4227097266"/>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EFB37E-F211-4A70-A61E-2284D0D7528D}"/>
              </a:ext>
            </a:extLst>
          </p:cNvPr>
          <p:cNvSpPr>
            <a:spLocks noGrp="1"/>
          </p:cNvSpPr>
          <p:nvPr>
            <p:ph type="title"/>
          </p:nvPr>
        </p:nvSpPr>
        <p:spPr/>
        <p:txBody>
          <a:bodyPr>
            <a:normAutofit fontScale="90000"/>
          </a:bodyPr>
          <a:lstStyle/>
          <a:p>
            <a:r>
              <a:rPr lang="en-US" b="1" dirty="0"/>
              <a:t/>
            </a:r>
            <a:br>
              <a:rPr lang="en-US" b="1" dirty="0"/>
            </a:br>
            <a:r>
              <a:rPr lang="en-US" b="1" dirty="0"/>
              <a:t>3. State the objectives of the survey in the background section.</a:t>
            </a:r>
            <a:endParaRPr lang="en-PH" dirty="0"/>
          </a:p>
        </p:txBody>
      </p:sp>
      <p:sp>
        <p:nvSpPr>
          <p:cNvPr id="3" name="Content Placeholder 2">
            <a:extLst>
              <a:ext uri="{FF2B5EF4-FFF2-40B4-BE49-F238E27FC236}">
                <a16:creationId xmlns:a16="http://schemas.microsoft.com/office/drawing/2014/main" xmlns="" id="{A35B7569-A16D-46E6-A63C-813CA50D58E0}"/>
              </a:ext>
            </a:extLst>
          </p:cNvPr>
          <p:cNvSpPr>
            <a:spLocks noGrp="1"/>
          </p:cNvSpPr>
          <p:nvPr>
            <p:ph idx="1"/>
          </p:nvPr>
        </p:nvSpPr>
        <p:spPr/>
        <p:txBody>
          <a:bodyPr/>
          <a:lstStyle/>
          <a:p>
            <a:r>
              <a:rPr lang="en-US" dirty="0"/>
              <a:t>Start the section by saying why the survey was conducted. Explain the hypothesis and goals of the survey. You usually don't need to write more than a page. Make sure to identify the:</a:t>
            </a:r>
            <a:endParaRPr lang="en-US" baseline="30000" dirty="0"/>
          </a:p>
          <a:p>
            <a:pPr lvl="1"/>
            <a:r>
              <a:rPr lang="en-US" dirty="0"/>
              <a:t>Study or target population: Who is being studied? Do they belong to a certain age group, cultural group, religion, political belief, or other common practice?</a:t>
            </a:r>
          </a:p>
          <a:p>
            <a:pPr lvl="1"/>
            <a:r>
              <a:rPr lang="en-US" dirty="0"/>
              <a:t>Variables of the study: What is the survey trying to study? Is the study looking for the association or relationship between two things?</a:t>
            </a:r>
          </a:p>
          <a:p>
            <a:pPr lvl="1"/>
            <a:r>
              <a:rPr lang="en-US" dirty="0"/>
              <a:t>Purpose of the study: How will this information be used? What new information can this survey help us realize?</a:t>
            </a:r>
          </a:p>
          <a:p>
            <a:endParaRPr lang="en-PH" dirty="0"/>
          </a:p>
        </p:txBody>
      </p:sp>
    </p:spTree>
    <p:extLst>
      <p:ext uri="{BB962C8B-B14F-4D97-AF65-F5344CB8AC3E}">
        <p14:creationId xmlns:p14="http://schemas.microsoft.com/office/powerpoint/2010/main" val="2958563446"/>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D1F8FB-BBD2-48E5-9D45-F0531D5A5447}"/>
              </a:ext>
            </a:extLst>
          </p:cNvPr>
          <p:cNvSpPr>
            <a:spLocks noGrp="1"/>
          </p:cNvSpPr>
          <p:nvPr>
            <p:ph type="title"/>
          </p:nvPr>
        </p:nvSpPr>
        <p:spPr/>
        <p:txBody>
          <a:bodyPr/>
          <a:lstStyle/>
          <a:p>
            <a:endParaRPr lang="en-PH" dirty="0"/>
          </a:p>
        </p:txBody>
      </p:sp>
      <p:sp>
        <p:nvSpPr>
          <p:cNvPr id="3" name="Content Placeholder 2">
            <a:extLst>
              <a:ext uri="{FF2B5EF4-FFF2-40B4-BE49-F238E27FC236}">
                <a16:creationId xmlns:a16="http://schemas.microsoft.com/office/drawing/2014/main" xmlns="" id="{B455B1A6-FE28-4361-8185-C615DC688EA4}"/>
              </a:ext>
            </a:extLst>
          </p:cNvPr>
          <p:cNvSpPr>
            <a:spLocks noGrp="1"/>
          </p:cNvSpPr>
          <p:nvPr>
            <p:ph idx="1"/>
          </p:nvPr>
        </p:nvSpPr>
        <p:spPr/>
        <p:txBody>
          <a:bodyPr/>
          <a:lstStyle/>
          <a:p>
            <a:endParaRPr lang="en-PH" dirty="0"/>
          </a:p>
        </p:txBody>
      </p:sp>
    </p:spTree>
    <p:extLst>
      <p:ext uri="{BB962C8B-B14F-4D97-AF65-F5344CB8AC3E}">
        <p14:creationId xmlns:p14="http://schemas.microsoft.com/office/powerpoint/2010/main" val="2028936576"/>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3E85F0-F4E0-441B-B4A6-8E59373C8B17}"/>
              </a:ext>
            </a:extLst>
          </p:cNvPr>
          <p:cNvSpPr>
            <a:spLocks noGrp="1"/>
          </p:cNvSpPr>
          <p:nvPr>
            <p:ph type="title"/>
          </p:nvPr>
        </p:nvSpPr>
        <p:spPr/>
        <p:txBody>
          <a:bodyPr/>
          <a:lstStyle/>
          <a:p>
            <a:r>
              <a:rPr lang="en-PH" dirty="0"/>
              <a:t>4. </a:t>
            </a:r>
            <a:r>
              <a:rPr lang="en-US" b="1" dirty="0"/>
              <a:t>Provide background information by explaining similar research and studies</a:t>
            </a:r>
            <a:endParaRPr lang="en-PH" dirty="0"/>
          </a:p>
        </p:txBody>
      </p:sp>
      <p:sp>
        <p:nvSpPr>
          <p:cNvPr id="3" name="Content Placeholder 2">
            <a:extLst>
              <a:ext uri="{FF2B5EF4-FFF2-40B4-BE49-F238E27FC236}">
                <a16:creationId xmlns:a16="http://schemas.microsoft.com/office/drawing/2014/main" xmlns="" id="{8C72B19D-E74A-4740-8456-6F077ABDD5A3}"/>
              </a:ext>
            </a:extLst>
          </p:cNvPr>
          <p:cNvSpPr>
            <a:spLocks noGrp="1"/>
          </p:cNvSpPr>
          <p:nvPr>
            <p:ph idx="1"/>
          </p:nvPr>
        </p:nvSpPr>
        <p:spPr/>
        <p:txBody>
          <a:bodyPr>
            <a:normAutofit lnSpcReduction="10000"/>
          </a:bodyPr>
          <a:lstStyle/>
          <a:p>
            <a:r>
              <a:rPr lang="en-US" dirty="0"/>
              <a:t>This research can help you determine if your survey results support current beliefs on the topic or disagree with them. Write 2 or more pages explaining the issue and how other researchers have approached it.</a:t>
            </a:r>
            <a:r>
              <a:rPr lang="en-US" baseline="30000" dirty="0"/>
              <a:t> </a:t>
            </a:r>
          </a:p>
          <a:p>
            <a:pPr lvl="1"/>
            <a:r>
              <a:rPr lang="en-US" dirty="0"/>
              <a:t>Look for surveys done by researchers in peer-viewed academic journals. In addition to these, consult reports produced by similar companies, organizations, newspapers, or think tanks.</a:t>
            </a:r>
          </a:p>
          <a:p>
            <a:pPr lvl="1"/>
            <a:r>
              <a:rPr lang="en-US" dirty="0"/>
              <a:t>Compare their results to yours. Do your results support or conflict with their claims? What new information does your report provide on the matter?</a:t>
            </a:r>
          </a:p>
          <a:p>
            <a:pPr lvl="1"/>
            <a:r>
              <a:rPr lang="en-US" dirty="0"/>
              <a:t>Provide a description of the issue backed with peer-reviewed evidence. Define what it is you're trying to learn and explain why other studies haven't found this information.</a:t>
            </a:r>
          </a:p>
          <a:p>
            <a:endParaRPr lang="en-PH" dirty="0"/>
          </a:p>
        </p:txBody>
      </p:sp>
    </p:spTree>
    <p:extLst>
      <p:ext uri="{BB962C8B-B14F-4D97-AF65-F5344CB8AC3E}">
        <p14:creationId xmlns:p14="http://schemas.microsoft.com/office/powerpoint/2010/main" val="1657139328"/>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766053-D083-4C73-BD4A-D4803163A491}"/>
              </a:ext>
            </a:extLst>
          </p:cNvPr>
          <p:cNvSpPr>
            <a:spLocks noGrp="1"/>
          </p:cNvSpPr>
          <p:nvPr>
            <p:ph type="title"/>
          </p:nvPr>
        </p:nvSpPr>
        <p:spPr/>
        <p:txBody>
          <a:bodyPr/>
          <a:lstStyle/>
          <a:p>
            <a:endParaRPr lang="en-PH" dirty="0"/>
          </a:p>
        </p:txBody>
      </p:sp>
      <p:sp>
        <p:nvSpPr>
          <p:cNvPr id="3" name="Content Placeholder 2">
            <a:extLst>
              <a:ext uri="{FF2B5EF4-FFF2-40B4-BE49-F238E27FC236}">
                <a16:creationId xmlns:a16="http://schemas.microsoft.com/office/drawing/2014/main" xmlns="" id="{3B1BBFDB-FE58-4ABA-91AE-FDF9D8F60618}"/>
              </a:ext>
            </a:extLst>
          </p:cNvPr>
          <p:cNvSpPr>
            <a:spLocks noGrp="1"/>
          </p:cNvSpPr>
          <p:nvPr>
            <p:ph idx="1"/>
          </p:nvPr>
        </p:nvSpPr>
        <p:spPr/>
        <p:txBody>
          <a:bodyPr/>
          <a:lstStyle/>
          <a:p>
            <a:endParaRPr lang="en-PH" dirty="0"/>
          </a:p>
        </p:txBody>
      </p:sp>
    </p:spTree>
    <p:extLst>
      <p:ext uri="{BB962C8B-B14F-4D97-AF65-F5344CB8AC3E}">
        <p14:creationId xmlns:p14="http://schemas.microsoft.com/office/powerpoint/2010/main" val="2831190575"/>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E0CD12-A51B-4C4E-B20F-6CFCD9C09112}"/>
              </a:ext>
            </a:extLst>
          </p:cNvPr>
          <p:cNvSpPr>
            <a:spLocks noGrp="1"/>
          </p:cNvSpPr>
          <p:nvPr>
            <p:ph type="title"/>
          </p:nvPr>
        </p:nvSpPr>
        <p:spPr>
          <a:xfrm>
            <a:off x="838200" y="365125"/>
            <a:ext cx="10515600" cy="5439930"/>
          </a:xfrm>
        </p:spPr>
        <p:txBody>
          <a:bodyPr>
            <a:normAutofit/>
          </a:bodyPr>
          <a:lstStyle/>
          <a:p>
            <a:pPr algn="ctr"/>
            <a:r>
              <a:rPr lang="en-PH" sz="8000" dirty="0"/>
              <a:t>Part 2: </a:t>
            </a:r>
            <a:br>
              <a:rPr lang="en-PH" sz="8000" dirty="0"/>
            </a:br>
            <a:r>
              <a:rPr lang="en-US" sz="8000" b="1" dirty="0"/>
              <a:t>Explaining the Method and Results</a:t>
            </a:r>
            <a:endParaRPr lang="en-PH" sz="8000" dirty="0"/>
          </a:p>
        </p:txBody>
      </p:sp>
      <p:sp>
        <p:nvSpPr>
          <p:cNvPr id="3" name="Content Placeholder 2">
            <a:extLst>
              <a:ext uri="{FF2B5EF4-FFF2-40B4-BE49-F238E27FC236}">
                <a16:creationId xmlns:a16="http://schemas.microsoft.com/office/drawing/2014/main" xmlns="" id="{3C33CEBC-4C0F-46E6-9F4B-C79F70A74783}"/>
              </a:ext>
            </a:extLst>
          </p:cNvPr>
          <p:cNvSpPr>
            <a:spLocks noGrp="1"/>
          </p:cNvSpPr>
          <p:nvPr>
            <p:ph idx="1"/>
          </p:nvPr>
        </p:nvSpPr>
        <p:spPr>
          <a:xfrm>
            <a:off x="838200" y="6131243"/>
            <a:ext cx="10515600" cy="45719"/>
          </a:xfrm>
        </p:spPr>
        <p:txBody>
          <a:bodyPr>
            <a:normAutofit fontScale="25000" lnSpcReduction="20000"/>
          </a:bodyPr>
          <a:lstStyle/>
          <a:p>
            <a:endParaRPr lang="en-PH" dirty="0"/>
          </a:p>
        </p:txBody>
      </p:sp>
    </p:spTree>
    <p:extLst>
      <p:ext uri="{BB962C8B-B14F-4D97-AF65-F5344CB8AC3E}">
        <p14:creationId xmlns:p14="http://schemas.microsoft.com/office/powerpoint/2010/main" val="3208472086"/>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A922D5-AC30-4D60-AA15-54C56EABBDDF}"/>
              </a:ext>
            </a:extLst>
          </p:cNvPr>
          <p:cNvSpPr>
            <a:spLocks noGrp="1"/>
          </p:cNvSpPr>
          <p:nvPr>
            <p:ph type="title"/>
          </p:nvPr>
        </p:nvSpPr>
        <p:spPr/>
        <p:txBody>
          <a:bodyPr/>
          <a:lstStyle/>
          <a:p>
            <a:r>
              <a:rPr lang="en-PH" dirty="0"/>
              <a:t>A. </a:t>
            </a:r>
            <a:r>
              <a:rPr lang="en-US" b="1" dirty="0"/>
              <a:t>Explain how the study was conducted in the methodology section.</a:t>
            </a:r>
            <a:endParaRPr lang="en-PH" dirty="0"/>
          </a:p>
        </p:txBody>
      </p:sp>
      <p:sp>
        <p:nvSpPr>
          <p:cNvPr id="3" name="Content Placeholder 2">
            <a:extLst>
              <a:ext uri="{FF2B5EF4-FFF2-40B4-BE49-F238E27FC236}">
                <a16:creationId xmlns:a16="http://schemas.microsoft.com/office/drawing/2014/main" xmlns="" id="{47FB3264-263E-436A-BE85-E6D841F1D457}"/>
              </a:ext>
            </a:extLst>
          </p:cNvPr>
          <p:cNvSpPr>
            <a:spLocks noGrp="1"/>
          </p:cNvSpPr>
          <p:nvPr>
            <p:ph idx="1"/>
          </p:nvPr>
        </p:nvSpPr>
        <p:spPr/>
        <p:txBody>
          <a:bodyPr>
            <a:normAutofit/>
          </a:bodyPr>
          <a:lstStyle/>
          <a:p>
            <a:r>
              <a:rPr lang="en-US" dirty="0"/>
              <a:t>This section helps readers understand how the survey was conducted. It comes after the background and objectives section. Depending on the complexity of your study, this section may be several pages long. Some things you should cover in this section include:</a:t>
            </a:r>
          </a:p>
          <a:p>
            <a:pPr lvl="1"/>
            <a:r>
              <a:rPr lang="en-US" dirty="0"/>
              <a:t>Who did you ask? How can you define the gender, age, and other characteristics of these groups?</a:t>
            </a:r>
          </a:p>
          <a:p>
            <a:pPr lvl="1"/>
            <a:r>
              <a:rPr lang="en-US" dirty="0"/>
              <a:t>Did you do the survey over email, telephone, website, or 1-on-1 interviews?</a:t>
            </a:r>
          </a:p>
          <a:p>
            <a:pPr lvl="1"/>
            <a:r>
              <a:rPr lang="en-US" dirty="0"/>
              <a:t>Were participants randomly chosen or selected for a certain reason?</a:t>
            </a:r>
          </a:p>
          <a:p>
            <a:pPr lvl="1"/>
            <a:r>
              <a:rPr lang="en-US" dirty="0"/>
              <a:t>How large was the sample size? In other words, how many people answered the results of the survey?</a:t>
            </a:r>
          </a:p>
          <a:p>
            <a:pPr lvl="1"/>
            <a:r>
              <a:rPr lang="en-US" dirty="0"/>
              <a:t>Were participants offered anything in exchange for filling out the survey?</a:t>
            </a:r>
          </a:p>
          <a:p>
            <a:endParaRPr lang="en-PH" dirty="0"/>
          </a:p>
        </p:txBody>
      </p:sp>
    </p:spTree>
    <p:extLst>
      <p:ext uri="{BB962C8B-B14F-4D97-AF65-F5344CB8AC3E}">
        <p14:creationId xmlns:p14="http://schemas.microsoft.com/office/powerpoint/2010/main" val="3389492960"/>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B320C1-9899-4B5F-8AB0-569E864CE578}"/>
              </a:ext>
            </a:extLst>
          </p:cNvPr>
          <p:cNvSpPr>
            <a:spLocks noGrp="1"/>
          </p:cNvSpPr>
          <p:nvPr>
            <p:ph type="title"/>
          </p:nvPr>
        </p:nvSpPr>
        <p:spPr/>
        <p:txBody>
          <a:bodyPr/>
          <a:lstStyle/>
          <a:p>
            <a:endParaRPr lang="en-PH" dirty="0"/>
          </a:p>
        </p:txBody>
      </p:sp>
      <p:sp>
        <p:nvSpPr>
          <p:cNvPr id="3" name="Content Placeholder 2">
            <a:extLst>
              <a:ext uri="{FF2B5EF4-FFF2-40B4-BE49-F238E27FC236}">
                <a16:creationId xmlns:a16="http://schemas.microsoft.com/office/drawing/2014/main" xmlns="" id="{A8F8BFCF-BBF1-4D23-9F7C-265ECF766C3B}"/>
              </a:ext>
            </a:extLst>
          </p:cNvPr>
          <p:cNvSpPr>
            <a:spLocks noGrp="1"/>
          </p:cNvSpPr>
          <p:nvPr>
            <p:ph idx="1"/>
          </p:nvPr>
        </p:nvSpPr>
        <p:spPr/>
        <p:txBody>
          <a:bodyPr/>
          <a:lstStyle/>
          <a:p>
            <a:endParaRPr lang="en-PH" dirty="0"/>
          </a:p>
        </p:txBody>
      </p:sp>
    </p:spTree>
    <p:extLst>
      <p:ext uri="{BB962C8B-B14F-4D97-AF65-F5344CB8AC3E}">
        <p14:creationId xmlns:p14="http://schemas.microsoft.com/office/powerpoint/2010/main" val="2673953298"/>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9124C6-92B7-48E9-9EFB-5C8811A86341}"/>
              </a:ext>
            </a:extLst>
          </p:cNvPr>
          <p:cNvSpPr>
            <a:spLocks noGrp="1"/>
          </p:cNvSpPr>
          <p:nvPr>
            <p:ph type="title"/>
          </p:nvPr>
        </p:nvSpPr>
        <p:spPr/>
        <p:txBody>
          <a:bodyPr>
            <a:normAutofit/>
          </a:bodyPr>
          <a:lstStyle/>
          <a:p>
            <a:r>
              <a:rPr lang="en-PH" dirty="0"/>
              <a:t>B. </a:t>
            </a:r>
            <a:r>
              <a:rPr lang="en-US" b="1" dirty="0"/>
              <a:t>Describe what type of questions were asked in the methodology section</a:t>
            </a:r>
            <a:endParaRPr lang="en-PH" dirty="0"/>
          </a:p>
        </p:txBody>
      </p:sp>
      <p:sp>
        <p:nvSpPr>
          <p:cNvPr id="3" name="Content Placeholder 2">
            <a:extLst>
              <a:ext uri="{FF2B5EF4-FFF2-40B4-BE49-F238E27FC236}">
                <a16:creationId xmlns:a16="http://schemas.microsoft.com/office/drawing/2014/main" xmlns="" id="{01A3CD85-A21C-435B-B17F-8E4FBCC09FDE}"/>
              </a:ext>
            </a:extLst>
          </p:cNvPr>
          <p:cNvSpPr>
            <a:spLocks noGrp="1"/>
          </p:cNvSpPr>
          <p:nvPr>
            <p:ph idx="1"/>
          </p:nvPr>
        </p:nvSpPr>
        <p:spPr/>
        <p:txBody>
          <a:bodyPr/>
          <a:lstStyle/>
          <a:p>
            <a:r>
              <a:rPr lang="en-US" dirty="0"/>
              <a:t>Some common types of questions include multiple choice, interviews, and rating scales (called Likert scales). Describe the general theme of the questions here, providing a few examples of questions.</a:t>
            </a:r>
            <a:r>
              <a:rPr lang="en-US" baseline="30000" dirty="0"/>
              <a:t> </a:t>
            </a:r>
          </a:p>
          <a:p>
            <a:pPr lvl="1"/>
            <a:r>
              <a:rPr lang="en-US" dirty="0"/>
              <a:t>For example, you might sum up the general theme of your questions by saying, "Participants were asked to answer questions about their daily routine and dietary practices."</a:t>
            </a:r>
          </a:p>
          <a:p>
            <a:pPr lvl="1"/>
            <a:r>
              <a:rPr lang="en-US" dirty="0"/>
              <a:t>Don't put all of the questions in this section. Instead, include your questionnaire in the first appendix (Appendix A).</a:t>
            </a:r>
          </a:p>
          <a:p>
            <a:endParaRPr lang="en-PH" dirty="0"/>
          </a:p>
        </p:txBody>
      </p:sp>
    </p:spTree>
    <p:extLst>
      <p:ext uri="{BB962C8B-B14F-4D97-AF65-F5344CB8AC3E}">
        <p14:creationId xmlns:p14="http://schemas.microsoft.com/office/powerpoint/2010/main" val="184340119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9303F28F-19AE-4E24-A527-649130CF751E}"/>
              </a:ext>
            </a:extLst>
          </p:cNvPr>
          <p:cNvSpPr>
            <a:spLocks noGrp="1" noChangeArrowheads="1"/>
          </p:cNvSpPr>
          <p:nvPr>
            <p:ph type="title"/>
          </p:nvPr>
        </p:nvSpPr>
        <p:spPr>
          <a:xfrm>
            <a:off x="988453" y="549499"/>
            <a:ext cx="8458200" cy="1143000"/>
          </a:xfrm>
        </p:spPr>
        <p:txBody>
          <a:bodyPr>
            <a:normAutofit/>
          </a:bodyPr>
          <a:lstStyle/>
          <a:p>
            <a:r>
              <a:rPr lang="en-US" altLang="en-US" sz="5400" b="1" dirty="0"/>
              <a:t>Content Considerations</a:t>
            </a:r>
          </a:p>
        </p:txBody>
      </p:sp>
      <p:sp>
        <p:nvSpPr>
          <p:cNvPr id="22531" name="Rectangle 3">
            <a:extLst>
              <a:ext uri="{FF2B5EF4-FFF2-40B4-BE49-F238E27FC236}">
                <a16:creationId xmlns:a16="http://schemas.microsoft.com/office/drawing/2014/main" xmlns="" id="{83EA9FAC-E120-4193-BFE2-B514862BBA08}"/>
              </a:ext>
            </a:extLst>
          </p:cNvPr>
          <p:cNvSpPr>
            <a:spLocks noGrp="1" noChangeArrowheads="1"/>
          </p:cNvSpPr>
          <p:nvPr>
            <p:ph type="body" idx="1"/>
          </p:nvPr>
        </p:nvSpPr>
        <p:spPr>
          <a:xfrm>
            <a:off x="1736501" y="1808408"/>
            <a:ext cx="10086304" cy="5638800"/>
          </a:xfrm>
        </p:spPr>
        <p:txBody>
          <a:bodyPr>
            <a:normAutofit/>
          </a:bodyPr>
          <a:lstStyle/>
          <a:p>
            <a:r>
              <a:rPr lang="en-US" altLang="en-US" sz="3600" dirty="0"/>
              <a:t>Use present or past tense except for conclusions/ recommendations, which may be future tense.</a:t>
            </a:r>
          </a:p>
          <a:p>
            <a:r>
              <a:rPr lang="en-US" altLang="en-US" sz="3600" dirty="0"/>
              <a:t>Stay positive (no “problems”)!  Any negative information should be “buried” in the findings section and reported briefly, factually.</a:t>
            </a:r>
          </a:p>
          <a:p>
            <a:r>
              <a:rPr lang="en-US" altLang="en-US" sz="3600" dirty="0"/>
              <a:t>No “we feel” or “we think” outside of the recommendations – just the facts.</a:t>
            </a:r>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A84042-9239-4B2E-8841-68ABD8E485C0}"/>
              </a:ext>
            </a:extLst>
          </p:cNvPr>
          <p:cNvSpPr>
            <a:spLocks noGrp="1"/>
          </p:cNvSpPr>
          <p:nvPr>
            <p:ph type="title"/>
          </p:nvPr>
        </p:nvSpPr>
        <p:spPr/>
        <p:txBody>
          <a:bodyPr/>
          <a:lstStyle/>
          <a:p>
            <a:endParaRPr lang="en-PH" dirty="0"/>
          </a:p>
        </p:txBody>
      </p:sp>
      <p:sp>
        <p:nvSpPr>
          <p:cNvPr id="3" name="Content Placeholder 2">
            <a:extLst>
              <a:ext uri="{FF2B5EF4-FFF2-40B4-BE49-F238E27FC236}">
                <a16:creationId xmlns:a16="http://schemas.microsoft.com/office/drawing/2014/main" xmlns="" id="{B1AEDF94-AFF0-4164-A819-84FF4D9DFA5B}"/>
              </a:ext>
            </a:extLst>
          </p:cNvPr>
          <p:cNvSpPr>
            <a:spLocks noGrp="1"/>
          </p:cNvSpPr>
          <p:nvPr>
            <p:ph idx="1"/>
          </p:nvPr>
        </p:nvSpPr>
        <p:spPr/>
        <p:txBody>
          <a:bodyPr/>
          <a:lstStyle/>
          <a:p>
            <a:endParaRPr lang="en-PH" dirty="0"/>
          </a:p>
        </p:txBody>
      </p:sp>
    </p:spTree>
    <p:extLst>
      <p:ext uri="{BB962C8B-B14F-4D97-AF65-F5344CB8AC3E}">
        <p14:creationId xmlns:p14="http://schemas.microsoft.com/office/powerpoint/2010/main" val="1812024302"/>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4F0874-0090-4D6C-BC3F-513D9649B560}"/>
              </a:ext>
            </a:extLst>
          </p:cNvPr>
          <p:cNvSpPr>
            <a:spLocks noGrp="1"/>
          </p:cNvSpPr>
          <p:nvPr>
            <p:ph type="title"/>
          </p:nvPr>
        </p:nvSpPr>
        <p:spPr/>
        <p:txBody>
          <a:bodyPr>
            <a:normAutofit/>
          </a:bodyPr>
          <a:lstStyle/>
          <a:p>
            <a:r>
              <a:rPr lang="en-PH" dirty="0"/>
              <a:t>C. </a:t>
            </a:r>
            <a:r>
              <a:rPr lang="en-US" b="1" dirty="0"/>
              <a:t>Report the results of the survey in a separate section</a:t>
            </a:r>
            <a:endParaRPr lang="en-PH" dirty="0"/>
          </a:p>
        </p:txBody>
      </p:sp>
      <p:sp>
        <p:nvSpPr>
          <p:cNvPr id="3" name="Content Placeholder 2">
            <a:extLst>
              <a:ext uri="{FF2B5EF4-FFF2-40B4-BE49-F238E27FC236}">
                <a16:creationId xmlns:a16="http://schemas.microsoft.com/office/drawing/2014/main" xmlns="" id="{30D6249B-41B0-4039-B3E2-41C8ADC765EC}"/>
              </a:ext>
            </a:extLst>
          </p:cNvPr>
          <p:cNvSpPr>
            <a:spLocks noGrp="1"/>
          </p:cNvSpPr>
          <p:nvPr>
            <p:ph idx="1"/>
          </p:nvPr>
        </p:nvSpPr>
        <p:spPr/>
        <p:txBody>
          <a:bodyPr>
            <a:normAutofit lnSpcReduction="10000"/>
          </a:bodyPr>
          <a:lstStyle/>
          <a:p>
            <a:r>
              <a:rPr lang="en-US" dirty="0"/>
              <a:t>Once you have detailed the methodology of the survey in full, start a new section that shows the results of the survey. This section is usually several pages long. If needed, break up some of your results into bullets to make them easier to read.</a:t>
            </a:r>
            <a:r>
              <a:rPr lang="en-US" baseline="30000" dirty="0"/>
              <a:t> </a:t>
            </a:r>
          </a:p>
          <a:p>
            <a:pPr lvl="1"/>
            <a:r>
              <a:rPr lang="en-US" dirty="0"/>
              <a:t>If your survey interviewed people, choose a few relevant responses and type them up in this section. Refer the reader to the full questionnaire, which will be in the appendix.</a:t>
            </a:r>
          </a:p>
          <a:p>
            <a:pPr lvl="1"/>
            <a:r>
              <a:rPr lang="en-US" dirty="0"/>
              <a:t>If your survey was broken up into multiple sections, report the results of each section separately, with a subheading for each section.</a:t>
            </a:r>
          </a:p>
          <a:p>
            <a:pPr lvl="1"/>
            <a:r>
              <a:rPr lang="en-US" dirty="0"/>
              <a:t>Avoid making any claims about the results in this section. Just report the data, using statistics, sample answers, and quantitative data.</a:t>
            </a:r>
          </a:p>
          <a:p>
            <a:pPr lvl="1"/>
            <a:r>
              <a:rPr lang="en-US" dirty="0"/>
              <a:t>Include graphs, charts, and other visual representations of your data in this section.</a:t>
            </a:r>
          </a:p>
          <a:p>
            <a:endParaRPr lang="en-PH" dirty="0"/>
          </a:p>
        </p:txBody>
      </p:sp>
    </p:spTree>
    <p:extLst>
      <p:ext uri="{BB962C8B-B14F-4D97-AF65-F5344CB8AC3E}">
        <p14:creationId xmlns:p14="http://schemas.microsoft.com/office/powerpoint/2010/main" val="3730344719"/>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E095DA-7E67-4692-933E-069BD2FB727A}"/>
              </a:ext>
            </a:extLst>
          </p:cNvPr>
          <p:cNvSpPr>
            <a:spLocks noGrp="1"/>
          </p:cNvSpPr>
          <p:nvPr>
            <p:ph type="title"/>
          </p:nvPr>
        </p:nvSpPr>
        <p:spPr/>
        <p:txBody>
          <a:bodyPr/>
          <a:lstStyle/>
          <a:p>
            <a:endParaRPr lang="en-PH" dirty="0"/>
          </a:p>
        </p:txBody>
      </p:sp>
      <p:sp>
        <p:nvSpPr>
          <p:cNvPr id="3" name="Content Placeholder 2">
            <a:extLst>
              <a:ext uri="{FF2B5EF4-FFF2-40B4-BE49-F238E27FC236}">
                <a16:creationId xmlns:a16="http://schemas.microsoft.com/office/drawing/2014/main" xmlns="" id="{BCA455D5-0966-4675-BFDD-6DE72FE51EC3}"/>
              </a:ext>
            </a:extLst>
          </p:cNvPr>
          <p:cNvSpPr>
            <a:spLocks noGrp="1"/>
          </p:cNvSpPr>
          <p:nvPr>
            <p:ph idx="1"/>
          </p:nvPr>
        </p:nvSpPr>
        <p:spPr/>
        <p:txBody>
          <a:bodyPr/>
          <a:lstStyle/>
          <a:p>
            <a:endParaRPr lang="en-PH" dirty="0"/>
          </a:p>
        </p:txBody>
      </p:sp>
    </p:spTree>
    <p:extLst>
      <p:ext uri="{BB962C8B-B14F-4D97-AF65-F5344CB8AC3E}">
        <p14:creationId xmlns:p14="http://schemas.microsoft.com/office/powerpoint/2010/main" val="3224525317"/>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F217C1-A188-44F0-9840-18B3AE798FC1}"/>
              </a:ext>
            </a:extLst>
          </p:cNvPr>
          <p:cNvSpPr>
            <a:spLocks noGrp="1"/>
          </p:cNvSpPr>
          <p:nvPr>
            <p:ph type="title"/>
          </p:nvPr>
        </p:nvSpPr>
        <p:spPr/>
        <p:txBody>
          <a:bodyPr>
            <a:normAutofit/>
          </a:bodyPr>
          <a:lstStyle/>
          <a:p>
            <a:r>
              <a:rPr lang="en-PH" dirty="0"/>
              <a:t>D. </a:t>
            </a:r>
            <a:r>
              <a:rPr lang="en-US" b="1" dirty="0"/>
              <a:t>Point out any interesting trends in the results section</a:t>
            </a:r>
            <a:endParaRPr lang="en-PH" dirty="0"/>
          </a:p>
        </p:txBody>
      </p:sp>
      <p:sp>
        <p:nvSpPr>
          <p:cNvPr id="3" name="Content Placeholder 2">
            <a:extLst>
              <a:ext uri="{FF2B5EF4-FFF2-40B4-BE49-F238E27FC236}">
                <a16:creationId xmlns:a16="http://schemas.microsoft.com/office/drawing/2014/main" xmlns="" id="{D3169D57-1228-4361-9A53-E54523CC4909}"/>
              </a:ext>
            </a:extLst>
          </p:cNvPr>
          <p:cNvSpPr>
            <a:spLocks noGrp="1"/>
          </p:cNvSpPr>
          <p:nvPr>
            <p:ph idx="1"/>
          </p:nvPr>
        </p:nvSpPr>
        <p:spPr/>
        <p:txBody>
          <a:bodyPr/>
          <a:lstStyle/>
          <a:p>
            <a:r>
              <a:rPr lang="en-US" dirty="0"/>
              <a:t>You probably have a large amount of data. To help your readers understand the significance of your survey, highlight the interesting patterns, trends, or observations.</a:t>
            </a:r>
            <a:r>
              <a:rPr lang="en-US" baseline="30000" dirty="0"/>
              <a:t> </a:t>
            </a:r>
          </a:p>
          <a:p>
            <a:r>
              <a:rPr lang="en-US" dirty="0"/>
              <a:t>For example, do people from a similar age group response to a certain question in a similar way?</a:t>
            </a:r>
          </a:p>
          <a:p>
            <a:r>
              <a:rPr lang="en-US" dirty="0"/>
              <a:t>Look at questions that received the highest number of similar responses. This means that most people answer the question in similar ways. What do you think that means?</a:t>
            </a:r>
          </a:p>
          <a:p>
            <a:endParaRPr lang="en-PH" dirty="0"/>
          </a:p>
        </p:txBody>
      </p:sp>
    </p:spTree>
    <p:extLst>
      <p:ext uri="{BB962C8B-B14F-4D97-AF65-F5344CB8AC3E}">
        <p14:creationId xmlns:p14="http://schemas.microsoft.com/office/powerpoint/2010/main" val="80466190"/>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EEF940-E472-4D5A-8EA9-A162F7FC8328}"/>
              </a:ext>
            </a:extLst>
          </p:cNvPr>
          <p:cNvSpPr>
            <a:spLocks noGrp="1"/>
          </p:cNvSpPr>
          <p:nvPr>
            <p:ph type="title"/>
          </p:nvPr>
        </p:nvSpPr>
        <p:spPr/>
        <p:txBody>
          <a:bodyPr/>
          <a:lstStyle/>
          <a:p>
            <a:endParaRPr lang="en-PH" dirty="0"/>
          </a:p>
        </p:txBody>
      </p:sp>
      <p:sp>
        <p:nvSpPr>
          <p:cNvPr id="3" name="Content Placeholder 2">
            <a:extLst>
              <a:ext uri="{FF2B5EF4-FFF2-40B4-BE49-F238E27FC236}">
                <a16:creationId xmlns:a16="http://schemas.microsoft.com/office/drawing/2014/main" xmlns="" id="{0EAE9536-62B7-40E9-B0A8-B54E3AA2DF8E}"/>
              </a:ext>
            </a:extLst>
          </p:cNvPr>
          <p:cNvSpPr>
            <a:spLocks noGrp="1"/>
          </p:cNvSpPr>
          <p:nvPr>
            <p:ph idx="1"/>
          </p:nvPr>
        </p:nvSpPr>
        <p:spPr/>
        <p:txBody>
          <a:bodyPr/>
          <a:lstStyle/>
          <a:p>
            <a:endParaRPr lang="en-PH" dirty="0"/>
          </a:p>
        </p:txBody>
      </p:sp>
    </p:spTree>
    <p:extLst>
      <p:ext uri="{BB962C8B-B14F-4D97-AF65-F5344CB8AC3E}">
        <p14:creationId xmlns:p14="http://schemas.microsoft.com/office/powerpoint/2010/main" val="1245195581"/>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5F384D-6B2B-414F-837E-BBD911222527}"/>
              </a:ext>
            </a:extLst>
          </p:cNvPr>
          <p:cNvSpPr>
            <a:spLocks noGrp="1"/>
          </p:cNvSpPr>
          <p:nvPr>
            <p:ph type="title"/>
          </p:nvPr>
        </p:nvSpPr>
        <p:spPr>
          <a:xfrm>
            <a:off x="838200" y="365125"/>
            <a:ext cx="10515600" cy="5176693"/>
          </a:xfrm>
        </p:spPr>
        <p:txBody>
          <a:bodyPr>
            <a:normAutofit/>
          </a:bodyPr>
          <a:lstStyle/>
          <a:p>
            <a:pPr algn="ctr"/>
            <a:r>
              <a:rPr lang="en-PH" sz="8800" dirty="0"/>
              <a:t>Part 3: </a:t>
            </a:r>
            <a:br>
              <a:rPr lang="en-PH" sz="8800" dirty="0"/>
            </a:br>
            <a:r>
              <a:rPr lang="en-PH" sz="8800" b="1" dirty="0"/>
              <a:t>Analyzing Your Results</a:t>
            </a:r>
            <a:endParaRPr lang="en-PH" sz="8800" dirty="0"/>
          </a:p>
        </p:txBody>
      </p:sp>
      <p:sp>
        <p:nvSpPr>
          <p:cNvPr id="3" name="Content Placeholder 2">
            <a:extLst>
              <a:ext uri="{FF2B5EF4-FFF2-40B4-BE49-F238E27FC236}">
                <a16:creationId xmlns:a16="http://schemas.microsoft.com/office/drawing/2014/main" xmlns="" id="{A6180293-2EE1-430C-AAAD-C93F9756CF1D}"/>
              </a:ext>
            </a:extLst>
          </p:cNvPr>
          <p:cNvSpPr>
            <a:spLocks noGrp="1"/>
          </p:cNvSpPr>
          <p:nvPr>
            <p:ph idx="1"/>
          </p:nvPr>
        </p:nvSpPr>
        <p:spPr>
          <a:xfrm>
            <a:off x="838200" y="5541817"/>
            <a:ext cx="10515600" cy="635145"/>
          </a:xfrm>
        </p:spPr>
        <p:txBody>
          <a:bodyPr/>
          <a:lstStyle/>
          <a:p>
            <a:endParaRPr lang="en-PH" dirty="0"/>
          </a:p>
        </p:txBody>
      </p:sp>
    </p:spTree>
    <p:extLst>
      <p:ext uri="{BB962C8B-B14F-4D97-AF65-F5344CB8AC3E}">
        <p14:creationId xmlns:p14="http://schemas.microsoft.com/office/powerpoint/2010/main" val="4258436849"/>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8ABE79-FF1E-4184-B9D0-35AE3C5FFDF3}"/>
              </a:ext>
            </a:extLst>
          </p:cNvPr>
          <p:cNvSpPr>
            <a:spLocks noGrp="1"/>
          </p:cNvSpPr>
          <p:nvPr>
            <p:ph type="title"/>
          </p:nvPr>
        </p:nvSpPr>
        <p:spPr/>
        <p:txBody>
          <a:bodyPr>
            <a:normAutofit/>
          </a:bodyPr>
          <a:lstStyle/>
          <a:p>
            <a:r>
              <a:rPr lang="en-PH" dirty="0"/>
              <a:t>a. </a:t>
            </a:r>
            <a:r>
              <a:rPr lang="en-US" b="1" dirty="0"/>
              <a:t>State the implications of your survey at the beginning of the conclusion</a:t>
            </a:r>
            <a:endParaRPr lang="en-PH" dirty="0"/>
          </a:p>
        </p:txBody>
      </p:sp>
      <p:sp>
        <p:nvSpPr>
          <p:cNvPr id="3" name="Content Placeholder 2">
            <a:extLst>
              <a:ext uri="{FF2B5EF4-FFF2-40B4-BE49-F238E27FC236}">
                <a16:creationId xmlns:a16="http://schemas.microsoft.com/office/drawing/2014/main" xmlns="" id="{A5FA8F2F-3568-4A07-A146-515061FF131E}"/>
              </a:ext>
            </a:extLst>
          </p:cNvPr>
          <p:cNvSpPr>
            <a:spLocks noGrp="1"/>
          </p:cNvSpPr>
          <p:nvPr>
            <p:ph idx="1"/>
          </p:nvPr>
        </p:nvSpPr>
        <p:spPr/>
        <p:txBody>
          <a:bodyPr/>
          <a:lstStyle/>
          <a:p>
            <a:r>
              <a:rPr lang="en-US" dirty="0"/>
              <a:t>At the beginning of this section, write a paragraph that summarizes the key takeaway points of your survey. Ask yourself what should readers learn from this survey? </a:t>
            </a:r>
          </a:p>
          <a:p>
            <a:pPr lvl="1"/>
            <a:r>
              <a:rPr lang="en-US" dirty="0"/>
              <a:t>Here you may break away from the objective tone of the rest of the paper. You might state if readers should be alarmed, concerned, or intrigued by something.</a:t>
            </a:r>
          </a:p>
          <a:p>
            <a:pPr lvl="1"/>
            <a:r>
              <a:rPr lang="en-US" dirty="0"/>
              <a:t>For example, you might highlight how current policy is failing or state how the survey demonstrates that current practices are succeeding.</a:t>
            </a:r>
          </a:p>
          <a:p>
            <a:endParaRPr lang="en-PH" dirty="0"/>
          </a:p>
        </p:txBody>
      </p:sp>
    </p:spTree>
    <p:extLst>
      <p:ext uri="{BB962C8B-B14F-4D97-AF65-F5344CB8AC3E}">
        <p14:creationId xmlns:p14="http://schemas.microsoft.com/office/powerpoint/2010/main" val="506151361"/>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9441B8-628C-4DEB-8BAE-AF373AB6C321}"/>
              </a:ext>
            </a:extLst>
          </p:cNvPr>
          <p:cNvSpPr>
            <a:spLocks noGrp="1"/>
          </p:cNvSpPr>
          <p:nvPr>
            <p:ph type="title"/>
          </p:nvPr>
        </p:nvSpPr>
        <p:spPr/>
        <p:txBody>
          <a:bodyPr/>
          <a:lstStyle/>
          <a:p>
            <a:endParaRPr lang="en-PH" dirty="0"/>
          </a:p>
        </p:txBody>
      </p:sp>
      <p:sp>
        <p:nvSpPr>
          <p:cNvPr id="3" name="Content Placeholder 2">
            <a:extLst>
              <a:ext uri="{FF2B5EF4-FFF2-40B4-BE49-F238E27FC236}">
                <a16:creationId xmlns:a16="http://schemas.microsoft.com/office/drawing/2014/main" xmlns="" id="{ADFD0B73-60EE-4B56-9714-6718CF635469}"/>
              </a:ext>
            </a:extLst>
          </p:cNvPr>
          <p:cNvSpPr>
            <a:spLocks noGrp="1"/>
          </p:cNvSpPr>
          <p:nvPr>
            <p:ph idx="1"/>
          </p:nvPr>
        </p:nvSpPr>
        <p:spPr/>
        <p:txBody>
          <a:bodyPr/>
          <a:lstStyle/>
          <a:p>
            <a:endParaRPr lang="en-PH" dirty="0"/>
          </a:p>
        </p:txBody>
      </p:sp>
    </p:spTree>
    <p:extLst>
      <p:ext uri="{BB962C8B-B14F-4D97-AF65-F5344CB8AC3E}">
        <p14:creationId xmlns:p14="http://schemas.microsoft.com/office/powerpoint/2010/main" val="1283259313"/>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E7672D-6606-4336-BC27-3939BF77C87E}"/>
              </a:ext>
            </a:extLst>
          </p:cNvPr>
          <p:cNvSpPr>
            <a:spLocks noGrp="1"/>
          </p:cNvSpPr>
          <p:nvPr>
            <p:ph type="title"/>
          </p:nvPr>
        </p:nvSpPr>
        <p:spPr/>
        <p:txBody>
          <a:bodyPr/>
          <a:lstStyle/>
          <a:p>
            <a:r>
              <a:rPr lang="en-PH" dirty="0"/>
              <a:t>b. </a:t>
            </a:r>
            <a:r>
              <a:rPr lang="en-US" b="1" dirty="0"/>
              <a:t>Make recommendations about what needs to be done about this issue</a:t>
            </a:r>
            <a:endParaRPr lang="en-PH" dirty="0"/>
          </a:p>
        </p:txBody>
      </p:sp>
      <p:sp>
        <p:nvSpPr>
          <p:cNvPr id="3" name="Content Placeholder 2">
            <a:extLst>
              <a:ext uri="{FF2B5EF4-FFF2-40B4-BE49-F238E27FC236}">
                <a16:creationId xmlns:a16="http://schemas.microsoft.com/office/drawing/2014/main" xmlns="" id="{24E98F9A-2623-4B01-8170-56D54AA33875}"/>
              </a:ext>
            </a:extLst>
          </p:cNvPr>
          <p:cNvSpPr>
            <a:spLocks noGrp="1"/>
          </p:cNvSpPr>
          <p:nvPr>
            <p:ph idx="1"/>
          </p:nvPr>
        </p:nvSpPr>
        <p:spPr/>
        <p:txBody>
          <a:bodyPr/>
          <a:lstStyle/>
          <a:p>
            <a:r>
              <a:rPr lang="en-US" dirty="0"/>
              <a:t>Once you have reported the results of the survey, state what the reader should take away from the survey. What does the data imply? What action should people take based on the results? This part might be anywhere from a few paragraphs to a few pages long. Some common recommendations include:</a:t>
            </a:r>
            <a:endParaRPr lang="en-US" baseline="30000" dirty="0"/>
          </a:p>
          <a:p>
            <a:pPr lvl="1"/>
            <a:r>
              <a:rPr lang="en-US" dirty="0"/>
              <a:t>More research needs to be done on this topic.</a:t>
            </a:r>
          </a:p>
          <a:p>
            <a:pPr lvl="1"/>
            <a:r>
              <a:rPr lang="en-US" dirty="0"/>
              <a:t>Current guidelines or policy need to be changed.</a:t>
            </a:r>
          </a:p>
          <a:p>
            <a:pPr lvl="1"/>
            <a:r>
              <a:rPr lang="en-US" dirty="0"/>
              <a:t>The company or institution needs to take action.</a:t>
            </a:r>
          </a:p>
          <a:p>
            <a:endParaRPr lang="en-PH" dirty="0"/>
          </a:p>
        </p:txBody>
      </p:sp>
    </p:spTree>
    <p:extLst>
      <p:ext uri="{BB962C8B-B14F-4D97-AF65-F5344CB8AC3E}">
        <p14:creationId xmlns:p14="http://schemas.microsoft.com/office/powerpoint/2010/main" val="846917679"/>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2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7AAD56-19D7-4DCF-AB4C-1B0114DAF7C3}"/>
              </a:ext>
            </a:extLst>
          </p:cNvPr>
          <p:cNvSpPr>
            <a:spLocks noGrp="1"/>
          </p:cNvSpPr>
          <p:nvPr>
            <p:ph type="title"/>
          </p:nvPr>
        </p:nvSpPr>
        <p:spPr/>
        <p:txBody>
          <a:bodyPr/>
          <a:lstStyle/>
          <a:p>
            <a:endParaRPr lang="en-PH" dirty="0"/>
          </a:p>
        </p:txBody>
      </p:sp>
      <p:sp>
        <p:nvSpPr>
          <p:cNvPr id="3" name="Content Placeholder 2">
            <a:extLst>
              <a:ext uri="{FF2B5EF4-FFF2-40B4-BE49-F238E27FC236}">
                <a16:creationId xmlns:a16="http://schemas.microsoft.com/office/drawing/2014/main" xmlns="" id="{82437243-F191-470F-A0AD-605F26E41A39}"/>
              </a:ext>
            </a:extLst>
          </p:cNvPr>
          <p:cNvSpPr>
            <a:spLocks noGrp="1"/>
          </p:cNvSpPr>
          <p:nvPr>
            <p:ph idx="1"/>
          </p:nvPr>
        </p:nvSpPr>
        <p:spPr/>
        <p:txBody>
          <a:bodyPr/>
          <a:lstStyle/>
          <a:p>
            <a:endParaRPr lang="en-PH" dirty="0"/>
          </a:p>
        </p:txBody>
      </p:sp>
    </p:spTree>
    <p:extLst>
      <p:ext uri="{BB962C8B-B14F-4D97-AF65-F5344CB8AC3E}">
        <p14:creationId xmlns:p14="http://schemas.microsoft.com/office/powerpoint/2010/main" val="46720481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1228" y="1558344"/>
            <a:ext cx="7305868" cy="3702769"/>
          </a:xfrm>
        </p:spPr>
        <p:style>
          <a:lnRef idx="3">
            <a:schemeClr val="lt1"/>
          </a:lnRef>
          <a:fillRef idx="1">
            <a:schemeClr val="accent2"/>
          </a:fillRef>
          <a:effectRef idx="1">
            <a:schemeClr val="accent2"/>
          </a:effectRef>
          <a:fontRef idx="minor">
            <a:schemeClr val="lt1"/>
          </a:fontRef>
        </p:style>
        <p:txBody>
          <a:bodyPr/>
          <a:lstStyle/>
          <a:p>
            <a:endParaRPr lang="en-PH" sz="8000" dirty="0"/>
          </a:p>
        </p:txBody>
      </p:sp>
      <p:sp>
        <p:nvSpPr>
          <p:cNvPr id="3" name="Rectangle 2"/>
          <p:cNvSpPr/>
          <p:nvPr/>
        </p:nvSpPr>
        <p:spPr>
          <a:xfrm>
            <a:off x="2524259" y="1584101"/>
            <a:ext cx="7202837" cy="3631763"/>
          </a:xfrm>
          <a:prstGeom prst="rect">
            <a:avLst/>
          </a:prstGeom>
          <a:noFill/>
        </p:spPr>
        <p:txBody>
          <a:bodyPr wrap="square" lIns="91440" tIns="45720" rIns="91440" bIns="45720">
            <a:spAutoFit/>
          </a:bodyPr>
          <a:lstStyle/>
          <a:p>
            <a:pPr algn="ctr"/>
            <a:r>
              <a:rPr lang="en-PH" sz="11500" b="1" dirty="0">
                <a:ln w="22225">
                  <a:solidFill>
                    <a:schemeClr val="accent2"/>
                  </a:solidFill>
                  <a:prstDash val="solid"/>
                </a:ln>
                <a:solidFill>
                  <a:schemeClr val="accent2">
                    <a:lumMod val="40000"/>
                    <a:lumOff val="60000"/>
                  </a:schemeClr>
                </a:solidFill>
              </a:rPr>
              <a:t>Formal Report</a:t>
            </a:r>
            <a:endParaRPr lang="en-US" sz="115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912934464"/>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76F003-6962-44AB-865E-7AF1B94458CE}"/>
              </a:ext>
            </a:extLst>
          </p:cNvPr>
          <p:cNvSpPr>
            <a:spLocks noGrp="1"/>
          </p:cNvSpPr>
          <p:nvPr>
            <p:ph type="title"/>
          </p:nvPr>
        </p:nvSpPr>
        <p:spPr/>
        <p:txBody>
          <a:bodyPr/>
          <a:lstStyle/>
          <a:p>
            <a:r>
              <a:rPr lang="en-PH" dirty="0"/>
              <a:t>c. </a:t>
            </a:r>
            <a:r>
              <a:rPr lang="en-US" b="1" dirty="0"/>
              <a:t>Include graphs, charts, surveys, and testimonies in the appendices.</a:t>
            </a:r>
            <a:endParaRPr lang="en-PH" dirty="0"/>
          </a:p>
        </p:txBody>
      </p:sp>
      <p:sp>
        <p:nvSpPr>
          <p:cNvPr id="3" name="Content Placeholder 2">
            <a:extLst>
              <a:ext uri="{FF2B5EF4-FFF2-40B4-BE49-F238E27FC236}">
                <a16:creationId xmlns:a16="http://schemas.microsoft.com/office/drawing/2014/main" xmlns="" id="{5A107D05-CBA0-4E0D-8AB6-C0B0CC48224D}"/>
              </a:ext>
            </a:extLst>
          </p:cNvPr>
          <p:cNvSpPr>
            <a:spLocks noGrp="1"/>
          </p:cNvSpPr>
          <p:nvPr>
            <p:ph idx="1"/>
          </p:nvPr>
        </p:nvSpPr>
        <p:spPr/>
        <p:txBody>
          <a:bodyPr/>
          <a:lstStyle/>
          <a:p>
            <a:r>
              <a:rPr lang="en-US" dirty="0"/>
              <a:t>The first appendix (Appendix A) should always be the survey questionnaire itself. Copy and paste the entire survey into this section. If you want, add appendices showing your statistical data, interview results, graphs of the data, and a glossary of technical terms.</a:t>
            </a:r>
            <a:endParaRPr lang="en-US" baseline="30000" dirty="0"/>
          </a:p>
          <a:p>
            <a:pPr lvl="1"/>
            <a:r>
              <a:rPr lang="en-US" dirty="0"/>
              <a:t>Appendices are typically labeled with letters, such as Appendix A, Appendix B, Appendix C, and so on.</a:t>
            </a:r>
          </a:p>
          <a:p>
            <a:pPr lvl="1"/>
            <a:r>
              <a:rPr lang="en-US" dirty="0"/>
              <a:t>You may refer to appendices throughout your paper. For example, you can say, “Refer to Appendix A for the questionnaire” or “Participants were asked 20 questions (Appendix A)”.</a:t>
            </a:r>
          </a:p>
          <a:p>
            <a:endParaRPr lang="en-PH" dirty="0"/>
          </a:p>
        </p:txBody>
      </p:sp>
    </p:spTree>
    <p:extLst>
      <p:ext uri="{BB962C8B-B14F-4D97-AF65-F5344CB8AC3E}">
        <p14:creationId xmlns:p14="http://schemas.microsoft.com/office/powerpoint/2010/main" val="2559120071"/>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739905-633D-410B-BD09-7F00EA431A43}"/>
              </a:ext>
            </a:extLst>
          </p:cNvPr>
          <p:cNvSpPr>
            <a:spLocks noGrp="1"/>
          </p:cNvSpPr>
          <p:nvPr>
            <p:ph type="title"/>
          </p:nvPr>
        </p:nvSpPr>
        <p:spPr/>
        <p:txBody>
          <a:bodyPr/>
          <a:lstStyle/>
          <a:p>
            <a:endParaRPr lang="en-PH" dirty="0"/>
          </a:p>
        </p:txBody>
      </p:sp>
      <p:sp>
        <p:nvSpPr>
          <p:cNvPr id="3" name="Content Placeholder 2">
            <a:extLst>
              <a:ext uri="{FF2B5EF4-FFF2-40B4-BE49-F238E27FC236}">
                <a16:creationId xmlns:a16="http://schemas.microsoft.com/office/drawing/2014/main" xmlns="" id="{06A1A53F-CE6D-402D-9515-AC37EC49FF64}"/>
              </a:ext>
            </a:extLst>
          </p:cNvPr>
          <p:cNvSpPr>
            <a:spLocks noGrp="1"/>
          </p:cNvSpPr>
          <p:nvPr>
            <p:ph idx="1"/>
          </p:nvPr>
        </p:nvSpPr>
        <p:spPr/>
        <p:txBody>
          <a:bodyPr/>
          <a:lstStyle/>
          <a:p>
            <a:endParaRPr lang="en-PH" dirty="0"/>
          </a:p>
        </p:txBody>
      </p:sp>
    </p:spTree>
    <p:extLst>
      <p:ext uri="{BB962C8B-B14F-4D97-AF65-F5344CB8AC3E}">
        <p14:creationId xmlns:p14="http://schemas.microsoft.com/office/powerpoint/2010/main" val="950475247"/>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5E2745-D9F4-433D-9561-1EAB049ED7A0}"/>
              </a:ext>
            </a:extLst>
          </p:cNvPr>
          <p:cNvSpPr>
            <a:spLocks noGrp="1"/>
          </p:cNvSpPr>
          <p:nvPr>
            <p:ph type="title"/>
          </p:nvPr>
        </p:nvSpPr>
        <p:spPr>
          <a:xfrm>
            <a:off x="838200" y="365125"/>
            <a:ext cx="10515600" cy="4664075"/>
          </a:xfrm>
        </p:spPr>
        <p:txBody>
          <a:bodyPr>
            <a:normAutofit/>
          </a:bodyPr>
          <a:lstStyle/>
          <a:p>
            <a:pPr algn="ctr"/>
            <a:r>
              <a:rPr lang="en-PH" sz="8000" b="1" dirty="0"/>
              <a:t>Part 4: </a:t>
            </a:r>
            <a:br>
              <a:rPr lang="en-PH" sz="8000" b="1" dirty="0"/>
            </a:br>
            <a:r>
              <a:rPr lang="en-PH" sz="8000" b="1" dirty="0"/>
              <a:t>Polishing Your Report</a:t>
            </a:r>
            <a:endParaRPr lang="en-PH" sz="8000" dirty="0"/>
          </a:p>
        </p:txBody>
      </p:sp>
      <p:sp>
        <p:nvSpPr>
          <p:cNvPr id="3" name="Content Placeholder 2">
            <a:extLst>
              <a:ext uri="{FF2B5EF4-FFF2-40B4-BE49-F238E27FC236}">
                <a16:creationId xmlns:a16="http://schemas.microsoft.com/office/drawing/2014/main" xmlns="" id="{5F62B48A-CDB3-4EFC-B82E-8107A96E2365}"/>
              </a:ext>
            </a:extLst>
          </p:cNvPr>
          <p:cNvSpPr>
            <a:spLocks noGrp="1"/>
          </p:cNvSpPr>
          <p:nvPr>
            <p:ph idx="1"/>
          </p:nvPr>
        </p:nvSpPr>
        <p:spPr>
          <a:xfrm>
            <a:off x="838200" y="5333999"/>
            <a:ext cx="10515600" cy="842963"/>
          </a:xfrm>
        </p:spPr>
        <p:txBody>
          <a:bodyPr/>
          <a:lstStyle/>
          <a:p>
            <a:endParaRPr lang="en-PH" dirty="0"/>
          </a:p>
        </p:txBody>
      </p:sp>
    </p:spTree>
    <p:extLst>
      <p:ext uri="{BB962C8B-B14F-4D97-AF65-F5344CB8AC3E}">
        <p14:creationId xmlns:p14="http://schemas.microsoft.com/office/powerpoint/2010/main" val="2340747100"/>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D0C88B-7B47-4461-AF7C-47AAD046A662}"/>
              </a:ext>
            </a:extLst>
          </p:cNvPr>
          <p:cNvSpPr>
            <a:spLocks noGrp="1"/>
          </p:cNvSpPr>
          <p:nvPr>
            <p:ph type="title"/>
          </p:nvPr>
        </p:nvSpPr>
        <p:spPr/>
        <p:txBody>
          <a:bodyPr>
            <a:normAutofit/>
          </a:bodyPr>
          <a:lstStyle/>
          <a:p>
            <a:r>
              <a:rPr lang="en-PH" dirty="0"/>
              <a:t>a. </a:t>
            </a:r>
            <a:r>
              <a:rPr lang="en-US" b="1" dirty="0"/>
              <a:t>Add a title page and table of contents to the first 2 pages.</a:t>
            </a:r>
            <a:endParaRPr lang="en-PH" dirty="0"/>
          </a:p>
        </p:txBody>
      </p:sp>
      <p:sp>
        <p:nvSpPr>
          <p:cNvPr id="3" name="Content Placeholder 2">
            <a:extLst>
              <a:ext uri="{FF2B5EF4-FFF2-40B4-BE49-F238E27FC236}">
                <a16:creationId xmlns:a16="http://schemas.microsoft.com/office/drawing/2014/main" xmlns="" id="{47C0294F-3B19-468A-9D17-83EA14F99345}"/>
              </a:ext>
            </a:extLst>
          </p:cNvPr>
          <p:cNvSpPr>
            <a:spLocks noGrp="1"/>
          </p:cNvSpPr>
          <p:nvPr>
            <p:ph idx="1"/>
          </p:nvPr>
        </p:nvSpPr>
        <p:spPr/>
        <p:txBody>
          <a:bodyPr/>
          <a:lstStyle/>
          <a:p>
            <a:r>
              <a:rPr lang="en-US" dirty="0"/>
              <a:t>These should come at the front of the report. The first page should state the title of the report, your name, and your institution. The second page should be a table of contents.</a:t>
            </a:r>
            <a:endParaRPr lang="en-US" baseline="30000" dirty="0"/>
          </a:p>
          <a:p>
            <a:pPr lvl="1"/>
            <a:r>
              <a:rPr lang="en-US" dirty="0"/>
              <a:t>The table of contents should list the page numbers for each section (or heading) of the report.</a:t>
            </a:r>
          </a:p>
          <a:p>
            <a:endParaRPr lang="en-PH" dirty="0"/>
          </a:p>
        </p:txBody>
      </p:sp>
    </p:spTree>
    <p:extLst>
      <p:ext uri="{BB962C8B-B14F-4D97-AF65-F5344CB8AC3E}">
        <p14:creationId xmlns:p14="http://schemas.microsoft.com/office/powerpoint/2010/main" val="639628221"/>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B5BA14-1D16-4D05-97E5-656A95043D76}"/>
              </a:ext>
            </a:extLst>
          </p:cNvPr>
          <p:cNvSpPr>
            <a:spLocks noGrp="1"/>
          </p:cNvSpPr>
          <p:nvPr>
            <p:ph type="title"/>
          </p:nvPr>
        </p:nvSpPr>
        <p:spPr/>
        <p:txBody>
          <a:bodyPr/>
          <a:lstStyle/>
          <a:p>
            <a:endParaRPr lang="en-PH" dirty="0"/>
          </a:p>
        </p:txBody>
      </p:sp>
      <p:sp>
        <p:nvSpPr>
          <p:cNvPr id="3" name="Content Placeholder 2">
            <a:extLst>
              <a:ext uri="{FF2B5EF4-FFF2-40B4-BE49-F238E27FC236}">
                <a16:creationId xmlns:a16="http://schemas.microsoft.com/office/drawing/2014/main" xmlns="" id="{6070ED09-B10D-41C3-A48C-65EB75423EED}"/>
              </a:ext>
            </a:extLst>
          </p:cNvPr>
          <p:cNvSpPr>
            <a:spLocks noGrp="1"/>
          </p:cNvSpPr>
          <p:nvPr>
            <p:ph idx="1"/>
          </p:nvPr>
        </p:nvSpPr>
        <p:spPr/>
        <p:txBody>
          <a:bodyPr/>
          <a:lstStyle/>
          <a:p>
            <a:endParaRPr lang="en-PH" dirty="0"/>
          </a:p>
        </p:txBody>
      </p:sp>
    </p:spTree>
    <p:extLst>
      <p:ext uri="{BB962C8B-B14F-4D97-AF65-F5344CB8AC3E}">
        <p14:creationId xmlns:p14="http://schemas.microsoft.com/office/powerpoint/2010/main" val="1783672822"/>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561D17-4E0F-4D02-8A69-4E5B8E1AC3B2}"/>
              </a:ext>
            </a:extLst>
          </p:cNvPr>
          <p:cNvSpPr>
            <a:spLocks noGrp="1"/>
          </p:cNvSpPr>
          <p:nvPr>
            <p:ph type="title"/>
          </p:nvPr>
        </p:nvSpPr>
        <p:spPr/>
        <p:txBody>
          <a:bodyPr/>
          <a:lstStyle/>
          <a:p>
            <a:r>
              <a:rPr lang="en-PH" dirty="0"/>
              <a:t>b. </a:t>
            </a:r>
            <a:r>
              <a:rPr lang="en-US" b="1" dirty="0"/>
              <a:t>Cite your research according to the style required for the survey report</a:t>
            </a:r>
            <a:endParaRPr lang="en-PH" dirty="0"/>
          </a:p>
        </p:txBody>
      </p:sp>
      <p:sp>
        <p:nvSpPr>
          <p:cNvPr id="3" name="Content Placeholder 2">
            <a:extLst>
              <a:ext uri="{FF2B5EF4-FFF2-40B4-BE49-F238E27FC236}">
                <a16:creationId xmlns:a16="http://schemas.microsoft.com/office/drawing/2014/main" xmlns="" id="{3B43686A-EC5D-4A27-9BDF-6628DA1D3A27}"/>
              </a:ext>
            </a:extLst>
          </p:cNvPr>
          <p:cNvSpPr>
            <a:spLocks noGrp="1"/>
          </p:cNvSpPr>
          <p:nvPr>
            <p:ph idx="1"/>
          </p:nvPr>
        </p:nvSpPr>
        <p:spPr/>
        <p:txBody>
          <a:bodyPr>
            <a:normAutofit lnSpcReduction="10000"/>
          </a:bodyPr>
          <a:lstStyle/>
          <a:p>
            <a:r>
              <a:rPr lang="en-US" dirty="0"/>
              <a:t>In some classes and professional fields, you may be asked to format the report according to a specific style guideline. Common ones used for survey reports include American Psychological Association (APA) and Chicago styles.</a:t>
            </a:r>
            <a:endParaRPr lang="en-US" baseline="30000" dirty="0"/>
          </a:p>
          <a:p>
            <a:pPr lvl="1"/>
            <a:r>
              <a:rPr lang="en-US" dirty="0"/>
              <a:t>Typically, you will cite information using in-text parenthetical citations. Put the name of the author and other information, such as the page number or year of publication, in parentheses at the end of a sentence.</a:t>
            </a:r>
          </a:p>
          <a:p>
            <a:pPr lvl="1"/>
            <a:r>
              <a:rPr lang="en-US" dirty="0"/>
              <a:t>Some professional organizations may have their own separate guidelines. Consult these for more information.</a:t>
            </a:r>
          </a:p>
          <a:p>
            <a:pPr lvl="1"/>
            <a:r>
              <a:rPr lang="en-US" dirty="0"/>
              <a:t>If you don’t need a specific style, make sure that the formatting for the paper is consistent throughout. Use the same spacing, font, font size, and citations throughout the paper.</a:t>
            </a:r>
          </a:p>
          <a:p>
            <a:endParaRPr lang="en-PH" dirty="0"/>
          </a:p>
        </p:txBody>
      </p:sp>
    </p:spTree>
    <p:extLst>
      <p:ext uri="{BB962C8B-B14F-4D97-AF65-F5344CB8AC3E}">
        <p14:creationId xmlns:p14="http://schemas.microsoft.com/office/powerpoint/2010/main" val="3275625814"/>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7AB99-3A13-4C85-83FA-5D7B17488774}"/>
              </a:ext>
            </a:extLst>
          </p:cNvPr>
          <p:cNvSpPr>
            <a:spLocks noGrp="1"/>
          </p:cNvSpPr>
          <p:nvPr>
            <p:ph type="title"/>
          </p:nvPr>
        </p:nvSpPr>
        <p:spPr/>
        <p:txBody>
          <a:bodyPr/>
          <a:lstStyle/>
          <a:p>
            <a:endParaRPr lang="en-PH" dirty="0"/>
          </a:p>
        </p:txBody>
      </p:sp>
      <p:sp>
        <p:nvSpPr>
          <p:cNvPr id="3" name="Content Placeholder 2">
            <a:extLst>
              <a:ext uri="{FF2B5EF4-FFF2-40B4-BE49-F238E27FC236}">
                <a16:creationId xmlns:a16="http://schemas.microsoft.com/office/drawing/2014/main" xmlns="" id="{378D2BF5-4E6E-40C3-A1EE-0C8FF5C3DC85}"/>
              </a:ext>
            </a:extLst>
          </p:cNvPr>
          <p:cNvSpPr>
            <a:spLocks noGrp="1"/>
          </p:cNvSpPr>
          <p:nvPr>
            <p:ph idx="1"/>
          </p:nvPr>
        </p:nvSpPr>
        <p:spPr/>
        <p:txBody>
          <a:bodyPr/>
          <a:lstStyle/>
          <a:p>
            <a:endParaRPr lang="en-PH" dirty="0"/>
          </a:p>
        </p:txBody>
      </p:sp>
    </p:spTree>
    <p:extLst>
      <p:ext uri="{BB962C8B-B14F-4D97-AF65-F5344CB8AC3E}">
        <p14:creationId xmlns:p14="http://schemas.microsoft.com/office/powerpoint/2010/main" val="1268700100"/>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6EEF9E-F921-4FBC-81C7-A6BD5A91E265}"/>
              </a:ext>
            </a:extLst>
          </p:cNvPr>
          <p:cNvSpPr>
            <a:spLocks noGrp="1"/>
          </p:cNvSpPr>
          <p:nvPr>
            <p:ph type="title"/>
          </p:nvPr>
        </p:nvSpPr>
        <p:spPr/>
        <p:txBody>
          <a:bodyPr/>
          <a:lstStyle/>
          <a:p>
            <a:r>
              <a:rPr lang="en-PH" dirty="0"/>
              <a:t>c. </a:t>
            </a:r>
            <a:r>
              <a:rPr lang="en-US" b="1" dirty="0"/>
              <a:t>Adopt a clear, objective voice throughout the paper</a:t>
            </a:r>
            <a:endParaRPr lang="en-PH" dirty="0"/>
          </a:p>
        </p:txBody>
      </p:sp>
      <p:sp>
        <p:nvSpPr>
          <p:cNvPr id="3" name="Content Placeholder 2">
            <a:extLst>
              <a:ext uri="{FF2B5EF4-FFF2-40B4-BE49-F238E27FC236}">
                <a16:creationId xmlns:a16="http://schemas.microsoft.com/office/drawing/2014/main" xmlns="" id="{87E5BB0C-4055-4C83-AE35-42C5F11B9B98}"/>
              </a:ext>
            </a:extLst>
          </p:cNvPr>
          <p:cNvSpPr>
            <a:spLocks noGrp="1"/>
          </p:cNvSpPr>
          <p:nvPr>
            <p:ph idx="1"/>
          </p:nvPr>
        </p:nvSpPr>
        <p:spPr/>
        <p:txBody>
          <a:bodyPr/>
          <a:lstStyle/>
          <a:p>
            <a:r>
              <a:rPr lang="en-US" dirty="0"/>
              <a:t>Remember that your job is to report the results of the survey. Try not to cast judgment on the participants or the survey results. If you would like to make recommendations, only do so in the last section of the paper.</a:t>
            </a:r>
          </a:p>
          <a:p>
            <a:pPr lvl="1"/>
            <a:r>
              <a:rPr lang="en-US" dirty="0"/>
              <a:t>Try not to editorialize the results as you report them. For example, don’t say, “The study shows an alarming trend of increasing drug use that must be stopped.” Instead, just say, “The results show an increase in drug use.”</a:t>
            </a:r>
          </a:p>
          <a:p>
            <a:endParaRPr lang="en-PH" dirty="0"/>
          </a:p>
        </p:txBody>
      </p:sp>
    </p:spTree>
    <p:extLst>
      <p:ext uri="{BB962C8B-B14F-4D97-AF65-F5344CB8AC3E}">
        <p14:creationId xmlns:p14="http://schemas.microsoft.com/office/powerpoint/2010/main" val="1124603863"/>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17FEF1-5BB8-4FD7-B794-02DCFD90DB1D}"/>
              </a:ext>
            </a:extLst>
          </p:cNvPr>
          <p:cNvSpPr>
            <a:spLocks noGrp="1"/>
          </p:cNvSpPr>
          <p:nvPr>
            <p:ph type="title"/>
          </p:nvPr>
        </p:nvSpPr>
        <p:spPr/>
        <p:txBody>
          <a:bodyPr/>
          <a:lstStyle/>
          <a:p>
            <a:endParaRPr lang="en-PH" dirty="0"/>
          </a:p>
        </p:txBody>
      </p:sp>
      <p:sp>
        <p:nvSpPr>
          <p:cNvPr id="3" name="Content Placeholder 2">
            <a:extLst>
              <a:ext uri="{FF2B5EF4-FFF2-40B4-BE49-F238E27FC236}">
                <a16:creationId xmlns:a16="http://schemas.microsoft.com/office/drawing/2014/main" xmlns="" id="{2B061EC7-E78A-42E3-83CE-6B2E1BAB5DE9}"/>
              </a:ext>
            </a:extLst>
          </p:cNvPr>
          <p:cNvSpPr>
            <a:spLocks noGrp="1"/>
          </p:cNvSpPr>
          <p:nvPr>
            <p:ph idx="1"/>
          </p:nvPr>
        </p:nvSpPr>
        <p:spPr/>
        <p:txBody>
          <a:bodyPr/>
          <a:lstStyle/>
          <a:p>
            <a:endParaRPr lang="en-PH" dirty="0"/>
          </a:p>
        </p:txBody>
      </p:sp>
    </p:spTree>
    <p:extLst>
      <p:ext uri="{BB962C8B-B14F-4D97-AF65-F5344CB8AC3E}">
        <p14:creationId xmlns:p14="http://schemas.microsoft.com/office/powerpoint/2010/main" val="2821008188"/>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509F98-384A-4293-81FE-626ABB34B66A}"/>
              </a:ext>
            </a:extLst>
          </p:cNvPr>
          <p:cNvSpPr>
            <a:spLocks noGrp="1"/>
          </p:cNvSpPr>
          <p:nvPr>
            <p:ph type="title"/>
          </p:nvPr>
        </p:nvSpPr>
        <p:spPr/>
        <p:txBody>
          <a:bodyPr/>
          <a:lstStyle/>
          <a:p>
            <a:r>
              <a:rPr lang="en-PH" dirty="0"/>
              <a:t>d. </a:t>
            </a:r>
            <a:r>
              <a:rPr lang="en-PH" b="1" dirty="0"/>
              <a:t>Write in concise, simple sentences</a:t>
            </a:r>
            <a:endParaRPr lang="en-PH" dirty="0"/>
          </a:p>
        </p:txBody>
      </p:sp>
      <p:sp>
        <p:nvSpPr>
          <p:cNvPr id="3" name="Content Placeholder 2">
            <a:extLst>
              <a:ext uri="{FF2B5EF4-FFF2-40B4-BE49-F238E27FC236}">
                <a16:creationId xmlns:a16="http://schemas.microsoft.com/office/drawing/2014/main" xmlns="" id="{EB9108B8-3F59-48AD-8772-1624749ECE6F}"/>
              </a:ext>
            </a:extLst>
          </p:cNvPr>
          <p:cNvSpPr>
            <a:spLocks noGrp="1"/>
          </p:cNvSpPr>
          <p:nvPr>
            <p:ph idx="1"/>
          </p:nvPr>
        </p:nvSpPr>
        <p:spPr/>
        <p:txBody>
          <a:bodyPr/>
          <a:lstStyle/>
          <a:p>
            <a:r>
              <a:rPr lang="en-US" dirty="0"/>
              <a:t>State the information in the simplest way possible. Avoid flowery or complicated language. Since some surveys can be very complex, a simple writing style will help your readers understand your results.</a:t>
            </a:r>
            <a:endParaRPr lang="en-US" baseline="30000" dirty="0"/>
          </a:p>
          <a:p>
            <a:pPr lvl="1"/>
            <a:r>
              <a:rPr lang="en-US" dirty="0"/>
              <a:t>If you have a choice between a simple word and a complex word, choose the simpler term. For example, instead of “1 out of 10 civilians testify to imbibing alcoholic drinks thrice daily,” just say “1 out of 10 people report drinking alcohol 3 times a day.”</a:t>
            </a:r>
          </a:p>
          <a:p>
            <a:pPr lvl="1"/>
            <a:r>
              <a:rPr lang="en-US" dirty="0"/>
              <a:t>Remove any unnecessary phrases or words. For example, instead of “In order to determine the frequency of the adoption of dogs,” just say “To determine the frequency of dog adoption.”</a:t>
            </a:r>
          </a:p>
          <a:p>
            <a:endParaRPr lang="en-PH" dirty="0"/>
          </a:p>
        </p:txBody>
      </p:sp>
    </p:spTree>
    <p:extLst>
      <p:ext uri="{BB962C8B-B14F-4D97-AF65-F5344CB8AC3E}">
        <p14:creationId xmlns:p14="http://schemas.microsoft.com/office/powerpoint/2010/main" val="209298397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6600" b="1" dirty="0"/>
              <a:t>What is a Formal Report?</a:t>
            </a:r>
          </a:p>
        </p:txBody>
      </p:sp>
      <p:sp>
        <p:nvSpPr>
          <p:cNvPr id="3" name="Content Placeholder 2"/>
          <p:cNvSpPr>
            <a:spLocks noGrp="1"/>
          </p:cNvSpPr>
          <p:nvPr>
            <p:ph idx="1"/>
          </p:nvPr>
        </p:nvSpPr>
        <p:spPr>
          <a:xfrm>
            <a:off x="838200" y="2563091"/>
            <a:ext cx="10515600" cy="3613872"/>
          </a:xfrm>
        </p:spPr>
        <p:txBody>
          <a:bodyPr>
            <a:normAutofit/>
          </a:bodyPr>
          <a:lstStyle/>
          <a:p>
            <a:pPr algn="just"/>
            <a:r>
              <a:rPr lang="en-US" sz="4000" dirty="0"/>
              <a:t>A </a:t>
            </a:r>
            <a:r>
              <a:rPr lang="en-US" sz="4000" b="1" dirty="0"/>
              <a:t>formal report</a:t>
            </a:r>
            <a:r>
              <a:rPr lang="en-US" sz="4000" dirty="0"/>
              <a:t> is an official report that contains detailed information, research, and data necessary to make decisions. This report is generally written for the purpose of solving a problem.</a:t>
            </a:r>
            <a:endParaRPr lang="en-PH" sz="4000" dirty="0"/>
          </a:p>
        </p:txBody>
      </p:sp>
    </p:spTree>
    <p:extLst>
      <p:ext uri="{BB962C8B-B14F-4D97-AF65-F5344CB8AC3E}">
        <p14:creationId xmlns:p14="http://schemas.microsoft.com/office/powerpoint/2010/main" val="2405674444"/>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774D03-1616-49FA-8796-A345A3A913E6}"/>
              </a:ext>
            </a:extLst>
          </p:cNvPr>
          <p:cNvSpPr>
            <a:spLocks noGrp="1"/>
          </p:cNvSpPr>
          <p:nvPr>
            <p:ph type="title"/>
          </p:nvPr>
        </p:nvSpPr>
        <p:spPr/>
        <p:txBody>
          <a:bodyPr/>
          <a:lstStyle/>
          <a:p>
            <a:endParaRPr lang="en-PH" dirty="0"/>
          </a:p>
        </p:txBody>
      </p:sp>
      <p:sp>
        <p:nvSpPr>
          <p:cNvPr id="3" name="Content Placeholder 2">
            <a:extLst>
              <a:ext uri="{FF2B5EF4-FFF2-40B4-BE49-F238E27FC236}">
                <a16:creationId xmlns:a16="http://schemas.microsoft.com/office/drawing/2014/main" xmlns="" id="{869AC16A-F0DA-4793-9BB0-2B9BF595D1C0}"/>
              </a:ext>
            </a:extLst>
          </p:cNvPr>
          <p:cNvSpPr>
            <a:spLocks noGrp="1"/>
          </p:cNvSpPr>
          <p:nvPr>
            <p:ph idx="1"/>
          </p:nvPr>
        </p:nvSpPr>
        <p:spPr/>
        <p:txBody>
          <a:bodyPr/>
          <a:lstStyle/>
          <a:p>
            <a:endParaRPr lang="en-PH" dirty="0"/>
          </a:p>
        </p:txBody>
      </p:sp>
    </p:spTree>
    <p:extLst>
      <p:ext uri="{BB962C8B-B14F-4D97-AF65-F5344CB8AC3E}">
        <p14:creationId xmlns:p14="http://schemas.microsoft.com/office/powerpoint/2010/main" val="2470388176"/>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F4A2A7-6B3E-448B-B583-7E8708F4A812}"/>
              </a:ext>
            </a:extLst>
          </p:cNvPr>
          <p:cNvSpPr>
            <a:spLocks noGrp="1"/>
          </p:cNvSpPr>
          <p:nvPr>
            <p:ph type="title"/>
          </p:nvPr>
        </p:nvSpPr>
        <p:spPr/>
        <p:txBody>
          <a:bodyPr>
            <a:normAutofit/>
          </a:bodyPr>
          <a:lstStyle/>
          <a:p>
            <a:r>
              <a:rPr lang="en-PH" dirty="0"/>
              <a:t>e. </a:t>
            </a:r>
            <a:r>
              <a:rPr lang="en-US" b="1" dirty="0"/>
              <a:t>Revise your paper thoroughly before submitting</a:t>
            </a:r>
            <a:endParaRPr lang="en-PH" dirty="0"/>
          </a:p>
        </p:txBody>
      </p:sp>
      <p:sp>
        <p:nvSpPr>
          <p:cNvPr id="3" name="Content Placeholder 2">
            <a:extLst>
              <a:ext uri="{FF2B5EF4-FFF2-40B4-BE49-F238E27FC236}">
                <a16:creationId xmlns:a16="http://schemas.microsoft.com/office/drawing/2014/main" xmlns="" id="{E05C28A9-B730-4E10-8F54-1EF296660FAD}"/>
              </a:ext>
            </a:extLst>
          </p:cNvPr>
          <p:cNvSpPr>
            <a:spLocks noGrp="1"/>
          </p:cNvSpPr>
          <p:nvPr>
            <p:ph idx="1"/>
          </p:nvPr>
        </p:nvSpPr>
        <p:spPr/>
        <p:txBody>
          <a:bodyPr/>
          <a:lstStyle/>
          <a:p>
            <a:r>
              <a:rPr lang="en-US" dirty="0"/>
              <a:t>Make sure that there are no grammatical errors, misspellings, or other typos in the paper. Before submitting the report to your boss or professor, check that the formatting is correct.</a:t>
            </a:r>
          </a:p>
          <a:p>
            <a:pPr lvl="1"/>
            <a:r>
              <a:rPr lang="en-US" dirty="0"/>
              <a:t>Make sure you have page numbers on the bottom of the page. Check that the table of contents contains the right page numbers.</a:t>
            </a:r>
          </a:p>
          <a:p>
            <a:pPr lvl="1"/>
            <a:r>
              <a:rPr lang="en-US" dirty="0"/>
              <a:t>Remember, spell check on word processors doesn’t always catch every mistake. Ask someone else to proofread for you to help you catch errors.</a:t>
            </a:r>
          </a:p>
          <a:p>
            <a:endParaRPr lang="en-PH" dirty="0"/>
          </a:p>
        </p:txBody>
      </p:sp>
    </p:spTree>
    <p:extLst>
      <p:ext uri="{BB962C8B-B14F-4D97-AF65-F5344CB8AC3E}">
        <p14:creationId xmlns:p14="http://schemas.microsoft.com/office/powerpoint/2010/main" val="562028712"/>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DF088C-BCBE-4A2B-9D11-4FAE7006D14A}"/>
              </a:ext>
            </a:extLst>
          </p:cNvPr>
          <p:cNvSpPr>
            <a:spLocks noGrp="1"/>
          </p:cNvSpPr>
          <p:nvPr>
            <p:ph type="title"/>
          </p:nvPr>
        </p:nvSpPr>
        <p:spPr/>
        <p:txBody>
          <a:bodyPr/>
          <a:lstStyle/>
          <a:p>
            <a:endParaRPr lang="en-PH" dirty="0"/>
          </a:p>
        </p:txBody>
      </p:sp>
      <p:sp>
        <p:nvSpPr>
          <p:cNvPr id="3" name="Content Placeholder 2">
            <a:extLst>
              <a:ext uri="{FF2B5EF4-FFF2-40B4-BE49-F238E27FC236}">
                <a16:creationId xmlns:a16="http://schemas.microsoft.com/office/drawing/2014/main" xmlns="" id="{28510262-5C07-402A-B4F8-6DA0B5FE9587}"/>
              </a:ext>
            </a:extLst>
          </p:cNvPr>
          <p:cNvSpPr>
            <a:spLocks noGrp="1"/>
          </p:cNvSpPr>
          <p:nvPr>
            <p:ph idx="1"/>
          </p:nvPr>
        </p:nvSpPr>
        <p:spPr/>
        <p:txBody>
          <a:bodyPr/>
          <a:lstStyle/>
          <a:p>
            <a:endParaRPr lang="en-PH" dirty="0"/>
          </a:p>
        </p:txBody>
      </p:sp>
    </p:spTree>
    <p:extLst>
      <p:ext uri="{BB962C8B-B14F-4D97-AF65-F5344CB8AC3E}">
        <p14:creationId xmlns:p14="http://schemas.microsoft.com/office/powerpoint/2010/main" val="299620220"/>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17A6F0-9BC9-4015-A6AF-7B4AE2D0BA04}"/>
              </a:ext>
            </a:extLst>
          </p:cNvPr>
          <p:cNvSpPr>
            <a:spLocks noGrp="1"/>
          </p:cNvSpPr>
          <p:nvPr>
            <p:ph type="ctrTitle"/>
          </p:nvPr>
        </p:nvSpPr>
        <p:spPr/>
        <p:txBody>
          <a:bodyPr/>
          <a:lstStyle/>
          <a:p>
            <a:r>
              <a:rPr lang="en-PH" sz="13800" b="1" dirty="0"/>
              <a:t>Thank You!!!</a:t>
            </a:r>
          </a:p>
        </p:txBody>
      </p:sp>
      <p:sp>
        <p:nvSpPr>
          <p:cNvPr id="3" name="Subtitle 2">
            <a:extLst>
              <a:ext uri="{FF2B5EF4-FFF2-40B4-BE49-F238E27FC236}">
                <a16:creationId xmlns:a16="http://schemas.microsoft.com/office/drawing/2014/main" xmlns="" id="{3FC86BC2-9ADE-4929-9356-614107E918B1}"/>
              </a:ext>
            </a:extLst>
          </p:cNvPr>
          <p:cNvSpPr>
            <a:spLocks noGrp="1"/>
          </p:cNvSpPr>
          <p:nvPr>
            <p:ph type="subTitle" idx="1"/>
          </p:nvPr>
        </p:nvSpPr>
        <p:spPr/>
        <p:txBody>
          <a:bodyPr/>
          <a:lstStyle/>
          <a:p>
            <a:endParaRPr lang="en-PH"/>
          </a:p>
        </p:txBody>
      </p:sp>
    </p:spTree>
    <p:extLst>
      <p:ext uri="{BB962C8B-B14F-4D97-AF65-F5344CB8AC3E}">
        <p14:creationId xmlns:p14="http://schemas.microsoft.com/office/powerpoint/2010/main" val="270544235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93166"/>
          </a:xfrm>
        </p:spPr>
        <p:txBody>
          <a:bodyPr>
            <a:normAutofit/>
          </a:bodyPr>
          <a:lstStyle/>
          <a:p>
            <a:r>
              <a:rPr lang="en-US" sz="5400" b="1" dirty="0"/>
              <a:t>Some examples of formal reports include:</a:t>
            </a:r>
            <a:endParaRPr lang="en-PH" sz="5400" b="1" dirty="0"/>
          </a:p>
        </p:txBody>
      </p:sp>
      <p:sp>
        <p:nvSpPr>
          <p:cNvPr id="3" name="Content Placeholder 2"/>
          <p:cNvSpPr>
            <a:spLocks noGrp="1"/>
          </p:cNvSpPr>
          <p:nvPr>
            <p:ph idx="1"/>
          </p:nvPr>
        </p:nvSpPr>
        <p:spPr>
          <a:xfrm>
            <a:off x="838200" y="2466109"/>
            <a:ext cx="10515600" cy="3710853"/>
          </a:xfrm>
        </p:spPr>
        <p:txBody>
          <a:bodyPr numCol="2">
            <a:normAutofit/>
          </a:bodyPr>
          <a:lstStyle/>
          <a:p>
            <a:r>
              <a:rPr lang="en-US" sz="4400" dirty="0"/>
              <a:t>Inspection Report</a:t>
            </a:r>
          </a:p>
          <a:p>
            <a:r>
              <a:rPr lang="en-US" sz="4400" dirty="0"/>
              <a:t>Safety Report</a:t>
            </a:r>
          </a:p>
          <a:p>
            <a:r>
              <a:rPr lang="en-US" sz="4400" dirty="0"/>
              <a:t>Compliance Report</a:t>
            </a:r>
          </a:p>
          <a:p>
            <a:r>
              <a:rPr lang="en-US" sz="4400" dirty="0"/>
              <a:t>Audit</a:t>
            </a:r>
          </a:p>
          <a:p>
            <a:r>
              <a:rPr lang="en-US" sz="4400" dirty="0"/>
              <a:t>Incident Report</a:t>
            </a:r>
          </a:p>
          <a:p>
            <a:r>
              <a:rPr lang="en-US" sz="4400" dirty="0"/>
              <a:t>Annual Report</a:t>
            </a:r>
          </a:p>
          <a:p>
            <a:r>
              <a:rPr lang="en-US" sz="4400" dirty="0"/>
              <a:t>Situational Report</a:t>
            </a:r>
          </a:p>
        </p:txBody>
      </p:sp>
    </p:spTree>
    <p:extLst>
      <p:ext uri="{BB962C8B-B14F-4D97-AF65-F5344CB8AC3E}">
        <p14:creationId xmlns:p14="http://schemas.microsoft.com/office/powerpoint/2010/main" val="152472865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5DB88A-C433-411B-98FC-8CFBACBE246E}"/>
              </a:ext>
            </a:extLst>
          </p:cNvPr>
          <p:cNvSpPr>
            <a:spLocks noGrp="1"/>
          </p:cNvSpPr>
          <p:nvPr>
            <p:ph type="title"/>
          </p:nvPr>
        </p:nvSpPr>
        <p:spPr/>
        <p:txBody>
          <a:bodyPr>
            <a:normAutofit/>
          </a:bodyPr>
          <a:lstStyle/>
          <a:p>
            <a:r>
              <a:rPr lang="en-US" sz="5400" b="1" dirty="0"/>
              <a:t>Components of the Formal Report</a:t>
            </a:r>
            <a:endParaRPr lang="en-PH" sz="5400" dirty="0"/>
          </a:p>
        </p:txBody>
      </p:sp>
      <p:sp>
        <p:nvSpPr>
          <p:cNvPr id="3" name="Content Placeholder 2">
            <a:extLst>
              <a:ext uri="{FF2B5EF4-FFF2-40B4-BE49-F238E27FC236}">
                <a16:creationId xmlns:a16="http://schemas.microsoft.com/office/drawing/2014/main" xmlns="" id="{A58404AB-577B-41A6-9ADC-4006A9324763}"/>
              </a:ext>
            </a:extLst>
          </p:cNvPr>
          <p:cNvSpPr>
            <a:spLocks noGrp="1"/>
          </p:cNvSpPr>
          <p:nvPr>
            <p:ph idx="1"/>
          </p:nvPr>
        </p:nvSpPr>
        <p:spPr/>
        <p:txBody>
          <a:bodyPr>
            <a:normAutofit/>
          </a:bodyPr>
          <a:lstStyle/>
          <a:p>
            <a:pPr marL="0" indent="0">
              <a:buNone/>
            </a:pPr>
            <a:r>
              <a:rPr lang="en-US" sz="4000" dirty="0"/>
              <a:t>The following components are found in most formal reports. They can be omitted or included as required:</a:t>
            </a:r>
          </a:p>
          <a:p>
            <a:pPr marL="514350" indent="-514350">
              <a:buAutoNum type="arabicPeriod"/>
            </a:pPr>
            <a:r>
              <a:rPr lang="en-PH" sz="4000" dirty="0"/>
              <a:t>Front Matter</a:t>
            </a:r>
          </a:p>
          <a:p>
            <a:pPr marL="514350" indent="-514350">
              <a:buAutoNum type="arabicPeriod"/>
            </a:pPr>
            <a:r>
              <a:rPr lang="en-PH" sz="4000" dirty="0"/>
              <a:t>Body</a:t>
            </a:r>
          </a:p>
          <a:p>
            <a:pPr marL="514350" indent="-514350">
              <a:buAutoNum type="arabicPeriod"/>
            </a:pPr>
            <a:r>
              <a:rPr lang="en-PH" sz="4000" dirty="0"/>
              <a:t>Back Matter</a:t>
            </a:r>
          </a:p>
        </p:txBody>
      </p:sp>
    </p:spTree>
    <p:extLst>
      <p:ext uri="{BB962C8B-B14F-4D97-AF65-F5344CB8AC3E}">
        <p14:creationId xmlns:p14="http://schemas.microsoft.com/office/powerpoint/2010/main" val="396148915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7B577C-0157-42FD-9F62-10A1D0606223}"/>
              </a:ext>
            </a:extLst>
          </p:cNvPr>
          <p:cNvSpPr>
            <a:spLocks noGrp="1"/>
          </p:cNvSpPr>
          <p:nvPr>
            <p:ph type="title"/>
          </p:nvPr>
        </p:nvSpPr>
        <p:spPr/>
        <p:txBody>
          <a:bodyPr>
            <a:normAutofit/>
          </a:bodyPr>
          <a:lstStyle/>
          <a:p>
            <a:pPr algn="ctr"/>
            <a:r>
              <a:rPr lang="en-PH" sz="6000" b="1" dirty="0"/>
              <a:t>Front Matter</a:t>
            </a:r>
            <a:endParaRPr lang="en-PH" sz="6000" dirty="0"/>
          </a:p>
        </p:txBody>
      </p:sp>
      <p:sp>
        <p:nvSpPr>
          <p:cNvPr id="3" name="Content Placeholder 2">
            <a:extLst>
              <a:ext uri="{FF2B5EF4-FFF2-40B4-BE49-F238E27FC236}">
                <a16:creationId xmlns:a16="http://schemas.microsoft.com/office/drawing/2014/main" xmlns="" id="{7F979B0C-04FD-468E-9955-3623D4985899}"/>
              </a:ext>
            </a:extLst>
          </p:cNvPr>
          <p:cNvSpPr>
            <a:spLocks noGrp="1"/>
          </p:cNvSpPr>
          <p:nvPr>
            <p:ph idx="1"/>
          </p:nvPr>
        </p:nvSpPr>
        <p:spPr/>
        <p:txBody>
          <a:bodyPr>
            <a:normAutofit/>
          </a:bodyPr>
          <a:lstStyle/>
          <a:p>
            <a:r>
              <a:rPr lang="en-US" sz="3600" dirty="0"/>
              <a:t>Letter to introduce the report to the person who requested it and/or to whom the report is being sent</a:t>
            </a:r>
          </a:p>
          <a:p>
            <a:r>
              <a:rPr lang="en-US" sz="3600" dirty="0"/>
              <a:t>Brief summary of the entire report</a:t>
            </a:r>
          </a:p>
          <a:p>
            <a:r>
              <a:rPr lang="en-PH" sz="3600" dirty="0"/>
              <a:t>Title page</a:t>
            </a:r>
          </a:p>
          <a:p>
            <a:r>
              <a:rPr lang="en-PH" sz="3600" dirty="0"/>
              <a:t>Table of contents</a:t>
            </a:r>
          </a:p>
          <a:p>
            <a:r>
              <a:rPr lang="en-PH" sz="3600" dirty="0"/>
              <a:t>Abstract</a:t>
            </a:r>
          </a:p>
        </p:txBody>
      </p:sp>
      <p:sp>
        <p:nvSpPr>
          <p:cNvPr id="4" name="TextBox 3">
            <a:extLst>
              <a:ext uri="{FF2B5EF4-FFF2-40B4-BE49-F238E27FC236}">
                <a16:creationId xmlns:a16="http://schemas.microsoft.com/office/drawing/2014/main" xmlns="" id="{2392EE85-898E-4CA4-B8A4-99A5CEFD675F}"/>
              </a:ext>
            </a:extLst>
          </p:cNvPr>
          <p:cNvSpPr txBox="1"/>
          <p:nvPr/>
        </p:nvSpPr>
        <p:spPr>
          <a:xfrm>
            <a:off x="5978236" y="3634244"/>
            <a:ext cx="5375564" cy="2246769"/>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PH" sz="2800" dirty="0"/>
              <a:t>If necessary…</a:t>
            </a:r>
          </a:p>
          <a:p>
            <a:r>
              <a:rPr lang="en-PH" sz="2800" dirty="0"/>
              <a:t>• List of figures</a:t>
            </a:r>
          </a:p>
          <a:p>
            <a:r>
              <a:rPr lang="en-PH" sz="2800" dirty="0"/>
              <a:t>• List of tables</a:t>
            </a:r>
          </a:p>
          <a:p>
            <a:r>
              <a:rPr lang="en-PH" sz="2800" dirty="0"/>
              <a:t>• Foreword or Preface</a:t>
            </a:r>
          </a:p>
          <a:p>
            <a:r>
              <a:rPr lang="en-PH" sz="2800" dirty="0"/>
              <a:t>• List of abbreviations &amp; symbols</a:t>
            </a:r>
          </a:p>
        </p:txBody>
      </p:sp>
    </p:spTree>
    <p:extLst>
      <p:ext uri="{BB962C8B-B14F-4D97-AF65-F5344CB8AC3E}">
        <p14:creationId xmlns:p14="http://schemas.microsoft.com/office/powerpoint/2010/main" val="920126066"/>
      </p:ext>
    </p:extLst>
  </p:cSld>
  <p:clrMapOvr>
    <a:masterClrMapping/>
  </p:clrMapOvr>
  <p:transition spd="slow">
    <p:push dir="u"/>
  </p:transition>
</p:sld>
</file>

<file path=ppt/theme/theme1.xml><?xml version="1.0" encoding="utf-8"?>
<a:theme xmlns:a="http://schemas.openxmlformats.org/drawingml/2006/main" name="Theme2">
  <a:themeElements>
    <a:clrScheme name="Custom 7">
      <a:dk1>
        <a:srgbClr val="000000"/>
      </a:dk1>
      <a:lt1>
        <a:srgbClr val="FFFFFF"/>
      </a:lt1>
      <a:dk2>
        <a:srgbClr val="000000"/>
      </a:dk2>
      <a:lt2>
        <a:srgbClr val="FDF0E2"/>
      </a:lt2>
      <a:accent1>
        <a:srgbClr val="580201"/>
      </a:accent1>
      <a:accent2>
        <a:srgbClr val="AB0068"/>
      </a:accent2>
      <a:accent3>
        <a:srgbClr val="E00702"/>
      </a:accent3>
      <a:accent4>
        <a:srgbClr val="FF6C02"/>
      </a:accent4>
      <a:accent5>
        <a:srgbClr val="FEC106"/>
      </a:accent5>
      <a:accent6>
        <a:srgbClr val="FAE1C3"/>
      </a:accent6>
      <a:hlink>
        <a:srgbClr val="0563C1"/>
      </a:hlink>
      <a:folHlink>
        <a:srgbClr val="954F72"/>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9DF94A45-185E-40A8-BE76-968AB14607B4}" vid="{8C8C71C6-2203-48FD-B3E3-E013E526262F}"/>
    </a:ext>
  </a:extLst>
</a:theme>
</file>

<file path=ppt/theme/theme2.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imated title geometricTF34303059.potx" id="{7EE6D225-3C3E-4F0C-B2C2-C27BC0A0A141}" vid="{38814AB3-CFA5-4EF0-9B43-969097F479EF}"/>
    </a:ext>
  </a:extLst>
</a:theme>
</file>

<file path=ppt/theme/theme3.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6F0CB097-DB60-4FB0-85C7-08996BAD5ABA}" vid="{4A616D3B-D589-4392-8F91-4D09A615CDB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745</TotalTime>
  <Words>2476</Words>
  <Application>Microsoft Office PowerPoint</Application>
  <PresentationFormat>Widescreen</PresentationFormat>
  <Paragraphs>196</Paragraphs>
  <Slides>63</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63</vt:i4>
      </vt:variant>
    </vt:vector>
  </HeadingPairs>
  <TitlesOfParts>
    <vt:vector size="72" baseType="lpstr">
      <vt:lpstr>Adlery</vt:lpstr>
      <vt:lpstr>Arial</vt:lpstr>
      <vt:lpstr>Calibri</vt:lpstr>
      <vt:lpstr>Calibri Light</vt:lpstr>
      <vt:lpstr>Rockwell</vt:lpstr>
      <vt:lpstr>Tw Cen MT</vt:lpstr>
      <vt:lpstr>Theme2</vt:lpstr>
      <vt:lpstr>1_Office Theme</vt:lpstr>
      <vt:lpstr>Theme1</vt:lpstr>
      <vt:lpstr>WRITING A FORMAL REPORT AND SURVEY REPORT</vt:lpstr>
      <vt:lpstr>What is a report?</vt:lpstr>
      <vt:lpstr>Basic Format</vt:lpstr>
      <vt:lpstr>Content Considerations</vt:lpstr>
      <vt:lpstr>PowerPoint Presentation</vt:lpstr>
      <vt:lpstr>What is a Formal Report?</vt:lpstr>
      <vt:lpstr>Some examples of formal reports include:</vt:lpstr>
      <vt:lpstr>Components of the Formal Report</vt:lpstr>
      <vt:lpstr>Front Matter</vt:lpstr>
      <vt:lpstr>PowerPoint Presentation</vt:lpstr>
      <vt:lpstr>Body</vt:lpstr>
      <vt:lpstr>Back Matter:</vt:lpstr>
      <vt:lpstr>HOW TO WRITE A FORMAL REPORT?</vt:lpstr>
      <vt:lpstr>Procedures for Writing a Formal Report</vt:lpstr>
      <vt:lpstr>1. Analyze the job</vt:lpstr>
      <vt:lpstr>2. Set a schedule:</vt:lpstr>
      <vt:lpstr>3. Make a basic outline:</vt:lpstr>
      <vt:lpstr>4. Gather Information: </vt:lpstr>
      <vt:lpstr>5. Make a detailed outline:</vt:lpstr>
      <vt:lpstr>6. Plan the use of tables and figures:</vt:lpstr>
      <vt:lpstr>7. Write a first draft: </vt:lpstr>
      <vt:lpstr>8. Revise:</vt:lpstr>
      <vt:lpstr>PowerPoint Presentation</vt:lpstr>
      <vt:lpstr>What is a survey report?</vt:lpstr>
      <vt:lpstr>How to Write a Survey Report?</vt:lpstr>
      <vt:lpstr>Structure of a survey report</vt:lpstr>
      <vt:lpstr>Part 1:  Writing the Summary and Background Info</vt:lpstr>
      <vt:lpstr>1. Break the report up into separate sections with headings</vt:lpstr>
      <vt:lpstr>PowerPoint Presentation</vt:lpstr>
      <vt:lpstr>2. Write a 1-2 page executive summary paraphrasing the report.</vt:lpstr>
      <vt:lpstr>Background and Objectives</vt:lpstr>
      <vt:lpstr> 3. State the objectives of the survey in the background section.</vt:lpstr>
      <vt:lpstr>PowerPoint Presentation</vt:lpstr>
      <vt:lpstr>4. Provide background information by explaining similar research and studies</vt:lpstr>
      <vt:lpstr>PowerPoint Presentation</vt:lpstr>
      <vt:lpstr>Part 2:  Explaining the Method and Results</vt:lpstr>
      <vt:lpstr>A. Explain how the study was conducted in the methodology section.</vt:lpstr>
      <vt:lpstr>PowerPoint Presentation</vt:lpstr>
      <vt:lpstr>B. Describe what type of questions were asked in the methodology section</vt:lpstr>
      <vt:lpstr>PowerPoint Presentation</vt:lpstr>
      <vt:lpstr>C. Report the results of the survey in a separate section</vt:lpstr>
      <vt:lpstr>PowerPoint Presentation</vt:lpstr>
      <vt:lpstr>D. Point out any interesting trends in the results section</vt:lpstr>
      <vt:lpstr>PowerPoint Presentation</vt:lpstr>
      <vt:lpstr>Part 3:  Analyzing Your Results</vt:lpstr>
      <vt:lpstr>a. State the implications of your survey at the beginning of the conclusion</vt:lpstr>
      <vt:lpstr>PowerPoint Presentation</vt:lpstr>
      <vt:lpstr>b. Make recommendations about what needs to be done about this issue</vt:lpstr>
      <vt:lpstr>PowerPoint Presentation</vt:lpstr>
      <vt:lpstr>c. Include graphs, charts, surveys, and testimonies in the appendices.</vt:lpstr>
      <vt:lpstr>PowerPoint Presentation</vt:lpstr>
      <vt:lpstr>Part 4:  Polishing Your Report</vt:lpstr>
      <vt:lpstr>a. Add a title page and table of contents to the first 2 pages.</vt:lpstr>
      <vt:lpstr>PowerPoint Presentation</vt:lpstr>
      <vt:lpstr>b. Cite your research according to the style required for the survey report</vt:lpstr>
      <vt:lpstr>PowerPoint Presentation</vt:lpstr>
      <vt:lpstr>c. Adopt a clear, objective voice throughout the paper</vt:lpstr>
      <vt:lpstr>PowerPoint Presentation</vt:lpstr>
      <vt:lpstr>d. Write in concise, simple sentences</vt:lpstr>
      <vt:lpstr>PowerPoint Presentation</vt:lpstr>
      <vt:lpstr>e. Revise your paper thoroughly before submitting</vt:lpstr>
      <vt:lpstr>PowerPoint Presentation</vt:lpstr>
      <vt:lpstr>Thank You!!!</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 FORMAL REPORT AND SURVEY REPORT</dc:title>
  <dc:creator>jefjaazah</dc:creator>
  <cp:lastModifiedBy>jefjaazah</cp:lastModifiedBy>
  <cp:revision>38</cp:revision>
  <dcterms:created xsi:type="dcterms:W3CDTF">2018-09-01T01:32:00Z</dcterms:created>
  <dcterms:modified xsi:type="dcterms:W3CDTF">2018-09-10T03:27:12Z</dcterms:modified>
</cp:coreProperties>
</file>