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Inversion and conditionals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IELTS </a:t>
            </a:r>
            <a:r>
              <a:rPr lang="en-US" smtClean="0"/>
              <a:t>prep course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74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/>
              <a:t>Supposing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/>
              <a:t>Supposing</a:t>
            </a:r>
            <a:r>
              <a:rPr lang="en-US" dirty="0"/>
              <a:t> may be used with a conditional meaning. It can be used in first, second or third conditional sentences. The speaker invites the listener to imagine a situation:</a:t>
            </a:r>
          </a:p>
          <a:p>
            <a:r>
              <a:rPr lang="en-US" b="1" i="1" dirty="0"/>
              <a:t>Supposing</a:t>
            </a:r>
            <a:r>
              <a:rPr lang="en-US" i="1" dirty="0"/>
              <a:t> I don’t arrive till after midnight, will the guest-house still be open?</a:t>
            </a:r>
            <a:r>
              <a:rPr lang="en-US" dirty="0"/>
              <a:t> (Imagine if I don’t arrive till after midnight …)</a:t>
            </a:r>
          </a:p>
          <a:p>
            <a:r>
              <a:rPr lang="en-US" b="1" i="1" dirty="0"/>
              <a:t>Supposing</a:t>
            </a:r>
            <a:r>
              <a:rPr lang="en-US" i="1" dirty="0"/>
              <a:t> you lost your passport, you’d have to go to the embassy, wouldn’t you?</a:t>
            </a:r>
            <a:endParaRPr lang="en-US" dirty="0"/>
          </a:p>
          <a:p>
            <a:r>
              <a:rPr lang="en-US" b="1" i="1" dirty="0"/>
              <a:t>Supposing</a:t>
            </a:r>
            <a:r>
              <a:rPr lang="en-US" i="1" dirty="0"/>
              <a:t> he hadn’t </a:t>
            </a:r>
            <a:r>
              <a:rPr lang="en-US" i="1" dirty="0" err="1"/>
              <a:t>recognised</a:t>
            </a:r>
            <a:r>
              <a:rPr lang="en-US" i="1" dirty="0"/>
              <a:t> us – he might never have spoken to us.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8796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Negative adverbs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i="1" dirty="0"/>
              <a:t>never, seldom, rarely, scarcely, </a:t>
            </a:r>
            <a:r>
              <a:rPr lang="en-US" i="1" dirty="0" smtClean="0"/>
              <a:t>hardly</a:t>
            </a:r>
            <a:endParaRPr lang="ru-RU" i="1" dirty="0" smtClean="0"/>
          </a:p>
          <a:p>
            <a:r>
              <a:rPr lang="en-US" b="1" i="1" dirty="0"/>
              <a:t>Never</a:t>
            </a:r>
            <a:r>
              <a:rPr lang="en-US" i="1" dirty="0"/>
              <a:t> </a:t>
            </a:r>
            <a:r>
              <a:rPr lang="en-US" dirty="0"/>
              <a:t>[AUX]</a:t>
            </a:r>
            <a:r>
              <a:rPr lang="en-US" b="1" i="1" dirty="0"/>
              <a:t>have</a:t>
            </a:r>
            <a:r>
              <a:rPr lang="en-US" i="1" dirty="0"/>
              <a:t> </a:t>
            </a:r>
            <a:r>
              <a:rPr lang="en-US" dirty="0"/>
              <a:t>[S]</a:t>
            </a:r>
            <a:r>
              <a:rPr lang="en-US" b="1" i="1" dirty="0"/>
              <a:t>we</a:t>
            </a:r>
            <a:r>
              <a:rPr lang="en-US" i="1" dirty="0"/>
              <a:t> witnessed such cruel </a:t>
            </a:r>
            <a:r>
              <a:rPr lang="en-US" i="1" dirty="0" err="1"/>
              <a:t>behaviour</a:t>
            </a:r>
            <a:r>
              <a:rPr lang="en-US" i="1" dirty="0"/>
              <a:t> by one child to another.</a:t>
            </a:r>
            <a:r>
              <a:rPr lang="en-US" dirty="0"/>
              <a:t> (or </a:t>
            </a:r>
            <a:r>
              <a:rPr lang="en-US" i="1" dirty="0"/>
              <a:t>We have never witnessed</a:t>
            </a:r>
            <a:r>
              <a:rPr lang="en-US" dirty="0"/>
              <a:t> …)</a:t>
            </a:r>
          </a:p>
          <a:p>
            <a:r>
              <a:rPr lang="en-US" b="1" i="1" dirty="0"/>
              <a:t>Seldom</a:t>
            </a:r>
            <a:r>
              <a:rPr lang="en-US" i="1" dirty="0"/>
              <a:t> </a:t>
            </a:r>
            <a:r>
              <a:rPr lang="en-US" b="1" i="1" dirty="0"/>
              <a:t>does one hear</a:t>
            </a:r>
            <a:r>
              <a:rPr lang="en-US" i="1" dirty="0"/>
              <a:t> a politician say ‘sorry’.</a:t>
            </a:r>
            <a:r>
              <a:rPr lang="en-US" dirty="0"/>
              <a:t> (or </a:t>
            </a:r>
            <a:r>
              <a:rPr lang="en-US" i="1" dirty="0"/>
              <a:t>One seldom hears</a:t>
            </a:r>
            <a:r>
              <a:rPr lang="en-US" dirty="0"/>
              <a:t> …)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4456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Expressions beginning with </a:t>
            </a:r>
            <a:r>
              <a:rPr lang="en-US" b="1" i="1" dirty="0"/>
              <a:t>not</a:t>
            </a:r>
            <a:r>
              <a:rPr lang="en-US" dirty="0"/>
              <a:t/>
            </a:r>
            <a:br>
              <a:rPr lang="en-US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also invert the subject and verb after </a:t>
            </a:r>
            <a:r>
              <a:rPr lang="en-US" i="1" dirty="0"/>
              <a:t>not</a:t>
            </a:r>
            <a:r>
              <a:rPr lang="en-US" dirty="0"/>
              <a:t> + a prepositional phrase or a clause in initial position:</a:t>
            </a:r>
          </a:p>
          <a:p>
            <a:r>
              <a:rPr lang="en-US" b="1" i="1" dirty="0"/>
              <a:t>Not for a moment did I</a:t>
            </a:r>
            <a:r>
              <a:rPr lang="en-US" i="1" dirty="0"/>
              <a:t> think I would be offered the job, so I was amazed when I got it.</a:t>
            </a:r>
            <a:endParaRPr lang="en-US" dirty="0"/>
          </a:p>
          <a:p>
            <a:r>
              <a:rPr lang="en-US" b="1" i="1" dirty="0"/>
              <a:t>Not till I got home did I</a:t>
            </a:r>
            <a:r>
              <a:rPr lang="en-US" i="1" dirty="0"/>
              <a:t> </a:t>
            </a:r>
            <a:r>
              <a:rPr lang="en-US" i="1" dirty="0" err="1"/>
              <a:t>realise</a:t>
            </a:r>
            <a:r>
              <a:rPr lang="en-US" i="1" dirty="0"/>
              <a:t> my wallet was missing.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8363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/>
              <a:t>Here</a:t>
            </a:r>
            <a:r>
              <a:rPr lang="en-US" b="1" dirty="0"/>
              <a:t> and </a:t>
            </a:r>
            <a:r>
              <a:rPr lang="en-US" b="1" i="1" dirty="0"/>
              <a:t>there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r>
              <a:rPr lang="en-US" dirty="0"/>
              <a:t>Inversion can happen after </a:t>
            </a:r>
            <a:r>
              <a:rPr lang="en-US" i="1" dirty="0"/>
              <a:t>here</a:t>
            </a:r>
            <a:r>
              <a:rPr lang="en-US" dirty="0"/>
              <a:t>, and after </a:t>
            </a:r>
            <a:r>
              <a:rPr lang="en-US" i="1" dirty="0"/>
              <a:t>there</a:t>
            </a:r>
            <a:r>
              <a:rPr lang="en-US" dirty="0"/>
              <a:t> when it is as an adverb of place. After </a:t>
            </a:r>
            <a:r>
              <a:rPr lang="en-US" i="1" dirty="0"/>
              <a:t>here</a:t>
            </a:r>
            <a:r>
              <a:rPr lang="en-US" dirty="0"/>
              <a:t> and </a:t>
            </a:r>
            <a:r>
              <a:rPr lang="en-US" i="1" dirty="0"/>
              <a:t>there</a:t>
            </a:r>
            <a:r>
              <a:rPr lang="en-US" dirty="0"/>
              <a:t>, we can use a main verb without an auxiliary verb or modal verb:</a:t>
            </a:r>
          </a:p>
          <a:p>
            <a:r>
              <a:rPr lang="en-US" b="1" i="1" dirty="0"/>
              <a:t>Here</a:t>
            </a:r>
            <a:r>
              <a:rPr lang="en-US" i="1" dirty="0"/>
              <a:t> comes the bus!</a:t>
            </a:r>
            <a:endParaRPr lang="en-US" dirty="0"/>
          </a:p>
          <a:p>
            <a:r>
              <a:rPr lang="en-US" b="1" i="1" dirty="0"/>
              <a:t>Here’s</a:t>
            </a:r>
            <a:r>
              <a:rPr lang="en-US" i="1" dirty="0"/>
              <a:t> your coffee.</a:t>
            </a:r>
            <a:endParaRPr lang="en-US" dirty="0"/>
          </a:p>
          <a:p>
            <a:r>
              <a:rPr lang="en-US" i="1" dirty="0"/>
              <a:t>I opened the door and </a:t>
            </a:r>
            <a:r>
              <a:rPr lang="en-US" b="1" i="1" dirty="0"/>
              <a:t>there stood Michael</a:t>
            </a:r>
            <a:r>
              <a:rPr lang="en-US" i="1" dirty="0"/>
              <a:t>, all covered in mud.</a:t>
            </a:r>
            <a:endParaRPr lang="en-US" dirty="0"/>
          </a:p>
          <a:p>
            <a:r>
              <a:rPr lang="en-US" i="1" dirty="0"/>
              <a:t>She looked out and </a:t>
            </a:r>
            <a:r>
              <a:rPr lang="en-US" b="1" i="1" dirty="0"/>
              <a:t>there</a:t>
            </a:r>
            <a:r>
              <a:rPr lang="en-US" i="1" dirty="0"/>
              <a:t> </a:t>
            </a:r>
            <a:r>
              <a:rPr lang="en-US" b="1" i="1" dirty="0"/>
              <a:t>was Pamela</a:t>
            </a:r>
            <a:r>
              <a:rPr lang="en-US" i="1" dirty="0"/>
              <a:t>, walking along arm in arm with Goldie.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577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No </a:t>
            </a:r>
            <a:r>
              <a:rPr lang="en-US" b="1" i="1" dirty="0"/>
              <a:t>sooner</a:t>
            </a:r>
            <a:r>
              <a:rPr lang="en-US" dirty="0"/>
              <a:t>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</a:t>
            </a:r>
            <a:r>
              <a:rPr lang="ru-RU" dirty="0" smtClean="0"/>
              <a:t> </a:t>
            </a:r>
            <a:r>
              <a:rPr lang="en-US" dirty="0" smtClean="0"/>
              <a:t>it</a:t>
            </a:r>
            <a:r>
              <a:rPr lang="en-US" dirty="0"/>
              <a:t> </a:t>
            </a:r>
            <a:r>
              <a:rPr lang="en-US" dirty="0" smtClean="0"/>
              <a:t>is </a:t>
            </a:r>
            <a:r>
              <a:rPr lang="en-US" dirty="0"/>
              <a:t>used in front position, we invert the order of the auxiliary verb and subject. This is common in more formal and literary styles:</a:t>
            </a:r>
          </a:p>
          <a:p>
            <a:r>
              <a:rPr lang="en-US" dirty="0"/>
              <a:t>[event 1]</a:t>
            </a:r>
            <a:r>
              <a:rPr lang="en-US" b="1" i="1" dirty="0"/>
              <a:t>No sooner</a:t>
            </a:r>
            <a:r>
              <a:rPr lang="en-US" i="1" dirty="0"/>
              <a:t> had they started their walk </a:t>
            </a:r>
            <a:r>
              <a:rPr lang="en-US" b="1" i="1" dirty="0"/>
              <a:t>than</a:t>
            </a:r>
            <a:r>
              <a:rPr lang="en-US" i="1" dirty="0"/>
              <a:t> </a:t>
            </a:r>
            <a:r>
              <a:rPr lang="en-US" dirty="0"/>
              <a:t>[event 2]</a:t>
            </a:r>
            <a:r>
              <a:rPr lang="en-US" i="1" dirty="0"/>
              <a:t>it started to rain.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5624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not only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To add emphasis, we can use </a:t>
            </a:r>
            <a:r>
              <a:rPr lang="en-US" i="1" dirty="0"/>
              <a:t>not only</a:t>
            </a:r>
            <a:r>
              <a:rPr lang="en-US" dirty="0"/>
              <a:t> at the beginning of a clause. When we do this, we invert the subject and the verb:</a:t>
            </a:r>
          </a:p>
          <a:p>
            <a:r>
              <a:rPr lang="en-US" b="1" i="1" dirty="0"/>
              <a:t>Not only</a:t>
            </a:r>
            <a:r>
              <a:rPr lang="en-US" i="1" dirty="0"/>
              <a:t> was it raining all day at the wedding </a:t>
            </a:r>
            <a:r>
              <a:rPr lang="en-US" b="1" i="1" dirty="0"/>
              <a:t>but also</a:t>
            </a:r>
            <a:r>
              <a:rPr lang="en-US" i="1" dirty="0"/>
              <a:t> the band was late.</a:t>
            </a:r>
            <a:endParaRPr lang="en-US" dirty="0"/>
          </a:p>
          <a:p>
            <a:r>
              <a:rPr lang="en-US" b="1" i="1" dirty="0"/>
              <a:t>Not only</a:t>
            </a:r>
            <a:r>
              <a:rPr lang="en-US" i="1" dirty="0"/>
              <a:t> will they paint the outside of the house </a:t>
            </a:r>
            <a:r>
              <a:rPr lang="en-US" b="1" i="1" dirty="0"/>
              <a:t>but also</a:t>
            </a:r>
            <a:r>
              <a:rPr lang="en-US" i="1" dirty="0"/>
              <a:t> the inside.</a:t>
            </a:r>
            <a:endParaRPr lang="en-US" dirty="0"/>
          </a:p>
          <a:p>
            <a:r>
              <a:rPr lang="en-US" dirty="0"/>
              <a:t>When there is no auxiliary verb or main verb </a:t>
            </a:r>
            <a:r>
              <a:rPr lang="en-US" i="1" dirty="0"/>
              <a:t>be</a:t>
            </a:r>
            <a:r>
              <a:rPr lang="en-US" dirty="0"/>
              <a:t>, we use </a:t>
            </a:r>
            <a:r>
              <a:rPr lang="en-US" i="1" dirty="0"/>
              <a:t>do, does, did</a:t>
            </a:r>
            <a:r>
              <a:rPr lang="en-US" dirty="0"/>
              <a:t>:</a:t>
            </a:r>
          </a:p>
          <a:p>
            <a:r>
              <a:rPr lang="en-US" b="1" i="1" dirty="0"/>
              <a:t>Not only</a:t>
            </a:r>
            <a:r>
              <a:rPr lang="en-US" i="1" dirty="0"/>
              <a:t> did she forget my birthday, </a:t>
            </a:r>
            <a:r>
              <a:rPr lang="en-US" b="1" i="1" dirty="0"/>
              <a:t>but</a:t>
            </a:r>
            <a:r>
              <a:rPr lang="en-US" i="1" dirty="0"/>
              <a:t> she </a:t>
            </a:r>
            <a:r>
              <a:rPr lang="en-US" b="1" i="1" dirty="0"/>
              <a:t>also</a:t>
            </a:r>
            <a:r>
              <a:rPr lang="en-US" i="1" dirty="0"/>
              <a:t> didn’t even </a:t>
            </a:r>
            <a:r>
              <a:rPr lang="en-US" i="1" dirty="0" err="1"/>
              <a:t>apologise</a:t>
            </a:r>
            <a:r>
              <a:rPr lang="en-US" i="1" dirty="0"/>
              <a:t> for forgetting it.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6993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/>
              <a:t>Should you</a:t>
            </a:r>
            <a:r>
              <a:rPr lang="en-US" b="1" dirty="0"/>
              <a:t> (</a:t>
            </a:r>
            <a:r>
              <a:rPr lang="en-US" b="1" i="1" dirty="0"/>
              <a:t>Should</a:t>
            </a:r>
            <a:r>
              <a:rPr lang="en-US" b="1" dirty="0"/>
              <a:t> with inversion)</a:t>
            </a:r>
            <a:br>
              <a:rPr lang="en-US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 formal situations, we can use </a:t>
            </a:r>
            <a:r>
              <a:rPr lang="en-US" i="1" dirty="0"/>
              <a:t>should</a:t>
            </a:r>
            <a:r>
              <a:rPr lang="en-US" dirty="0"/>
              <a:t> + subject (s) + verb (v) instead of </a:t>
            </a:r>
            <a:r>
              <a:rPr lang="en-US" i="1" dirty="0"/>
              <a:t>if</a:t>
            </a:r>
            <a:r>
              <a:rPr lang="en-US" dirty="0"/>
              <a:t>:</a:t>
            </a:r>
          </a:p>
          <a:p>
            <a:r>
              <a:rPr lang="en-US" b="1" i="1" dirty="0"/>
              <a:t>Should</a:t>
            </a:r>
            <a:r>
              <a:rPr lang="en-US" i="1" dirty="0"/>
              <a:t> </a:t>
            </a:r>
            <a:r>
              <a:rPr lang="en-US" b="1" i="1" dirty="0"/>
              <a:t>you</a:t>
            </a:r>
            <a:r>
              <a:rPr lang="en-US" i="1" dirty="0"/>
              <a:t> wish to cancel your order, please contact our customer service department on 02317 6658932.</a:t>
            </a:r>
            <a:r>
              <a:rPr lang="en-US" dirty="0"/>
              <a:t> (or </a:t>
            </a:r>
            <a:r>
              <a:rPr lang="en-US" i="1" dirty="0"/>
              <a:t>If you should wish to cancel your order</a:t>
            </a:r>
            <a:r>
              <a:rPr lang="en-US" dirty="0"/>
              <a:t> …)</a:t>
            </a:r>
          </a:p>
          <a:p>
            <a:r>
              <a:rPr lang="en-US" b="1" i="1" dirty="0"/>
              <a:t>Should</a:t>
            </a:r>
            <a:r>
              <a:rPr lang="en-US" i="1" dirty="0"/>
              <a:t> </a:t>
            </a:r>
            <a:r>
              <a:rPr lang="en-US" b="1" i="1" dirty="0"/>
              <a:t>your child</a:t>
            </a:r>
            <a:r>
              <a:rPr lang="en-US" i="1" dirty="0"/>
              <a:t> become anxious or nervous about any activity, it is a good idea to inform the team-leader.</a:t>
            </a:r>
            <a:r>
              <a:rPr lang="en-US" dirty="0"/>
              <a:t> (or </a:t>
            </a:r>
            <a:r>
              <a:rPr lang="en-US" i="1" dirty="0"/>
              <a:t>If your child should become</a:t>
            </a:r>
            <a:r>
              <a:rPr lang="en-US" dirty="0"/>
              <a:t> …)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9043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Had you</a:t>
            </a:r>
            <a:r>
              <a:rPr lang="en-US" b="1" dirty="0"/>
              <a:t> (</a:t>
            </a:r>
            <a:r>
              <a:rPr lang="en-US" b="1" i="1" dirty="0"/>
              <a:t>Had</a:t>
            </a:r>
            <a:r>
              <a:rPr lang="en-US" b="1" dirty="0"/>
              <a:t> with inversion)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formal situations, we can use </a:t>
            </a:r>
            <a:r>
              <a:rPr lang="en-US" i="1" dirty="0"/>
              <a:t>had +</a:t>
            </a:r>
            <a:r>
              <a:rPr lang="en-US" dirty="0"/>
              <a:t> subject + verb instead of </a:t>
            </a:r>
            <a:r>
              <a:rPr lang="en-US" i="1" dirty="0"/>
              <a:t>if</a:t>
            </a:r>
            <a:r>
              <a:rPr lang="en-US" dirty="0"/>
              <a:t> in third conditional sentences:</a:t>
            </a:r>
          </a:p>
          <a:p>
            <a:r>
              <a:rPr lang="en-US" b="1" i="1" dirty="0"/>
              <a:t>Had</a:t>
            </a:r>
            <a:r>
              <a:rPr lang="en-US" i="1" dirty="0"/>
              <a:t> </a:t>
            </a:r>
            <a:r>
              <a:rPr lang="en-US" b="1" i="1" dirty="0"/>
              <a:t>I</a:t>
            </a:r>
            <a:r>
              <a:rPr lang="en-US" i="1" dirty="0"/>
              <a:t> known you were waiting outside, I would have invited you to come in.</a:t>
            </a:r>
            <a:r>
              <a:rPr lang="en-US" dirty="0"/>
              <a:t> (If I had known you were waiting outside …)</a:t>
            </a:r>
          </a:p>
          <a:p>
            <a:r>
              <a:rPr lang="en-US" b="1" i="1" dirty="0"/>
              <a:t>Had</a:t>
            </a:r>
            <a:r>
              <a:rPr lang="en-US" i="1" dirty="0"/>
              <a:t> </a:t>
            </a:r>
            <a:r>
              <a:rPr lang="en-US" b="1" i="1" dirty="0"/>
              <a:t>Margaret</a:t>
            </a:r>
            <a:r>
              <a:rPr lang="en-US" i="1" dirty="0"/>
              <a:t> </a:t>
            </a:r>
            <a:r>
              <a:rPr lang="en-US" i="1" dirty="0" err="1"/>
              <a:t>realised</a:t>
            </a:r>
            <a:r>
              <a:rPr lang="en-US" i="1" dirty="0"/>
              <a:t> she would be travelling alone, she would never have agreed to go.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1635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/>
              <a:t>Or</a:t>
            </a:r>
            <a:r>
              <a:rPr lang="en-US" b="1" dirty="0"/>
              <a:t> and </a:t>
            </a:r>
            <a:r>
              <a:rPr lang="en-US" b="1" i="1" dirty="0"/>
              <a:t>otherwise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often use </a:t>
            </a:r>
            <a:r>
              <a:rPr lang="en-US" i="1" dirty="0"/>
              <a:t>or</a:t>
            </a:r>
            <a:r>
              <a:rPr lang="en-US" dirty="0"/>
              <a:t> and </a:t>
            </a:r>
            <a:r>
              <a:rPr lang="en-US" i="1" dirty="0"/>
              <a:t>otherwise</a:t>
            </a:r>
            <a:r>
              <a:rPr lang="en-US" dirty="0"/>
              <a:t> with conditional meanings:</a:t>
            </a:r>
          </a:p>
          <a:p>
            <a:r>
              <a:rPr lang="en-US" i="1" dirty="0"/>
              <a:t>You’ve got to start studying, </a:t>
            </a:r>
            <a:r>
              <a:rPr lang="en-US" b="1" i="1" dirty="0"/>
              <a:t>or</a:t>
            </a:r>
            <a:r>
              <a:rPr lang="en-US" i="1" dirty="0"/>
              <a:t> you’ll fail all those exams.</a:t>
            </a:r>
            <a:r>
              <a:rPr lang="en-US" dirty="0"/>
              <a:t> (If you don’t start studying, you will fail the exams.)</a:t>
            </a:r>
          </a:p>
          <a:p>
            <a:r>
              <a:rPr lang="en-US" dirty="0"/>
              <a:t>[talking about sending a package by mail]</a:t>
            </a:r>
          </a:p>
          <a:p>
            <a:r>
              <a:rPr lang="en-US" i="1" dirty="0"/>
              <a:t>We’d better send it express, </a:t>
            </a:r>
            <a:r>
              <a:rPr lang="en-US" b="1" i="1" dirty="0"/>
              <a:t>otherwise</a:t>
            </a:r>
            <a:r>
              <a:rPr lang="en-US" i="1" dirty="0"/>
              <a:t> it’ll take days.</a:t>
            </a:r>
            <a:r>
              <a:rPr lang="en-US" dirty="0"/>
              <a:t> (If we do not send it express, it will take days.)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3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61</Words>
  <Application>Microsoft Office PowerPoint</Application>
  <PresentationFormat>Экран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Inversion and conditionals </vt:lpstr>
      <vt:lpstr>Negative adverbs </vt:lpstr>
      <vt:lpstr>Expressions beginning with not </vt:lpstr>
      <vt:lpstr>Here and there </vt:lpstr>
      <vt:lpstr>No sooner </vt:lpstr>
      <vt:lpstr>not only</vt:lpstr>
      <vt:lpstr>Should you (Should with inversion) </vt:lpstr>
      <vt:lpstr>Had you (Had with inversion)</vt:lpstr>
      <vt:lpstr>Or and otherwise </vt:lpstr>
      <vt:lpstr>Supposing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Dasha</dc:creator>
  <cp:lastModifiedBy>user</cp:lastModifiedBy>
  <cp:revision>2</cp:revision>
  <dcterms:created xsi:type="dcterms:W3CDTF">2017-01-29T18:37:36Z</dcterms:created>
  <dcterms:modified xsi:type="dcterms:W3CDTF">2019-12-26T07:48:44Z</dcterms:modified>
</cp:coreProperties>
</file>