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764704"/>
            <a:ext cx="590465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800" dirty="0" smtClean="0">
              <a:solidFill>
                <a:srgbClr val="00B050"/>
              </a:solidFill>
            </a:endParaRPr>
          </a:p>
          <a:p>
            <a:pPr algn="ctr"/>
            <a:endParaRPr lang="en-US" sz="4800" dirty="0">
              <a:solidFill>
                <a:srgbClr val="00B050"/>
              </a:solidFill>
            </a:endParaRPr>
          </a:p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REPORTING VERBS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404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 rotWithShape="1">
          <a:blip r:embed="rId2"/>
          <a:srcRect t="4525"/>
          <a:stretch/>
        </p:blipFill>
        <p:spPr>
          <a:xfrm>
            <a:off x="971600" y="0"/>
            <a:ext cx="6912769" cy="686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290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3" t="11579" r="-82" b="4281"/>
          <a:stretch/>
        </p:blipFill>
        <p:spPr bwMode="auto">
          <a:xfrm>
            <a:off x="437627" y="116631"/>
            <a:ext cx="7956136" cy="2660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28" y="2938636"/>
            <a:ext cx="8791575" cy="3919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1391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03910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29000"/>
            <a:ext cx="8410575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273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5"/>
          <a:stretch/>
        </p:blipFill>
        <p:spPr bwMode="auto">
          <a:xfrm>
            <a:off x="343746" y="1726249"/>
            <a:ext cx="8524875" cy="3611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20931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</Words>
  <Application>Microsoft Office PowerPoint</Application>
  <PresentationFormat>Экран (4:3)</PresentationFormat>
  <Paragraphs>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Algerian</vt:lpstr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</dc:creator>
  <cp:lastModifiedBy>user</cp:lastModifiedBy>
  <cp:revision>7</cp:revision>
  <dcterms:created xsi:type="dcterms:W3CDTF">2018-03-05T02:48:50Z</dcterms:created>
  <dcterms:modified xsi:type="dcterms:W3CDTF">2019-12-25T05:58:10Z</dcterms:modified>
</cp:coreProperties>
</file>