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34"/>
  </p:notesMasterIdLst>
  <p:handoutMasterIdLst>
    <p:handoutMasterId r:id="rId35"/>
  </p:handoutMasterIdLst>
  <p:sldIdLst>
    <p:sldId id="256" r:id="rId2"/>
    <p:sldId id="258" r:id="rId3"/>
    <p:sldId id="279" r:id="rId4"/>
    <p:sldId id="278" r:id="rId5"/>
    <p:sldId id="276" r:id="rId6"/>
    <p:sldId id="326" r:id="rId7"/>
    <p:sldId id="336" r:id="rId8"/>
    <p:sldId id="295" r:id="rId9"/>
    <p:sldId id="280" r:id="rId10"/>
    <p:sldId id="331" r:id="rId11"/>
    <p:sldId id="297" r:id="rId12"/>
    <p:sldId id="296" r:id="rId13"/>
    <p:sldId id="298" r:id="rId14"/>
    <p:sldId id="337" r:id="rId15"/>
    <p:sldId id="329" r:id="rId16"/>
    <p:sldId id="333" r:id="rId17"/>
    <p:sldId id="283" r:id="rId18"/>
    <p:sldId id="332" r:id="rId19"/>
    <p:sldId id="291" r:id="rId20"/>
    <p:sldId id="345" r:id="rId21"/>
    <p:sldId id="312" r:id="rId22"/>
    <p:sldId id="334" r:id="rId23"/>
    <p:sldId id="313" r:id="rId24"/>
    <p:sldId id="338" r:id="rId25"/>
    <p:sldId id="339" r:id="rId26"/>
    <p:sldId id="340" r:id="rId27"/>
    <p:sldId id="341" r:id="rId28"/>
    <p:sldId id="342" r:id="rId29"/>
    <p:sldId id="343" r:id="rId30"/>
    <p:sldId id="344" r:id="rId31"/>
    <p:sldId id="294" r:id="rId32"/>
    <p:sldId id="311" r:id="rId33"/>
  </p:sldIdLst>
  <p:sldSz cx="12192000" cy="6858000"/>
  <p:notesSz cx="6888163" cy="10020300"/>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56">
          <p15:clr>
            <a:srgbClr val="A4A3A4"/>
          </p15:clr>
        </p15:guide>
        <p15:guide id="2" pos="216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Светлый стиль 3 - акцент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Светлый стиль 3 - акцент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50"/>
    <p:restoredTop sz="76253"/>
  </p:normalViewPr>
  <p:slideViewPr>
    <p:cSldViewPr snapToGrid="0">
      <p:cViewPr varScale="1">
        <p:scale>
          <a:sx n="57" d="100"/>
          <a:sy n="57" d="100"/>
        </p:scale>
        <p:origin x="1380" y="60"/>
      </p:cViewPr>
      <p:guideLst>
        <p:guide orient="horz" pos="2160"/>
        <p:guide pos="3840"/>
      </p:guideLst>
    </p:cSldViewPr>
  </p:slideViewPr>
  <p:outlineViewPr>
    <p:cViewPr>
      <p:scale>
        <a:sx n="33" d="100"/>
        <a:sy n="33" d="100"/>
      </p:scale>
      <p:origin x="0" y="920"/>
    </p:cViewPr>
  </p:outlineViewPr>
  <p:notesTextViewPr>
    <p:cViewPr>
      <p:scale>
        <a:sx n="1" d="1"/>
        <a:sy n="1" d="1"/>
      </p:scale>
      <p:origin x="0" y="0"/>
    </p:cViewPr>
  </p:notesTextViewPr>
  <p:notesViewPr>
    <p:cSldViewPr snapToGrid="0">
      <p:cViewPr varScale="1">
        <p:scale>
          <a:sx n="54" d="100"/>
          <a:sy n="54" d="100"/>
        </p:scale>
        <p:origin x="-3088" y="-96"/>
      </p:cViewPr>
      <p:guideLst>
        <p:guide orient="horz" pos="3156"/>
        <p:guide pos="2169"/>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84500" cy="503238"/>
          </a:xfrm>
          <a:prstGeom prst="rect">
            <a:avLst/>
          </a:prstGeom>
        </p:spPr>
        <p:txBody>
          <a:bodyPr vert="horz" wrap="square" lIns="96616" tIns="48308" rIns="96616" bIns="48308" numCol="1" anchor="t" anchorCtr="0" compatLnSpc="1">
            <a:prstTxWarp prst="textNoShape">
              <a:avLst/>
            </a:prstTxWarp>
          </a:bodyPr>
          <a:lstStyle>
            <a:lvl1pPr eaLnBrk="1" hangingPunct="1">
              <a:defRPr sz="1300">
                <a:latin typeface="Calibri" panose="020F0502020204030204" pitchFamily="34" charset="0"/>
              </a:defRPr>
            </a:lvl1pPr>
          </a:lstStyle>
          <a:p>
            <a:endParaRPr lang="ru-RU" altLang="ru-RU"/>
          </a:p>
        </p:txBody>
      </p:sp>
      <p:sp>
        <p:nvSpPr>
          <p:cNvPr id="3" name="Дата 2"/>
          <p:cNvSpPr>
            <a:spLocks noGrp="1"/>
          </p:cNvSpPr>
          <p:nvPr>
            <p:ph type="dt" sz="quarter" idx="1"/>
          </p:nvPr>
        </p:nvSpPr>
        <p:spPr>
          <a:xfrm>
            <a:off x="3902075" y="0"/>
            <a:ext cx="2984500" cy="503238"/>
          </a:xfrm>
          <a:prstGeom prst="rect">
            <a:avLst/>
          </a:prstGeom>
        </p:spPr>
        <p:txBody>
          <a:bodyPr vert="horz" wrap="square" lIns="96616" tIns="48308" rIns="96616" bIns="48308" numCol="1" anchor="t" anchorCtr="0" compatLnSpc="1">
            <a:prstTxWarp prst="textNoShape">
              <a:avLst/>
            </a:prstTxWarp>
          </a:bodyPr>
          <a:lstStyle>
            <a:lvl1pPr algn="r" eaLnBrk="1" hangingPunct="1">
              <a:defRPr sz="1300">
                <a:latin typeface="Calibri" panose="020F0502020204030204" pitchFamily="34" charset="0"/>
              </a:defRPr>
            </a:lvl1pPr>
          </a:lstStyle>
          <a:p>
            <a:fld id="{AF548983-76C3-4238-ACC6-7405AF9D6D29}" type="datetime1">
              <a:rPr lang="ru-RU" altLang="ru-RU"/>
              <a:pPr/>
              <a:t>25.12.2019</a:t>
            </a:fld>
            <a:endParaRPr lang="ru-RU" altLang="ru-RU"/>
          </a:p>
        </p:txBody>
      </p:sp>
      <p:sp>
        <p:nvSpPr>
          <p:cNvPr id="4" name="Нижний колонтитул 3"/>
          <p:cNvSpPr>
            <a:spLocks noGrp="1"/>
          </p:cNvSpPr>
          <p:nvPr>
            <p:ph type="ftr" sz="quarter" idx="2"/>
          </p:nvPr>
        </p:nvSpPr>
        <p:spPr>
          <a:xfrm>
            <a:off x="0" y="9517063"/>
            <a:ext cx="2984500" cy="503237"/>
          </a:xfrm>
          <a:prstGeom prst="rect">
            <a:avLst/>
          </a:prstGeom>
        </p:spPr>
        <p:txBody>
          <a:bodyPr vert="horz" wrap="square" lIns="96616" tIns="48308" rIns="96616" bIns="48308" numCol="1" anchor="b" anchorCtr="0" compatLnSpc="1">
            <a:prstTxWarp prst="textNoShape">
              <a:avLst/>
            </a:prstTxWarp>
          </a:bodyPr>
          <a:lstStyle>
            <a:lvl1pPr eaLnBrk="1" hangingPunct="1">
              <a:defRPr sz="1300">
                <a:latin typeface="Calibri" panose="020F0502020204030204" pitchFamily="34" charset="0"/>
              </a:defRPr>
            </a:lvl1pPr>
          </a:lstStyle>
          <a:p>
            <a:endParaRPr lang="ru-RU" altLang="ru-RU"/>
          </a:p>
        </p:txBody>
      </p:sp>
      <p:sp>
        <p:nvSpPr>
          <p:cNvPr id="5" name="Номер слайда 4"/>
          <p:cNvSpPr>
            <a:spLocks noGrp="1"/>
          </p:cNvSpPr>
          <p:nvPr>
            <p:ph type="sldNum" sz="quarter" idx="3"/>
          </p:nvPr>
        </p:nvSpPr>
        <p:spPr>
          <a:xfrm>
            <a:off x="3902075" y="9517063"/>
            <a:ext cx="2984500" cy="503237"/>
          </a:xfrm>
          <a:prstGeom prst="rect">
            <a:avLst/>
          </a:prstGeom>
        </p:spPr>
        <p:txBody>
          <a:bodyPr vert="horz" wrap="square" lIns="96616" tIns="48308" rIns="96616" bIns="48308" numCol="1" anchor="b" anchorCtr="0" compatLnSpc="1">
            <a:prstTxWarp prst="textNoShape">
              <a:avLst/>
            </a:prstTxWarp>
          </a:bodyPr>
          <a:lstStyle>
            <a:lvl1pPr algn="r" eaLnBrk="1" hangingPunct="1">
              <a:defRPr sz="1300">
                <a:latin typeface="Calibri" panose="020F0502020204030204" pitchFamily="34" charset="0"/>
              </a:defRPr>
            </a:lvl1pPr>
          </a:lstStyle>
          <a:p>
            <a:fld id="{A4CC33D2-F772-406E-9365-717C1C260E82}" type="slidenum">
              <a:rPr lang="ru-RU" altLang="ru-RU"/>
              <a:pPr/>
              <a:t>‹#›</a:t>
            </a:fld>
            <a:endParaRPr lang="ru-RU" altLang="ru-RU"/>
          </a:p>
        </p:txBody>
      </p:sp>
    </p:spTree>
    <p:extLst>
      <p:ext uri="{BB962C8B-B14F-4D97-AF65-F5344CB8AC3E}">
        <p14:creationId xmlns:p14="http://schemas.microsoft.com/office/powerpoint/2010/main" val="211937136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84500" cy="503238"/>
          </a:xfrm>
          <a:prstGeom prst="rect">
            <a:avLst/>
          </a:prstGeom>
        </p:spPr>
        <p:txBody>
          <a:bodyPr vert="horz" wrap="square" lIns="96616" tIns="48308" rIns="96616" bIns="48308" numCol="1" anchor="t" anchorCtr="0" compatLnSpc="1">
            <a:prstTxWarp prst="textNoShape">
              <a:avLst/>
            </a:prstTxWarp>
          </a:bodyPr>
          <a:lstStyle>
            <a:lvl1pPr eaLnBrk="1" hangingPunct="1">
              <a:defRPr sz="1300">
                <a:latin typeface="Calibri" panose="020F0502020204030204" pitchFamily="34" charset="0"/>
              </a:defRPr>
            </a:lvl1pPr>
          </a:lstStyle>
          <a:p>
            <a:endParaRPr lang="ru-RU" altLang="ru-RU"/>
          </a:p>
        </p:txBody>
      </p:sp>
      <p:sp>
        <p:nvSpPr>
          <p:cNvPr id="3" name="Дата 2"/>
          <p:cNvSpPr>
            <a:spLocks noGrp="1"/>
          </p:cNvSpPr>
          <p:nvPr>
            <p:ph type="dt" idx="1"/>
          </p:nvPr>
        </p:nvSpPr>
        <p:spPr>
          <a:xfrm>
            <a:off x="3902075" y="0"/>
            <a:ext cx="2984500" cy="503238"/>
          </a:xfrm>
          <a:prstGeom prst="rect">
            <a:avLst/>
          </a:prstGeom>
        </p:spPr>
        <p:txBody>
          <a:bodyPr vert="horz" wrap="square" lIns="96616" tIns="48308" rIns="96616" bIns="48308" numCol="1" anchor="t" anchorCtr="0" compatLnSpc="1">
            <a:prstTxWarp prst="textNoShape">
              <a:avLst/>
            </a:prstTxWarp>
          </a:bodyPr>
          <a:lstStyle>
            <a:lvl1pPr algn="r" eaLnBrk="1" hangingPunct="1">
              <a:defRPr sz="1300">
                <a:latin typeface="Calibri" panose="020F0502020204030204" pitchFamily="34" charset="0"/>
              </a:defRPr>
            </a:lvl1pPr>
          </a:lstStyle>
          <a:p>
            <a:fld id="{CF106574-6F29-45C8-A854-FA747FCB77B2}" type="datetime1">
              <a:rPr lang="ru-RU" altLang="ru-RU"/>
              <a:pPr/>
              <a:t>25.12.2019</a:t>
            </a:fld>
            <a:endParaRPr lang="ru-RU" altLang="ru-RU"/>
          </a:p>
        </p:txBody>
      </p:sp>
      <p:sp>
        <p:nvSpPr>
          <p:cNvPr id="4" name="Образ слайда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16" tIns="48308" rIns="96616" bIns="48308" rtlCol="0" anchor="ctr"/>
          <a:lstStyle/>
          <a:p>
            <a:pPr lvl="0"/>
            <a:endParaRPr lang="ru-RU" noProof="0"/>
          </a:p>
        </p:txBody>
      </p:sp>
      <p:sp>
        <p:nvSpPr>
          <p:cNvPr id="5" name="Заметки 4"/>
          <p:cNvSpPr>
            <a:spLocks noGrp="1"/>
          </p:cNvSpPr>
          <p:nvPr>
            <p:ph type="body" sz="quarter" idx="3"/>
          </p:nvPr>
        </p:nvSpPr>
        <p:spPr>
          <a:xfrm>
            <a:off x="688975" y="4822825"/>
            <a:ext cx="5510213" cy="3944938"/>
          </a:xfrm>
          <a:prstGeom prst="rect">
            <a:avLst/>
          </a:prstGeom>
        </p:spPr>
        <p:txBody>
          <a:bodyPr vert="horz" wrap="square" lIns="96616" tIns="48308" rIns="96616" bIns="48308"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6" name="Нижний колонтитул 5"/>
          <p:cNvSpPr>
            <a:spLocks noGrp="1"/>
          </p:cNvSpPr>
          <p:nvPr>
            <p:ph type="ftr" sz="quarter" idx="4"/>
          </p:nvPr>
        </p:nvSpPr>
        <p:spPr>
          <a:xfrm>
            <a:off x="0" y="9517063"/>
            <a:ext cx="2984500" cy="503237"/>
          </a:xfrm>
          <a:prstGeom prst="rect">
            <a:avLst/>
          </a:prstGeom>
        </p:spPr>
        <p:txBody>
          <a:bodyPr vert="horz" wrap="square" lIns="96616" tIns="48308" rIns="96616" bIns="48308" numCol="1" anchor="b" anchorCtr="0" compatLnSpc="1">
            <a:prstTxWarp prst="textNoShape">
              <a:avLst/>
            </a:prstTxWarp>
          </a:bodyPr>
          <a:lstStyle>
            <a:lvl1pPr eaLnBrk="1" hangingPunct="1">
              <a:defRPr sz="1300">
                <a:latin typeface="Calibri" panose="020F0502020204030204" pitchFamily="34" charset="0"/>
              </a:defRPr>
            </a:lvl1pPr>
          </a:lstStyle>
          <a:p>
            <a:endParaRPr lang="ru-RU" altLang="ru-RU"/>
          </a:p>
        </p:txBody>
      </p:sp>
      <p:sp>
        <p:nvSpPr>
          <p:cNvPr id="7" name="Номер слайда 6"/>
          <p:cNvSpPr>
            <a:spLocks noGrp="1"/>
          </p:cNvSpPr>
          <p:nvPr>
            <p:ph type="sldNum" sz="quarter" idx="5"/>
          </p:nvPr>
        </p:nvSpPr>
        <p:spPr>
          <a:xfrm>
            <a:off x="3902075" y="9517063"/>
            <a:ext cx="2984500" cy="503237"/>
          </a:xfrm>
          <a:prstGeom prst="rect">
            <a:avLst/>
          </a:prstGeom>
        </p:spPr>
        <p:txBody>
          <a:bodyPr vert="horz" wrap="square" lIns="96616" tIns="48308" rIns="96616" bIns="48308" numCol="1" anchor="b" anchorCtr="0" compatLnSpc="1">
            <a:prstTxWarp prst="textNoShape">
              <a:avLst/>
            </a:prstTxWarp>
          </a:bodyPr>
          <a:lstStyle>
            <a:lvl1pPr algn="r" eaLnBrk="1" hangingPunct="1">
              <a:defRPr sz="1300">
                <a:latin typeface="Calibri" panose="020F0502020204030204" pitchFamily="34" charset="0"/>
              </a:defRPr>
            </a:lvl1pPr>
          </a:lstStyle>
          <a:p>
            <a:fld id="{D7BCC36D-EE82-497F-B732-BF442C7E50BC}" type="slidenum">
              <a:rPr lang="ru-RU" altLang="ru-RU"/>
              <a:pPr/>
              <a:t>‹#›</a:t>
            </a:fld>
            <a:endParaRPr lang="ru-RU" altLang="ru-RU"/>
          </a:p>
        </p:txBody>
      </p:sp>
    </p:spTree>
    <p:extLst>
      <p:ext uri="{BB962C8B-B14F-4D97-AF65-F5344CB8AC3E}">
        <p14:creationId xmlns:p14="http://schemas.microsoft.com/office/powerpoint/2010/main" val="2887611938"/>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Arial" charset="0"/>
        <a:cs typeface="Arial" charset="0"/>
      </a:defRPr>
    </a:lvl1pPr>
    <a:lvl2pPr marL="457200" algn="l" rtl="0" eaLnBrk="0" fontAlgn="base" hangingPunct="0">
      <a:spcBef>
        <a:spcPct val="30000"/>
      </a:spcBef>
      <a:spcAft>
        <a:spcPct val="0"/>
      </a:spcAft>
      <a:defRPr kumimoji="1" sz="1200" kern="1200">
        <a:solidFill>
          <a:schemeClr val="tx1"/>
        </a:solidFill>
        <a:latin typeface="+mn-lt"/>
        <a:ea typeface="Arial" charset="0"/>
        <a:cs typeface="Arial" charset="0"/>
      </a:defRPr>
    </a:lvl2pPr>
    <a:lvl3pPr marL="914400" algn="l" rtl="0" eaLnBrk="0" fontAlgn="base" hangingPunct="0">
      <a:spcBef>
        <a:spcPct val="30000"/>
      </a:spcBef>
      <a:spcAft>
        <a:spcPct val="0"/>
      </a:spcAft>
      <a:defRPr kumimoji="1" sz="1200" kern="1200">
        <a:solidFill>
          <a:schemeClr val="tx1"/>
        </a:solidFill>
        <a:latin typeface="+mn-lt"/>
        <a:ea typeface="Arial" charset="0"/>
        <a:cs typeface="Arial" charset="0"/>
      </a:defRPr>
    </a:lvl3pPr>
    <a:lvl4pPr marL="1371600" algn="l" rtl="0" eaLnBrk="0" fontAlgn="base" hangingPunct="0">
      <a:spcBef>
        <a:spcPct val="30000"/>
      </a:spcBef>
      <a:spcAft>
        <a:spcPct val="0"/>
      </a:spcAft>
      <a:defRPr kumimoji="1" sz="1200" kern="1200">
        <a:solidFill>
          <a:schemeClr val="tx1"/>
        </a:solidFill>
        <a:latin typeface="+mn-lt"/>
        <a:ea typeface="Arial" charset="0"/>
        <a:cs typeface="Arial" charset="0"/>
      </a:defRPr>
    </a:lvl4pPr>
    <a:lvl5pPr marL="1828800" algn="l" rtl="0" eaLnBrk="0" fontAlgn="base" hangingPunct="0">
      <a:spcBef>
        <a:spcPct val="30000"/>
      </a:spcBef>
      <a:spcAft>
        <a:spcPct val="0"/>
      </a:spcAft>
      <a:defRPr kumimoji="1" sz="1200" kern="1200">
        <a:solidFill>
          <a:schemeClr val="tx1"/>
        </a:solidFill>
        <a:latin typeface="+mn-lt"/>
        <a:ea typeface="Arial"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kumimoji="0" lang="en-US" altLang="ru-RU" smtClean="0">
              <a:cs typeface="Arial" panose="020B0604020202020204" pitchFamily="34" charset="0"/>
            </a:endParaRPr>
          </a:p>
        </p:txBody>
      </p:sp>
    </p:spTree>
    <p:extLst>
      <p:ext uri="{BB962C8B-B14F-4D97-AF65-F5344CB8AC3E}">
        <p14:creationId xmlns:p14="http://schemas.microsoft.com/office/powerpoint/2010/main" val="6505716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2"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cs typeface="Arial" panose="020B0604020202020204" pitchFamily="34" charset="0"/>
            </a:endParaRPr>
          </a:p>
        </p:txBody>
      </p:sp>
    </p:spTree>
    <p:extLst>
      <p:ext uri="{BB962C8B-B14F-4D97-AF65-F5344CB8AC3E}">
        <p14:creationId xmlns:p14="http://schemas.microsoft.com/office/powerpoint/2010/main" val="42383727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0"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cs typeface="Arial" panose="020B0604020202020204" pitchFamily="34" charset="0"/>
            </a:endParaRPr>
          </a:p>
        </p:txBody>
      </p:sp>
    </p:spTree>
    <p:extLst>
      <p:ext uri="{BB962C8B-B14F-4D97-AF65-F5344CB8AC3E}">
        <p14:creationId xmlns:p14="http://schemas.microsoft.com/office/powerpoint/2010/main" val="28977241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8"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cs typeface="Arial" panose="020B0604020202020204" pitchFamily="34" charset="0"/>
            </a:endParaRPr>
          </a:p>
        </p:txBody>
      </p:sp>
    </p:spTree>
    <p:extLst>
      <p:ext uri="{BB962C8B-B14F-4D97-AF65-F5344CB8AC3E}">
        <p14:creationId xmlns:p14="http://schemas.microsoft.com/office/powerpoint/2010/main" val="1168064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6"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cs typeface="Arial" panose="020B0604020202020204" pitchFamily="34" charset="0"/>
            </a:endParaRPr>
          </a:p>
        </p:txBody>
      </p:sp>
    </p:spTree>
    <p:extLst>
      <p:ext uri="{BB962C8B-B14F-4D97-AF65-F5344CB8AC3E}">
        <p14:creationId xmlns:p14="http://schemas.microsoft.com/office/powerpoint/2010/main" val="33940583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4"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cs typeface="Arial" panose="020B0604020202020204" pitchFamily="34" charset="0"/>
            </a:endParaRPr>
          </a:p>
        </p:txBody>
      </p:sp>
    </p:spTree>
    <p:extLst>
      <p:ext uri="{BB962C8B-B14F-4D97-AF65-F5344CB8AC3E}">
        <p14:creationId xmlns:p14="http://schemas.microsoft.com/office/powerpoint/2010/main" val="23256278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6"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cs typeface="Arial" panose="020B0604020202020204" pitchFamily="34" charset="0"/>
            </a:endParaRPr>
          </a:p>
        </p:txBody>
      </p:sp>
    </p:spTree>
    <p:extLst>
      <p:ext uri="{BB962C8B-B14F-4D97-AF65-F5344CB8AC3E}">
        <p14:creationId xmlns:p14="http://schemas.microsoft.com/office/powerpoint/2010/main" val="32951169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2"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cs typeface="Arial" panose="020B0604020202020204" pitchFamily="34" charset="0"/>
            </a:endParaRPr>
          </a:p>
        </p:txBody>
      </p:sp>
    </p:spTree>
    <p:extLst>
      <p:ext uri="{BB962C8B-B14F-4D97-AF65-F5344CB8AC3E}">
        <p14:creationId xmlns:p14="http://schemas.microsoft.com/office/powerpoint/2010/main" val="1945579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4"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cs typeface="Arial" panose="020B0604020202020204" pitchFamily="34" charset="0"/>
            </a:endParaRPr>
          </a:p>
        </p:txBody>
      </p:sp>
    </p:spTree>
    <p:extLst>
      <p:ext uri="{BB962C8B-B14F-4D97-AF65-F5344CB8AC3E}">
        <p14:creationId xmlns:p14="http://schemas.microsoft.com/office/powerpoint/2010/main" val="17866959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6"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cs typeface="Arial" panose="020B0604020202020204" pitchFamily="34" charset="0"/>
            </a:endParaRPr>
          </a:p>
        </p:txBody>
      </p:sp>
    </p:spTree>
    <p:extLst>
      <p:ext uri="{BB962C8B-B14F-4D97-AF65-F5344CB8AC3E}">
        <p14:creationId xmlns:p14="http://schemas.microsoft.com/office/powerpoint/2010/main" val="10890702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4"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cs typeface="Arial" panose="020B0604020202020204" pitchFamily="34" charset="0"/>
            </a:endParaRPr>
          </a:p>
        </p:txBody>
      </p:sp>
    </p:spTree>
    <p:extLst>
      <p:ext uri="{BB962C8B-B14F-4D97-AF65-F5344CB8AC3E}">
        <p14:creationId xmlns:p14="http://schemas.microsoft.com/office/powerpoint/2010/main" val="42476134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eaLnBrk="1" hangingPunct="1">
              <a:spcBef>
                <a:spcPct val="0"/>
              </a:spcBef>
            </a:pPr>
            <a:endParaRPr kumimoji="0" lang="ru-RU" altLang="ru-RU" smtClean="0">
              <a:cs typeface="Arial" panose="020B0604020202020204" pitchFamily="34" charset="0"/>
            </a:endParaRPr>
          </a:p>
        </p:txBody>
      </p:sp>
    </p:spTree>
    <p:extLst>
      <p:ext uri="{BB962C8B-B14F-4D97-AF65-F5344CB8AC3E}">
        <p14:creationId xmlns:p14="http://schemas.microsoft.com/office/powerpoint/2010/main" val="38500907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6"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cs typeface="Arial" panose="020B0604020202020204" pitchFamily="34" charset="0"/>
            </a:endParaRPr>
          </a:p>
        </p:txBody>
      </p:sp>
    </p:spTree>
    <p:extLst>
      <p:ext uri="{BB962C8B-B14F-4D97-AF65-F5344CB8AC3E}">
        <p14:creationId xmlns:p14="http://schemas.microsoft.com/office/powerpoint/2010/main" val="2083401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cs typeface="Arial" panose="020B0604020202020204" pitchFamily="34" charset="0"/>
            </a:endParaRPr>
          </a:p>
        </p:txBody>
      </p:sp>
    </p:spTree>
    <p:extLst>
      <p:ext uri="{BB962C8B-B14F-4D97-AF65-F5344CB8AC3E}">
        <p14:creationId xmlns:p14="http://schemas.microsoft.com/office/powerpoint/2010/main" val="28917092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cs typeface="Arial" panose="020B0604020202020204" pitchFamily="34" charset="0"/>
            </a:endParaRPr>
          </a:p>
        </p:txBody>
      </p:sp>
    </p:spTree>
    <p:extLst>
      <p:ext uri="{BB962C8B-B14F-4D97-AF65-F5344CB8AC3E}">
        <p14:creationId xmlns:p14="http://schemas.microsoft.com/office/powerpoint/2010/main" val="1828339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8"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cs typeface="Arial" panose="020B0604020202020204" pitchFamily="34" charset="0"/>
            </a:endParaRPr>
          </a:p>
        </p:txBody>
      </p:sp>
    </p:spTree>
    <p:extLst>
      <p:ext uri="{BB962C8B-B14F-4D97-AF65-F5344CB8AC3E}">
        <p14:creationId xmlns:p14="http://schemas.microsoft.com/office/powerpoint/2010/main" val="5009815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6"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cs typeface="Arial" panose="020B0604020202020204" pitchFamily="34" charset="0"/>
            </a:endParaRPr>
          </a:p>
        </p:txBody>
      </p:sp>
    </p:spTree>
    <p:extLst>
      <p:ext uri="{BB962C8B-B14F-4D97-AF65-F5344CB8AC3E}">
        <p14:creationId xmlns:p14="http://schemas.microsoft.com/office/powerpoint/2010/main" val="37714354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4"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cs typeface="Arial" panose="020B0604020202020204" pitchFamily="34" charset="0"/>
            </a:endParaRPr>
          </a:p>
        </p:txBody>
      </p:sp>
    </p:spTree>
    <p:extLst>
      <p:ext uri="{BB962C8B-B14F-4D97-AF65-F5344CB8AC3E}">
        <p14:creationId xmlns:p14="http://schemas.microsoft.com/office/powerpoint/2010/main" val="3287617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2"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cs typeface="Arial" panose="020B0604020202020204" pitchFamily="34" charset="0"/>
            </a:endParaRPr>
          </a:p>
        </p:txBody>
      </p:sp>
    </p:spTree>
    <p:extLst>
      <p:ext uri="{BB962C8B-B14F-4D97-AF65-F5344CB8AC3E}">
        <p14:creationId xmlns:p14="http://schemas.microsoft.com/office/powerpoint/2010/main" val="19893958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0"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cs typeface="Arial" panose="020B0604020202020204" pitchFamily="34" charset="0"/>
            </a:endParaRPr>
          </a:p>
        </p:txBody>
      </p:sp>
    </p:spTree>
    <p:extLst>
      <p:ext uri="{BB962C8B-B14F-4D97-AF65-F5344CB8AC3E}">
        <p14:creationId xmlns:p14="http://schemas.microsoft.com/office/powerpoint/2010/main" val="513558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Rectangle 9"/>
          <p:cNvSpPr/>
          <p:nvPr/>
        </p:nvSpPr>
        <p:spPr>
          <a:xfrm>
            <a:off x="0" y="0"/>
            <a:ext cx="12192000" cy="457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Oval 5"/>
          <p:cNvSpPr/>
          <p:nvPr/>
        </p:nvSpPr>
        <p:spPr>
          <a:xfrm>
            <a:off x="0" y="0"/>
            <a:ext cx="12192000" cy="4572000"/>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7"/>
          <p:cNvCxnSpPr/>
          <p:nvPr/>
        </p:nvCxnSpPr>
        <p:spPr>
          <a:xfrm flipV="1">
            <a:off x="8386763" y="5264150"/>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457200" y="4960137"/>
            <a:ext cx="7772400" cy="1463040"/>
          </a:xfrm>
        </p:spPr>
        <p:txBody>
          <a:bodyPr/>
          <a:lstStyle>
            <a:lvl1pPr algn="r">
              <a:defRPr sz="5000" spc="200" baseline="0"/>
            </a:lvl1pPr>
          </a:lstStyle>
          <a:p>
            <a:r>
              <a:rPr lang="ru-RU" smtClean="0"/>
              <a:t>Образец заголовка</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ru-RU" smtClean="0"/>
              <a:t>Образец подзаголовка</a:t>
            </a:r>
            <a:endParaRPr lang="en-US" dirty="0"/>
          </a:p>
        </p:txBody>
      </p:sp>
      <p:sp>
        <p:nvSpPr>
          <p:cNvPr id="7" name="Date Placeholder 3"/>
          <p:cNvSpPr>
            <a:spLocks noGrp="1"/>
          </p:cNvSpPr>
          <p:nvPr>
            <p:ph type="dt" sz="half" idx="10"/>
          </p:nvPr>
        </p:nvSpPr>
        <p:spPr/>
        <p:txBody>
          <a:bodyPr/>
          <a:lstStyle>
            <a:lvl1pPr>
              <a:defRPr/>
            </a:lvl1pPr>
          </a:lstStyle>
          <a:p>
            <a:pPr>
              <a:defRPr/>
            </a:pPr>
            <a:r>
              <a:rPr lang="ru-RU"/>
              <a:t>07.06.16</a:t>
            </a:r>
          </a:p>
        </p:txBody>
      </p:sp>
      <p:sp>
        <p:nvSpPr>
          <p:cNvPr id="8" name="Footer Placeholder 4"/>
          <p:cNvSpPr>
            <a:spLocks noGrp="1"/>
          </p:cNvSpPr>
          <p:nvPr>
            <p:ph type="ftr" sz="quarter" idx="11"/>
          </p:nvPr>
        </p:nvSpPr>
        <p:spPr/>
        <p:txBody>
          <a:bodyPr/>
          <a:lstStyle>
            <a:lvl1pPr>
              <a:defRPr/>
            </a:lvl1pPr>
          </a:lstStyle>
          <a:p>
            <a:r>
              <a:rPr lang="en-US" altLang="ru-RU"/>
              <a:t>www.saccwasp.com E-mail: saccwasp@gmail.com </a:t>
            </a:r>
            <a:endParaRPr lang="ru-RU" altLang="ru-RU"/>
          </a:p>
        </p:txBody>
      </p:sp>
      <p:sp>
        <p:nvSpPr>
          <p:cNvPr id="9" name="Slide Number Placeholder 5"/>
          <p:cNvSpPr>
            <a:spLocks noGrp="1"/>
          </p:cNvSpPr>
          <p:nvPr>
            <p:ph type="sldNum" sz="quarter" idx="12"/>
          </p:nvPr>
        </p:nvSpPr>
        <p:spPr/>
        <p:txBody>
          <a:bodyPr/>
          <a:lstStyle>
            <a:lvl1pPr>
              <a:defRPr/>
            </a:lvl1pPr>
          </a:lstStyle>
          <a:p>
            <a:fld id="{DA69DD28-E130-41D9-9AD8-08106CED45CC}" type="slidenum">
              <a:rPr lang="ru-RU" altLang="ru-RU"/>
              <a:pPr/>
              <a:t>‹#›</a:t>
            </a:fld>
            <a:endParaRPr lang="ru-RU" altLang="ru-RU"/>
          </a:p>
        </p:txBody>
      </p:sp>
    </p:spTree>
    <p:extLst>
      <p:ext uri="{BB962C8B-B14F-4D97-AF65-F5344CB8AC3E}">
        <p14:creationId xmlns:p14="http://schemas.microsoft.com/office/powerpoint/2010/main" val="3597952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r>
              <a:rPr lang="ru-RU"/>
              <a:t>07.06.16</a:t>
            </a:r>
          </a:p>
        </p:txBody>
      </p:sp>
      <p:sp>
        <p:nvSpPr>
          <p:cNvPr id="5" name="Footer Placeholder 4"/>
          <p:cNvSpPr>
            <a:spLocks noGrp="1"/>
          </p:cNvSpPr>
          <p:nvPr>
            <p:ph type="ftr" sz="quarter" idx="11"/>
          </p:nvPr>
        </p:nvSpPr>
        <p:spPr/>
        <p:txBody>
          <a:bodyPr/>
          <a:lstStyle>
            <a:lvl1pPr>
              <a:defRPr/>
            </a:lvl1pPr>
          </a:lstStyle>
          <a:p>
            <a:r>
              <a:rPr lang="en-US" altLang="ru-RU"/>
              <a:t>www.saccwasp.com E-mail: saccwasp@gmail.com </a:t>
            </a:r>
            <a:endParaRPr lang="ru-RU" altLang="ru-RU"/>
          </a:p>
        </p:txBody>
      </p:sp>
      <p:sp>
        <p:nvSpPr>
          <p:cNvPr id="6" name="Slide Number Placeholder 5"/>
          <p:cNvSpPr>
            <a:spLocks noGrp="1"/>
          </p:cNvSpPr>
          <p:nvPr>
            <p:ph type="sldNum" sz="quarter" idx="12"/>
          </p:nvPr>
        </p:nvSpPr>
        <p:spPr/>
        <p:txBody>
          <a:bodyPr/>
          <a:lstStyle>
            <a:lvl1pPr>
              <a:defRPr/>
            </a:lvl1pPr>
          </a:lstStyle>
          <a:p>
            <a:fld id="{1C9D700B-BD94-4096-BF7F-2BB8BF61A50F}" type="slidenum">
              <a:rPr lang="ru-RU" altLang="ru-RU"/>
              <a:pPr/>
              <a:t>‹#›</a:t>
            </a:fld>
            <a:endParaRPr lang="ru-RU" altLang="ru-RU"/>
          </a:p>
        </p:txBody>
      </p:sp>
    </p:spTree>
    <p:extLst>
      <p:ext uri="{BB962C8B-B14F-4D97-AF65-F5344CB8AC3E}">
        <p14:creationId xmlns:p14="http://schemas.microsoft.com/office/powerpoint/2010/main" val="4190897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cxnSp>
        <p:nvCxnSpPr>
          <p:cNvPr id="4" name="Straight Connector 6"/>
          <p:cNvCxnSpPr/>
          <p:nvPr/>
        </p:nvCxnSpPr>
        <p:spPr>
          <a:xfrm rot="5400000" flipV="1">
            <a:off x="10058400" y="58738"/>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r>
              <a:rPr lang="ru-RU"/>
              <a:t>07.06.16</a:t>
            </a:r>
          </a:p>
        </p:txBody>
      </p:sp>
      <p:sp>
        <p:nvSpPr>
          <p:cNvPr id="6" name="Footer Placeholder 4"/>
          <p:cNvSpPr>
            <a:spLocks noGrp="1"/>
          </p:cNvSpPr>
          <p:nvPr>
            <p:ph type="ftr" sz="quarter" idx="11"/>
          </p:nvPr>
        </p:nvSpPr>
        <p:spPr/>
        <p:txBody>
          <a:bodyPr/>
          <a:lstStyle>
            <a:lvl1pPr>
              <a:defRPr/>
            </a:lvl1pPr>
          </a:lstStyle>
          <a:p>
            <a:r>
              <a:rPr lang="en-US" altLang="ru-RU"/>
              <a:t>www.saccwasp.com E-mail: saccwasp@gmail.com </a:t>
            </a:r>
            <a:endParaRPr lang="ru-RU" altLang="ru-RU"/>
          </a:p>
        </p:txBody>
      </p:sp>
      <p:sp>
        <p:nvSpPr>
          <p:cNvPr id="7" name="Slide Number Placeholder 5"/>
          <p:cNvSpPr>
            <a:spLocks noGrp="1"/>
          </p:cNvSpPr>
          <p:nvPr>
            <p:ph type="sldNum" sz="quarter" idx="12"/>
          </p:nvPr>
        </p:nvSpPr>
        <p:spPr/>
        <p:txBody>
          <a:bodyPr/>
          <a:lstStyle>
            <a:lvl1pPr>
              <a:defRPr/>
            </a:lvl1pPr>
          </a:lstStyle>
          <a:p>
            <a:fld id="{0705FF23-E796-4F8D-B25D-DCB272FC1604}" type="slidenum">
              <a:rPr lang="ru-RU" altLang="ru-RU"/>
              <a:pPr/>
              <a:t>‹#›</a:t>
            </a:fld>
            <a:endParaRPr lang="ru-RU" altLang="ru-RU"/>
          </a:p>
        </p:txBody>
      </p:sp>
    </p:spTree>
    <p:extLst>
      <p:ext uri="{BB962C8B-B14F-4D97-AF65-F5344CB8AC3E}">
        <p14:creationId xmlns:p14="http://schemas.microsoft.com/office/powerpoint/2010/main" val="3753089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r>
              <a:rPr lang="ru-RU"/>
              <a:t>07.06.16</a:t>
            </a:r>
          </a:p>
        </p:txBody>
      </p:sp>
      <p:sp>
        <p:nvSpPr>
          <p:cNvPr id="5" name="Footer Placeholder 4"/>
          <p:cNvSpPr>
            <a:spLocks noGrp="1"/>
          </p:cNvSpPr>
          <p:nvPr>
            <p:ph type="ftr" sz="quarter" idx="11"/>
          </p:nvPr>
        </p:nvSpPr>
        <p:spPr/>
        <p:txBody>
          <a:bodyPr/>
          <a:lstStyle>
            <a:lvl1pPr>
              <a:defRPr/>
            </a:lvl1pPr>
          </a:lstStyle>
          <a:p>
            <a:r>
              <a:rPr lang="en-US" altLang="ru-RU"/>
              <a:t>www.saccwasp.com E-mail: saccwasp@gmail.com </a:t>
            </a:r>
            <a:endParaRPr lang="ru-RU" altLang="ru-RU"/>
          </a:p>
        </p:txBody>
      </p:sp>
      <p:sp>
        <p:nvSpPr>
          <p:cNvPr id="6" name="Slide Number Placeholder 5"/>
          <p:cNvSpPr>
            <a:spLocks noGrp="1"/>
          </p:cNvSpPr>
          <p:nvPr>
            <p:ph type="sldNum" sz="quarter" idx="12"/>
          </p:nvPr>
        </p:nvSpPr>
        <p:spPr/>
        <p:txBody>
          <a:bodyPr/>
          <a:lstStyle>
            <a:lvl1pPr>
              <a:defRPr/>
            </a:lvl1pPr>
          </a:lstStyle>
          <a:p>
            <a:fld id="{EA636D9C-DAD6-439B-8B29-FB6D33E8FD4F}" type="slidenum">
              <a:rPr lang="ru-RU" altLang="ru-RU"/>
              <a:pPr/>
              <a:t>‹#›</a:t>
            </a:fld>
            <a:endParaRPr lang="ru-RU" altLang="ru-RU"/>
          </a:p>
        </p:txBody>
      </p:sp>
    </p:spTree>
    <p:extLst>
      <p:ext uri="{BB962C8B-B14F-4D97-AF65-F5344CB8AC3E}">
        <p14:creationId xmlns:p14="http://schemas.microsoft.com/office/powerpoint/2010/main" val="2415340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Rectangle 8"/>
          <p:cNvSpPr/>
          <p:nvPr/>
        </p:nvSpPr>
        <p:spPr>
          <a:xfrm>
            <a:off x="0" y="0"/>
            <a:ext cx="12192000" cy="4572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Oval 5"/>
          <p:cNvSpPr/>
          <p:nvPr/>
        </p:nvSpPr>
        <p:spPr>
          <a:xfrm>
            <a:off x="0" y="0"/>
            <a:ext cx="12192000" cy="4572000"/>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7"/>
          <p:cNvCxnSpPr/>
          <p:nvPr/>
        </p:nvCxnSpPr>
        <p:spPr>
          <a:xfrm flipV="1">
            <a:off x="8386763" y="5264150"/>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4960137"/>
            <a:ext cx="7772400" cy="1463040"/>
          </a:xfrm>
        </p:spPr>
        <p:txBody>
          <a:bodyPr/>
          <a:lstStyle>
            <a:lvl1pPr algn="r">
              <a:defRPr sz="5000" b="0" spc="200"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3"/>
          <p:cNvSpPr>
            <a:spLocks noGrp="1"/>
          </p:cNvSpPr>
          <p:nvPr>
            <p:ph type="dt" sz="half" idx="10"/>
          </p:nvPr>
        </p:nvSpPr>
        <p:spPr/>
        <p:txBody>
          <a:bodyPr/>
          <a:lstStyle>
            <a:lvl1pPr>
              <a:defRPr/>
            </a:lvl1pPr>
          </a:lstStyle>
          <a:p>
            <a:pPr>
              <a:defRPr/>
            </a:pPr>
            <a:r>
              <a:rPr lang="ru-RU"/>
              <a:t>07.06.16</a:t>
            </a:r>
          </a:p>
        </p:txBody>
      </p:sp>
      <p:sp>
        <p:nvSpPr>
          <p:cNvPr id="8" name="Footer Placeholder 4"/>
          <p:cNvSpPr>
            <a:spLocks noGrp="1"/>
          </p:cNvSpPr>
          <p:nvPr>
            <p:ph type="ftr" sz="quarter" idx="11"/>
          </p:nvPr>
        </p:nvSpPr>
        <p:spPr/>
        <p:txBody>
          <a:bodyPr/>
          <a:lstStyle>
            <a:lvl1pPr>
              <a:defRPr/>
            </a:lvl1pPr>
          </a:lstStyle>
          <a:p>
            <a:r>
              <a:rPr lang="en-US" altLang="ru-RU"/>
              <a:t>www.saccwasp.com E-mail: saccwasp@gmail.com </a:t>
            </a:r>
            <a:endParaRPr lang="ru-RU" altLang="ru-RU"/>
          </a:p>
        </p:txBody>
      </p:sp>
      <p:sp>
        <p:nvSpPr>
          <p:cNvPr id="9" name="Slide Number Placeholder 5"/>
          <p:cNvSpPr>
            <a:spLocks noGrp="1"/>
          </p:cNvSpPr>
          <p:nvPr>
            <p:ph type="sldNum" sz="quarter" idx="12"/>
          </p:nvPr>
        </p:nvSpPr>
        <p:spPr/>
        <p:txBody>
          <a:bodyPr/>
          <a:lstStyle>
            <a:lvl1pPr>
              <a:defRPr/>
            </a:lvl1pPr>
          </a:lstStyle>
          <a:p>
            <a:fld id="{9FA0B7F6-6E9C-4939-9C45-0FD4B82D237E}" type="slidenum">
              <a:rPr lang="ru-RU" altLang="ru-RU"/>
              <a:pPr/>
              <a:t>‹#›</a:t>
            </a:fld>
            <a:endParaRPr lang="ru-RU" altLang="ru-RU"/>
          </a:p>
        </p:txBody>
      </p:sp>
    </p:spTree>
    <p:extLst>
      <p:ext uri="{BB962C8B-B14F-4D97-AF65-F5344CB8AC3E}">
        <p14:creationId xmlns:p14="http://schemas.microsoft.com/office/powerpoint/2010/main" val="3635956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r>
              <a:rPr lang="ru-RU"/>
              <a:t>07.06.16</a:t>
            </a:r>
          </a:p>
        </p:txBody>
      </p:sp>
      <p:sp>
        <p:nvSpPr>
          <p:cNvPr id="6" name="Footer Placeholder 4"/>
          <p:cNvSpPr>
            <a:spLocks noGrp="1"/>
          </p:cNvSpPr>
          <p:nvPr>
            <p:ph type="ftr" sz="quarter" idx="11"/>
          </p:nvPr>
        </p:nvSpPr>
        <p:spPr/>
        <p:txBody>
          <a:bodyPr/>
          <a:lstStyle>
            <a:lvl1pPr>
              <a:defRPr/>
            </a:lvl1pPr>
          </a:lstStyle>
          <a:p>
            <a:r>
              <a:rPr lang="en-US" altLang="ru-RU"/>
              <a:t>www.saccwasp.com E-mail: saccwasp@gmail.com </a:t>
            </a:r>
            <a:endParaRPr lang="ru-RU" altLang="ru-RU"/>
          </a:p>
        </p:txBody>
      </p:sp>
      <p:sp>
        <p:nvSpPr>
          <p:cNvPr id="7" name="Slide Number Placeholder 5"/>
          <p:cNvSpPr>
            <a:spLocks noGrp="1"/>
          </p:cNvSpPr>
          <p:nvPr>
            <p:ph type="sldNum" sz="quarter" idx="12"/>
          </p:nvPr>
        </p:nvSpPr>
        <p:spPr/>
        <p:txBody>
          <a:bodyPr/>
          <a:lstStyle>
            <a:lvl1pPr>
              <a:defRPr/>
            </a:lvl1pPr>
          </a:lstStyle>
          <a:p>
            <a:fld id="{910B1811-7C43-4D3F-8FB3-2B16DA9D9E19}" type="slidenum">
              <a:rPr lang="ru-RU" altLang="ru-RU"/>
              <a:pPr/>
              <a:t>‹#›</a:t>
            </a:fld>
            <a:endParaRPr lang="ru-RU" altLang="ru-RU"/>
          </a:p>
        </p:txBody>
      </p:sp>
    </p:spTree>
    <p:extLst>
      <p:ext uri="{BB962C8B-B14F-4D97-AF65-F5344CB8AC3E}">
        <p14:creationId xmlns:p14="http://schemas.microsoft.com/office/powerpoint/2010/main" val="2084443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2412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99088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r>
              <a:rPr lang="ru-RU"/>
              <a:t>07.06.16</a:t>
            </a:r>
          </a:p>
        </p:txBody>
      </p:sp>
      <p:sp>
        <p:nvSpPr>
          <p:cNvPr id="8" name="Footer Placeholder 4"/>
          <p:cNvSpPr>
            <a:spLocks noGrp="1"/>
          </p:cNvSpPr>
          <p:nvPr>
            <p:ph type="ftr" sz="quarter" idx="11"/>
          </p:nvPr>
        </p:nvSpPr>
        <p:spPr/>
        <p:txBody>
          <a:bodyPr/>
          <a:lstStyle>
            <a:lvl1pPr>
              <a:defRPr/>
            </a:lvl1pPr>
          </a:lstStyle>
          <a:p>
            <a:r>
              <a:rPr lang="en-US" altLang="ru-RU"/>
              <a:t>www.saccwasp.com E-mail: saccwasp@gmail.com </a:t>
            </a:r>
            <a:endParaRPr lang="ru-RU" altLang="ru-RU"/>
          </a:p>
        </p:txBody>
      </p:sp>
      <p:sp>
        <p:nvSpPr>
          <p:cNvPr id="9" name="Slide Number Placeholder 5"/>
          <p:cNvSpPr>
            <a:spLocks noGrp="1"/>
          </p:cNvSpPr>
          <p:nvPr>
            <p:ph type="sldNum" sz="quarter" idx="12"/>
          </p:nvPr>
        </p:nvSpPr>
        <p:spPr/>
        <p:txBody>
          <a:bodyPr/>
          <a:lstStyle>
            <a:lvl1pPr>
              <a:defRPr/>
            </a:lvl1pPr>
          </a:lstStyle>
          <a:p>
            <a:fld id="{2CEC0EE5-79AD-48BF-8520-B20921A6B119}" type="slidenum">
              <a:rPr lang="ru-RU" altLang="ru-RU"/>
              <a:pPr/>
              <a:t>‹#›</a:t>
            </a:fld>
            <a:endParaRPr lang="ru-RU" altLang="ru-RU"/>
          </a:p>
        </p:txBody>
      </p:sp>
    </p:spTree>
    <p:extLst>
      <p:ext uri="{BB962C8B-B14F-4D97-AF65-F5344CB8AC3E}">
        <p14:creationId xmlns:p14="http://schemas.microsoft.com/office/powerpoint/2010/main" val="158506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r>
              <a:rPr lang="ru-RU"/>
              <a:t>07.06.16</a:t>
            </a:r>
          </a:p>
        </p:txBody>
      </p:sp>
      <p:sp>
        <p:nvSpPr>
          <p:cNvPr id="4" name="Footer Placeholder 4"/>
          <p:cNvSpPr>
            <a:spLocks noGrp="1"/>
          </p:cNvSpPr>
          <p:nvPr>
            <p:ph type="ftr" sz="quarter" idx="11"/>
          </p:nvPr>
        </p:nvSpPr>
        <p:spPr/>
        <p:txBody>
          <a:bodyPr/>
          <a:lstStyle>
            <a:lvl1pPr>
              <a:defRPr/>
            </a:lvl1pPr>
          </a:lstStyle>
          <a:p>
            <a:r>
              <a:rPr lang="en-US" altLang="ru-RU"/>
              <a:t>www.saccwasp.com E-mail: saccwasp@gmail.com </a:t>
            </a:r>
            <a:endParaRPr lang="ru-RU" altLang="ru-RU"/>
          </a:p>
        </p:txBody>
      </p:sp>
      <p:sp>
        <p:nvSpPr>
          <p:cNvPr id="5" name="Slide Number Placeholder 5"/>
          <p:cNvSpPr>
            <a:spLocks noGrp="1"/>
          </p:cNvSpPr>
          <p:nvPr>
            <p:ph type="sldNum" sz="quarter" idx="12"/>
          </p:nvPr>
        </p:nvSpPr>
        <p:spPr/>
        <p:txBody>
          <a:bodyPr/>
          <a:lstStyle>
            <a:lvl1pPr>
              <a:defRPr/>
            </a:lvl1pPr>
          </a:lstStyle>
          <a:p>
            <a:fld id="{46A56744-71E9-4165-914C-47DE325A256E}" type="slidenum">
              <a:rPr lang="ru-RU" altLang="ru-RU"/>
              <a:pPr/>
              <a:t>‹#›</a:t>
            </a:fld>
            <a:endParaRPr lang="ru-RU" altLang="ru-RU"/>
          </a:p>
        </p:txBody>
      </p:sp>
    </p:spTree>
    <p:extLst>
      <p:ext uri="{BB962C8B-B14F-4D97-AF65-F5344CB8AC3E}">
        <p14:creationId xmlns:p14="http://schemas.microsoft.com/office/powerpoint/2010/main" val="78622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ru-RU"/>
              <a:t>07.06.16</a:t>
            </a:r>
          </a:p>
        </p:txBody>
      </p:sp>
      <p:sp>
        <p:nvSpPr>
          <p:cNvPr id="3" name="Footer Placeholder 2"/>
          <p:cNvSpPr>
            <a:spLocks noGrp="1"/>
          </p:cNvSpPr>
          <p:nvPr>
            <p:ph type="ftr" sz="quarter" idx="11"/>
          </p:nvPr>
        </p:nvSpPr>
        <p:spPr/>
        <p:txBody>
          <a:bodyPr/>
          <a:lstStyle>
            <a:lvl1pPr>
              <a:defRPr/>
            </a:lvl1pPr>
          </a:lstStyle>
          <a:p>
            <a:r>
              <a:rPr lang="en-US" altLang="ru-RU"/>
              <a:t>www.saccwasp.com E-mail: saccwasp@gmail.com </a:t>
            </a:r>
            <a:endParaRPr lang="ru-RU" altLang="ru-RU"/>
          </a:p>
        </p:txBody>
      </p:sp>
      <p:sp>
        <p:nvSpPr>
          <p:cNvPr id="4" name="Slide Number Placeholder 3"/>
          <p:cNvSpPr>
            <a:spLocks noGrp="1"/>
          </p:cNvSpPr>
          <p:nvPr>
            <p:ph type="sldNum" sz="quarter" idx="12"/>
          </p:nvPr>
        </p:nvSpPr>
        <p:spPr/>
        <p:txBody>
          <a:bodyPr/>
          <a:lstStyle>
            <a:lvl1pPr>
              <a:defRPr/>
            </a:lvl1pPr>
          </a:lstStyle>
          <a:p>
            <a:fld id="{B33392F5-1879-44F5-85A1-A84B932092B5}" type="slidenum">
              <a:rPr lang="ru-RU" altLang="ru-RU"/>
              <a:pPr/>
              <a:t>‹#›</a:t>
            </a:fld>
            <a:endParaRPr lang="ru-RU" altLang="ru-RU"/>
          </a:p>
        </p:txBody>
      </p:sp>
    </p:spTree>
    <p:extLst>
      <p:ext uri="{BB962C8B-B14F-4D97-AF65-F5344CB8AC3E}">
        <p14:creationId xmlns:p14="http://schemas.microsoft.com/office/powerpoint/2010/main" val="477350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ru-RU" smtClean="0"/>
              <a:t>Образец заголовка</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r>
              <a:rPr lang="ru-RU"/>
              <a:t>07.06.16</a:t>
            </a:r>
          </a:p>
        </p:txBody>
      </p:sp>
      <p:sp>
        <p:nvSpPr>
          <p:cNvPr id="6" name="Footer Placeholder 4"/>
          <p:cNvSpPr>
            <a:spLocks noGrp="1"/>
          </p:cNvSpPr>
          <p:nvPr>
            <p:ph type="ftr" sz="quarter" idx="11"/>
          </p:nvPr>
        </p:nvSpPr>
        <p:spPr/>
        <p:txBody>
          <a:bodyPr/>
          <a:lstStyle>
            <a:lvl1pPr>
              <a:defRPr/>
            </a:lvl1pPr>
          </a:lstStyle>
          <a:p>
            <a:r>
              <a:rPr lang="en-US" altLang="ru-RU"/>
              <a:t>www.saccwasp.com E-mail: saccwasp@gmail.com </a:t>
            </a:r>
            <a:endParaRPr lang="ru-RU" altLang="ru-RU"/>
          </a:p>
        </p:txBody>
      </p:sp>
      <p:sp>
        <p:nvSpPr>
          <p:cNvPr id="7" name="Slide Number Placeholder 5"/>
          <p:cNvSpPr>
            <a:spLocks noGrp="1"/>
          </p:cNvSpPr>
          <p:nvPr>
            <p:ph type="sldNum" sz="quarter" idx="12"/>
          </p:nvPr>
        </p:nvSpPr>
        <p:spPr/>
        <p:txBody>
          <a:bodyPr/>
          <a:lstStyle>
            <a:lvl1pPr>
              <a:defRPr/>
            </a:lvl1pPr>
          </a:lstStyle>
          <a:p>
            <a:fld id="{524C1FC3-25CD-47E2-A5BC-5F48649FF83D}" type="slidenum">
              <a:rPr lang="ru-RU" altLang="ru-RU"/>
              <a:pPr/>
              <a:t>‹#›</a:t>
            </a:fld>
            <a:endParaRPr lang="ru-RU" altLang="ru-RU"/>
          </a:p>
        </p:txBody>
      </p:sp>
    </p:spTree>
    <p:extLst>
      <p:ext uri="{BB962C8B-B14F-4D97-AF65-F5344CB8AC3E}">
        <p14:creationId xmlns:p14="http://schemas.microsoft.com/office/powerpoint/2010/main" val="285496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cxnSp>
        <p:nvCxnSpPr>
          <p:cNvPr id="5" name="Straight Connector 7"/>
          <p:cNvCxnSpPr/>
          <p:nvPr/>
        </p:nvCxnSpPr>
        <p:spPr>
          <a:xfrm flipV="1">
            <a:off x="8386763" y="5264150"/>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4960138"/>
            <a:ext cx="7772400" cy="1463040"/>
          </a:xfrm>
        </p:spPr>
        <p:txBody>
          <a:bodyPr/>
          <a:lstStyle>
            <a:lvl1pPr algn="r">
              <a:defRPr sz="5000" spc="2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6" name="Date Placeholder 4"/>
          <p:cNvSpPr>
            <a:spLocks noGrp="1"/>
          </p:cNvSpPr>
          <p:nvPr>
            <p:ph type="dt" sz="half" idx="10"/>
          </p:nvPr>
        </p:nvSpPr>
        <p:spPr/>
        <p:txBody>
          <a:bodyPr/>
          <a:lstStyle>
            <a:lvl1pPr>
              <a:defRPr/>
            </a:lvl1pPr>
          </a:lstStyle>
          <a:p>
            <a:pPr>
              <a:defRPr/>
            </a:pPr>
            <a:r>
              <a:rPr lang="ru-RU"/>
              <a:t>07.06.16</a:t>
            </a:r>
          </a:p>
        </p:txBody>
      </p:sp>
      <p:sp>
        <p:nvSpPr>
          <p:cNvPr id="7" name="Footer Placeholder 5"/>
          <p:cNvSpPr>
            <a:spLocks noGrp="1"/>
          </p:cNvSpPr>
          <p:nvPr>
            <p:ph type="ftr" sz="quarter" idx="11"/>
          </p:nvPr>
        </p:nvSpPr>
        <p:spPr/>
        <p:txBody>
          <a:bodyPr/>
          <a:lstStyle>
            <a:lvl1pPr>
              <a:defRPr/>
            </a:lvl1pPr>
          </a:lstStyle>
          <a:p>
            <a:r>
              <a:rPr lang="en-US" altLang="ru-RU"/>
              <a:t>www.saccwasp.com E-mail: saccwasp@gmail.com </a:t>
            </a:r>
            <a:endParaRPr lang="ru-RU" altLang="ru-RU"/>
          </a:p>
        </p:txBody>
      </p:sp>
      <p:sp>
        <p:nvSpPr>
          <p:cNvPr id="8" name="Slide Number Placeholder 6"/>
          <p:cNvSpPr>
            <a:spLocks noGrp="1"/>
          </p:cNvSpPr>
          <p:nvPr>
            <p:ph type="sldNum" sz="quarter" idx="12"/>
          </p:nvPr>
        </p:nvSpPr>
        <p:spPr/>
        <p:txBody>
          <a:bodyPr/>
          <a:lstStyle>
            <a:lvl1pPr>
              <a:defRPr/>
            </a:lvl1pPr>
          </a:lstStyle>
          <a:p>
            <a:fld id="{04985E58-D39E-4640-B00A-7C626924043C}" type="slidenum">
              <a:rPr lang="ru-RU" altLang="ru-RU"/>
              <a:pPr/>
              <a:t>‹#›</a:t>
            </a:fld>
            <a:endParaRPr lang="ru-RU" altLang="ru-RU"/>
          </a:p>
        </p:txBody>
      </p:sp>
    </p:spTree>
    <p:extLst>
      <p:ext uri="{BB962C8B-B14F-4D97-AF65-F5344CB8AC3E}">
        <p14:creationId xmlns:p14="http://schemas.microsoft.com/office/powerpoint/2010/main" val="2204308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3938" y="585788"/>
            <a:ext cx="9720262" cy="1498600"/>
          </a:xfrm>
          <a:prstGeom prst="rect">
            <a:avLst/>
          </a:prstGeom>
        </p:spPr>
        <p:txBody>
          <a:bodyPr vert="horz" wrap="square" lIns="91440" tIns="45720" rIns="91440" bIns="45720" numCol="1" anchor="ctr" anchorCtr="0" compatLnSpc="1">
            <a:prstTxWarp prst="textNoShape">
              <a:avLst/>
            </a:prstTxWarp>
            <a:normAutofit/>
          </a:bodyPr>
          <a:lstStyle/>
          <a:p>
            <a:pPr lvl="0"/>
            <a:r>
              <a:rPr lang="ru-RU" altLang="ru-RU" smtClean="0"/>
              <a:t>Образец заголовка</a:t>
            </a:r>
            <a:endParaRPr lang="en-US" altLang="ru-RU" smtClean="0"/>
          </a:p>
        </p:txBody>
      </p:sp>
      <p:sp>
        <p:nvSpPr>
          <p:cNvPr id="1027" name="Text Placeholder 2"/>
          <p:cNvSpPr>
            <a:spLocks noGrp="1"/>
          </p:cNvSpPr>
          <p:nvPr>
            <p:ph type="body" idx="1"/>
          </p:nvPr>
        </p:nvSpPr>
        <p:spPr bwMode="auto">
          <a:xfrm>
            <a:off x="1023938" y="2286000"/>
            <a:ext cx="9720262"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4" name="Date Placeholder 3"/>
          <p:cNvSpPr>
            <a:spLocks noGrp="1"/>
          </p:cNvSpPr>
          <p:nvPr>
            <p:ph type="dt" sz="half" idx="2"/>
          </p:nvPr>
        </p:nvSpPr>
        <p:spPr>
          <a:xfrm>
            <a:off x="1023938" y="6470650"/>
            <a:ext cx="2154237" cy="274638"/>
          </a:xfrm>
          <a:prstGeom prst="rect">
            <a:avLst/>
          </a:prstGeom>
        </p:spPr>
        <p:txBody>
          <a:bodyPr vert="horz" wrap="square" lIns="91440" tIns="45720" rIns="91440" bIns="45720" numCol="1" anchor="ctr" anchorCtr="0" compatLnSpc="1">
            <a:prstTxWarp prst="textNoShape">
              <a:avLst/>
            </a:prstTxWarp>
          </a:bodyPr>
          <a:lstStyle>
            <a:lvl1pPr eaLnBrk="1" hangingPunct="1">
              <a:defRPr sz="1000">
                <a:solidFill>
                  <a:srgbClr val="0D0D0D"/>
                </a:solidFill>
                <a:latin typeface="Times New Roman" charset="0"/>
                <a:ea typeface="Arial" charset="0"/>
                <a:cs typeface="Arial" charset="0"/>
              </a:defRPr>
            </a:lvl1pPr>
          </a:lstStyle>
          <a:p>
            <a:pPr>
              <a:defRPr/>
            </a:pPr>
            <a:r>
              <a:rPr lang="ru-RU"/>
              <a:t>07.06.16</a:t>
            </a:r>
          </a:p>
        </p:txBody>
      </p:sp>
      <p:sp>
        <p:nvSpPr>
          <p:cNvPr id="5" name="Footer Placeholder 4"/>
          <p:cNvSpPr>
            <a:spLocks noGrp="1"/>
          </p:cNvSpPr>
          <p:nvPr>
            <p:ph type="ftr" sz="quarter" idx="3"/>
          </p:nvPr>
        </p:nvSpPr>
        <p:spPr>
          <a:xfrm>
            <a:off x="4843463" y="6470650"/>
            <a:ext cx="5900737" cy="274638"/>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solidFill>
                  <a:srgbClr val="0D0D0D"/>
                </a:solidFill>
                <a:latin typeface="Times New Roman" panose="02020603050405020304" pitchFamily="18" charset="0"/>
              </a:defRPr>
            </a:lvl1pPr>
          </a:lstStyle>
          <a:p>
            <a:r>
              <a:rPr lang="en-US" altLang="ru-RU"/>
              <a:t>www.saccwasp.com E-mail: saccwasp@gmail.com </a:t>
            </a:r>
            <a:endParaRPr lang="ru-RU" altLang="ru-RU"/>
          </a:p>
        </p:txBody>
      </p:sp>
      <p:sp>
        <p:nvSpPr>
          <p:cNvPr id="6" name="Slide Number Placeholder 5"/>
          <p:cNvSpPr>
            <a:spLocks noGrp="1"/>
          </p:cNvSpPr>
          <p:nvPr>
            <p:ph type="sldNum" sz="quarter" idx="4"/>
          </p:nvPr>
        </p:nvSpPr>
        <p:spPr>
          <a:xfrm>
            <a:off x="10837863" y="6470650"/>
            <a:ext cx="973137" cy="274638"/>
          </a:xfrm>
          <a:prstGeom prst="rect">
            <a:avLst/>
          </a:prstGeom>
        </p:spPr>
        <p:txBody>
          <a:bodyPr vert="horz" wrap="square" lIns="91440" tIns="45720" rIns="91440" bIns="45720" numCol="1" anchor="ctr" anchorCtr="0" compatLnSpc="1">
            <a:prstTxWarp prst="textNoShape">
              <a:avLst/>
            </a:prstTxWarp>
          </a:bodyPr>
          <a:lstStyle>
            <a:lvl1pPr eaLnBrk="1" hangingPunct="1">
              <a:defRPr sz="1000">
                <a:solidFill>
                  <a:srgbClr val="0D0D0D"/>
                </a:solidFill>
                <a:latin typeface="Times New Roman" panose="02020603050405020304" pitchFamily="18" charset="0"/>
              </a:defRPr>
            </a:lvl1pPr>
          </a:lstStyle>
          <a:p>
            <a:fld id="{B39FE808-CD45-460B-9370-92025280030A}" type="slidenum">
              <a:rPr lang="ru-RU" altLang="ru-RU"/>
              <a:pPr/>
              <a:t>‹#›</a:t>
            </a:fld>
            <a:endParaRPr lang="ru-RU" altLang="ru-RU"/>
          </a:p>
        </p:txBody>
      </p:sp>
      <p:cxnSp>
        <p:nvCxnSpPr>
          <p:cNvPr id="7" name="Straight Connector 6"/>
          <p:cNvCxnSpPr/>
          <p:nvPr/>
        </p:nvCxnSpPr>
        <p:spPr>
          <a:xfrm flipV="1">
            <a:off x="762000" y="827088"/>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197" r:id="rId1"/>
    <p:sldLayoutId id="2147484191" r:id="rId2"/>
    <p:sldLayoutId id="2147484198" r:id="rId3"/>
    <p:sldLayoutId id="2147484192" r:id="rId4"/>
    <p:sldLayoutId id="2147484193" r:id="rId5"/>
    <p:sldLayoutId id="2147484194" r:id="rId6"/>
    <p:sldLayoutId id="2147484199" r:id="rId7"/>
    <p:sldLayoutId id="2147484195" r:id="rId8"/>
    <p:sldLayoutId id="2147484200" r:id="rId9"/>
    <p:sldLayoutId id="2147484196" r:id="rId10"/>
    <p:sldLayoutId id="2147484201" r:id="rId11"/>
  </p:sldLayoutIdLst>
  <p:hf hdr="0"/>
  <p:txStyles>
    <p:titleStyle>
      <a:lvl1pPr algn="l" rtl="0" eaLnBrk="0" fontAlgn="base" hangingPunct="0">
        <a:lnSpc>
          <a:spcPct val="80000"/>
        </a:lnSpc>
        <a:spcBef>
          <a:spcPct val="0"/>
        </a:spcBef>
        <a:spcAft>
          <a:spcPct val="0"/>
        </a:spcAft>
        <a:defRPr kumimoji="1" sz="5000" kern="1200" cap="all" spc="100">
          <a:solidFill>
            <a:srgbClr val="0D0D0D"/>
          </a:solidFill>
          <a:latin typeface="+mj-lt"/>
          <a:ea typeface="Arial" charset="0"/>
          <a:cs typeface="Arial" charset="0"/>
        </a:defRPr>
      </a:lvl1pPr>
      <a:lvl2pPr algn="l" rtl="0" eaLnBrk="0" fontAlgn="base" hangingPunct="0">
        <a:lnSpc>
          <a:spcPct val="80000"/>
        </a:lnSpc>
        <a:spcBef>
          <a:spcPct val="0"/>
        </a:spcBef>
        <a:spcAft>
          <a:spcPct val="0"/>
        </a:spcAft>
        <a:defRPr kumimoji="1" sz="5000">
          <a:solidFill>
            <a:srgbClr val="0D0D0D"/>
          </a:solidFill>
          <a:latin typeface="Times New Roman" pitchFamily="18" charset="0"/>
          <a:ea typeface="Arial" charset="0"/>
          <a:cs typeface="Arial" charset="0"/>
        </a:defRPr>
      </a:lvl2pPr>
      <a:lvl3pPr algn="l" rtl="0" eaLnBrk="0" fontAlgn="base" hangingPunct="0">
        <a:lnSpc>
          <a:spcPct val="80000"/>
        </a:lnSpc>
        <a:spcBef>
          <a:spcPct val="0"/>
        </a:spcBef>
        <a:spcAft>
          <a:spcPct val="0"/>
        </a:spcAft>
        <a:defRPr kumimoji="1" sz="5000">
          <a:solidFill>
            <a:srgbClr val="0D0D0D"/>
          </a:solidFill>
          <a:latin typeface="Times New Roman" pitchFamily="18" charset="0"/>
          <a:ea typeface="Arial" charset="0"/>
          <a:cs typeface="Arial" charset="0"/>
        </a:defRPr>
      </a:lvl3pPr>
      <a:lvl4pPr algn="l" rtl="0" eaLnBrk="0" fontAlgn="base" hangingPunct="0">
        <a:lnSpc>
          <a:spcPct val="80000"/>
        </a:lnSpc>
        <a:spcBef>
          <a:spcPct val="0"/>
        </a:spcBef>
        <a:spcAft>
          <a:spcPct val="0"/>
        </a:spcAft>
        <a:defRPr kumimoji="1" sz="5000">
          <a:solidFill>
            <a:srgbClr val="0D0D0D"/>
          </a:solidFill>
          <a:latin typeface="Times New Roman" pitchFamily="18" charset="0"/>
          <a:ea typeface="Arial" charset="0"/>
          <a:cs typeface="Arial" charset="0"/>
        </a:defRPr>
      </a:lvl4pPr>
      <a:lvl5pPr algn="l" rtl="0" eaLnBrk="0" fontAlgn="base" hangingPunct="0">
        <a:lnSpc>
          <a:spcPct val="80000"/>
        </a:lnSpc>
        <a:spcBef>
          <a:spcPct val="0"/>
        </a:spcBef>
        <a:spcAft>
          <a:spcPct val="0"/>
        </a:spcAft>
        <a:defRPr kumimoji="1" sz="5000">
          <a:solidFill>
            <a:srgbClr val="0D0D0D"/>
          </a:solidFill>
          <a:latin typeface="Times New Roman" pitchFamily="18" charset="0"/>
          <a:ea typeface="Arial" charset="0"/>
          <a:cs typeface="Arial" charset="0"/>
        </a:defRPr>
      </a:lvl5pPr>
      <a:lvl6pPr marL="457200" algn="l" rtl="0" fontAlgn="base">
        <a:lnSpc>
          <a:spcPct val="80000"/>
        </a:lnSpc>
        <a:spcBef>
          <a:spcPct val="0"/>
        </a:spcBef>
        <a:spcAft>
          <a:spcPct val="0"/>
        </a:spcAft>
        <a:defRPr sz="5000">
          <a:solidFill>
            <a:srgbClr val="0D0D0D"/>
          </a:solidFill>
          <a:latin typeface="Times New Roman" pitchFamily="18" charset="0"/>
        </a:defRPr>
      </a:lvl6pPr>
      <a:lvl7pPr marL="914400" algn="l" rtl="0" fontAlgn="base">
        <a:lnSpc>
          <a:spcPct val="80000"/>
        </a:lnSpc>
        <a:spcBef>
          <a:spcPct val="0"/>
        </a:spcBef>
        <a:spcAft>
          <a:spcPct val="0"/>
        </a:spcAft>
        <a:defRPr sz="5000">
          <a:solidFill>
            <a:srgbClr val="0D0D0D"/>
          </a:solidFill>
          <a:latin typeface="Times New Roman" pitchFamily="18" charset="0"/>
        </a:defRPr>
      </a:lvl7pPr>
      <a:lvl8pPr marL="1371600" algn="l" rtl="0" fontAlgn="base">
        <a:lnSpc>
          <a:spcPct val="80000"/>
        </a:lnSpc>
        <a:spcBef>
          <a:spcPct val="0"/>
        </a:spcBef>
        <a:spcAft>
          <a:spcPct val="0"/>
        </a:spcAft>
        <a:defRPr sz="5000">
          <a:solidFill>
            <a:srgbClr val="0D0D0D"/>
          </a:solidFill>
          <a:latin typeface="Times New Roman" pitchFamily="18" charset="0"/>
        </a:defRPr>
      </a:lvl8pPr>
      <a:lvl9pPr marL="1828800" algn="l" rtl="0" fontAlgn="base">
        <a:lnSpc>
          <a:spcPct val="80000"/>
        </a:lnSpc>
        <a:spcBef>
          <a:spcPct val="0"/>
        </a:spcBef>
        <a:spcAft>
          <a:spcPct val="0"/>
        </a:spcAft>
        <a:defRPr sz="5000">
          <a:solidFill>
            <a:srgbClr val="0D0D0D"/>
          </a:solidFill>
          <a:latin typeface="Times New Roman" pitchFamily="18"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Tw Cen MT" panose="020B0602020104020603" pitchFamily="34" charset="0"/>
        <a:buChar char=" "/>
        <a:defRPr kumimoji="1" sz="2200" kern="1200">
          <a:solidFill>
            <a:schemeClr val="tx1"/>
          </a:solidFill>
          <a:latin typeface="+mn-lt"/>
          <a:ea typeface="Arial" charset="0"/>
          <a:cs typeface="Arial" charset="0"/>
        </a:defRPr>
      </a:lvl1pPr>
      <a:lvl2pPr marL="265113" indent="-136525" algn="l" rtl="0" eaLnBrk="0" fontAlgn="base" hangingPunct="0">
        <a:lnSpc>
          <a:spcPct val="90000"/>
        </a:lnSpc>
        <a:spcBef>
          <a:spcPts val="200"/>
        </a:spcBef>
        <a:spcAft>
          <a:spcPts val="400"/>
        </a:spcAft>
        <a:buClr>
          <a:schemeClr val="accent1"/>
        </a:buClr>
        <a:buFont typeface="Wingdings 3" panose="05040102010807070707" pitchFamily="18" charset="2"/>
        <a:buChar char=""/>
        <a:defRPr kumimoji="1" kern="1200">
          <a:solidFill>
            <a:schemeClr val="tx1"/>
          </a:solidFill>
          <a:latin typeface="+mn-lt"/>
          <a:ea typeface="Arial" charset="0"/>
          <a:cs typeface="Arial" charset="0"/>
        </a:defRPr>
      </a:lvl2pPr>
      <a:lvl3pPr marL="447675" indent="-136525" algn="l" rtl="0" eaLnBrk="0" fontAlgn="base" hangingPunct="0">
        <a:lnSpc>
          <a:spcPct val="90000"/>
        </a:lnSpc>
        <a:spcBef>
          <a:spcPts val="200"/>
        </a:spcBef>
        <a:spcAft>
          <a:spcPts val="400"/>
        </a:spcAft>
        <a:buClr>
          <a:schemeClr val="accent1"/>
        </a:buClr>
        <a:buFont typeface="Wingdings 3" panose="05040102010807070707" pitchFamily="18" charset="2"/>
        <a:buChar char=""/>
        <a:defRPr kumimoji="1" sz="1400" kern="1200">
          <a:solidFill>
            <a:schemeClr val="tx1"/>
          </a:solidFill>
          <a:latin typeface="+mn-lt"/>
          <a:ea typeface="Arial" charset="0"/>
          <a:cs typeface="Arial" charset="0"/>
        </a:defRPr>
      </a:lvl3pPr>
      <a:lvl4pPr marL="593725" indent="-136525" algn="l" rtl="0" eaLnBrk="0" fontAlgn="base" hangingPunct="0">
        <a:lnSpc>
          <a:spcPct val="90000"/>
        </a:lnSpc>
        <a:spcBef>
          <a:spcPts val="200"/>
        </a:spcBef>
        <a:spcAft>
          <a:spcPts val="400"/>
        </a:spcAft>
        <a:buClr>
          <a:schemeClr val="accent1"/>
        </a:buClr>
        <a:buFont typeface="Wingdings 3" panose="05040102010807070707" pitchFamily="18" charset="2"/>
        <a:buChar char=""/>
        <a:defRPr kumimoji="1" sz="1400" kern="1200">
          <a:solidFill>
            <a:schemeClr val="tx1"/>
          </a:solidFill>
          <a:latin typeface="+mn-lt"/>
          <a:ea typeface="Arial" charset="0"/>
          <a:cs typeface="Arial" charset="0"/>
        </a:defRPr>
      </a:lvl4pPr>
      <a:lvl5pPr marL="776288" indent="-136525" algn="l" rtl="0" eaLnBrk="0" fontAlgn="base" hangingPunct="0">
        <a:lnSpc>
          <a:spcPct val="90000"/>
        </a:lnSpc>
        <a:spcBef>
          <a:spcPts val="200"/>
        </a:spcBef>
        <a:spcAft>
          <a:spcPts val="400"/>
        </a:spcAft>
        <a:buClr>
          <a:schemeClr val="accent1"/>
        </a:buClr>
        <a:buFont typeface="Wingdings 3" panose="05040102010807070707" pitchFamily="18" charset="2"/>
        <a:buChar char=""/>
        <a:defRPr kumimoji="1" sz="1400" kern="1200">
          <a:solidFill>
            <a:schemeClr val="tx1"/>
          </a:solidFill>
          <a:latin typeface="+mn-lt"/>
          <a:ea typeface="Arial" charset="0"/>
          <a:cs typeface="Arial" charset="0"/>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hyperlink" Target="http://www.saccwasp.com/" TargetMode="External"/><Relationship Id="rId2" Type="http://schemas.openxmlformats.org/officeDocument/2006/relationships/notesSlide" Target="../notesSlides/notesSlide10.xml"/><Relationship Id="rId1" Type="http://schemas.openxmlformats.org/officeDocument/2006/relationships/slideLayout" Target="../slideLayouts/slideLayout8.xml"/><Relationship Id="rId4" Type="http://schemas.openxmlformats.org/officeDocument/2006/relationships/image" Target="../media/image5.emf"/></Relationships>
</file>

<file path=ppt/slides/_rels/slide12.xml.rels><?xml version="1.0" encoding="UTF-8" standalone="yes"?>
<Relationships xmlns="http://schemas.openxmlformats.org/package/2006/relationships"><Relationship Id="rId3" Type="http://schemas.openxmlformats.org/officeDocument/2006/relationships/hyperlink" Target="http://www.saccwasp.com/" TargetMode="External"/><Relationship Id="rId2" Type="http://schemas.openxmlformats.org/officeDocument/2006/relationships/notesSlide" Target="../notesSlides/notesSlide11.xml"/><Relationship Id="rId1" Type="http://schemas.openxmlformats.org/officeDocument/2006/relationships/slideLayout" Target="../slideLayouts/slideLayout8.xml"/><Relationship Id="rId4" Type="http://schemas.openxmlformats.org/officeDocument/2006/relationships/image" Target="../media/image5.emf"/></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8.xml"/><Relationship Id="rId5" Type="http://schemas.openxmlformats.org/officeDocument/2006/relationships/image" Target="../media/image6.emf"/><Relationship Id="rId4" Type="http://schemas.openxmlformats.org/officeDocument/2006/relationships/hyperlink" Target="http://www.saccwasp.com/"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8.xml"/><Relationship Id="rId4" Type="http://schemas.openxmlformats.org/officeDocument/2006/relationships/hyperlink" Target="http://www.saccwasp.com/"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8.xml"/><Relationship Id="rId4" Type="http://schemas.openxmlformats.org/officeDocument/2006/relationships/hyperlink" Target="http://www.saccwasp.com/"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hyperlink" Target="http://www.saccwasp.com/" TargetMode="External"/><Relationship Id="rId2" Type="http://schemas.openxmlformats.org/officeDocument/2006/relationships/notesSlide" Target="../notesSlides/notesSlide15.xml"/><Relationship Id="rId1" Type="http://schemas.openxmlformats.org/officeDocument/2006/relationships/slideLayout" Target="../slideLayouts/slideLayout8.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itt.libguides.com/citationhelp" TargetMode="Externa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saccwasp.com/"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hyperlink" Target="http://www.saccwasp.com/" TargetMode="External"/><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8.xml"/><Relationship Id="rId4" Type="http://schemas.openxmlformats.org/officeDocument/2006/relationships/hyperlink" Target="http://www.saccwasp.com/" TargetMode="Externa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8.xml"/><Relationship Id="rId4" Type="http://schemas.openxmlformats.org/officeDocument/2006/relationships/hyperlink" Target="http://www.saccwasp.com/" TargetMode="Externa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8.xml"/><Relationship Id="rId4" Type="http://schemas.openxmlformats.org/officeDocument/2006/relationships/hyperlink" Target="http://www.saccwasp.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8.xml"/><Relationship Id="rId4" Type="http://schemas.openxmlformats.org/officeDocument/2006/relationships/hyperlink" Target="http://www.saccwasp.com/"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8.xml"/><Relationship Id="rId4" Type="http://schemas.openxmlformats.org/officeDocument/2006/relationships/hyperlink" Target="http://www.saccwasp.com/"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www.saccwasp.com/" TargetMode="External"/><Relationship Id="rId2" Type="http://schemas.openxmlformats.org/officeDocument/2006/relationships/hyperlink" Target="http://library.camden.rutgers.edu/EducationalModule/Plagiarism/" TargetMode="Externa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www.saccwasp.com/"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hyperlink" Target="http://www.saccwasp.com/"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hyperlink" Target="http://www.saccwasp.com/"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saccwasp.com/" TargetMode="External"/><Relationship Id="rId2" Type="http://schemas.openxmlformats.org/officeDocument/2006/relationships/notesSlide" Target="../notesSlides/notesSlide6.xml"/><Relationship Id="rId1" Type="http://schemas.openxmlformats.org/officeDocument/2006/relationships/slideLayout" Target="../slideLayouts/slideLayout8.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hyperlink" Target="http://www.saccwasp.com/"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saccwasp.com/" TargetMode="External"/><Relationship Id="rId2" Type="http://schemas.openxmlformats.org/officeDocument/2006/relationships/notesSlide" Target="../notesSlides/notesSlide8.xml"/><Relationship Id="rId1" Type="http://schemas.openxmlformats.org/officeDocument/2006/relationships/slideLayout" Target="../slideLayouts/slideLayout8.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hyperlink" Target="http://www.saccwasp.com/" TargetMode="External"/><Relationship Id="rId2" Type="http://schemas.openxmlformats.org/officeDocument/2006/relationships/notesSlide" Target="../notesSlides/notesSlide9.xml"/><Relationship Id="rId1" Type="http://schemas.openxmlformats.org/officeDocument/2006/relationships/slideLayout" Target="../slideLayouts/slideLayout8.xml"/><Relationship Id="rId5" Type="http://schemas.openxmlformats.org/officeDocument/2006/relationships/image" Target="../media/image2.png"/><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5138" y="4859338"/>
            <a:ext cx="7772400" cy="1782762"/>
          </a:xfrm>
        </p:spPr>
        <p:txBody>
          <a:bodyPr/>
          <a:lstStyle/>
          <a:p>
            <a:pPr algn="ctr" eaLnBrk="1" hangingPunct="1"/>
            <a:r>
              <a:rPr kumimoji="0" lang="en-US" altLang="ru-RU" sz="4800" b="1" cap="none" smtClean="0">
                <a:latin typeface="Arial" panose="020B0604020202020204" pitchFamily="34" charset="0"/>
                <a:cs typeface="Arial" panose="020B0604020202020204" pitchFamily="34" charset="0"/>
              </a:rPr>
              <a:t>How to deal with plagiarism</a:t>
            </a:r>
            <a:endParaRPr kumimoji="0" lang="ru-RU" altLang="ru-RU" sz="4500" b="1" cap="none" smtClean="0">
              <a:latin typeface="Arial" panose="020B0604020202020204" pitchFamily="34" charset="0"/>
              <a:cs typeface="Arial" panose="020B0604020202020204" pitchFamily="34" charset="0"/>
            </a:endParaRPr>
          </a:p>
        </p:txBody>
      </p:sp>
      <p:sp>
        <p:nvSpPr>
          <p:cNvPr id="15363" name="TextBox 5"/>
          <p:cNvSpPr txBox="1">
            <a:spLocks noChangeArrowheads="1"/>
          </p:cNvSpPr>
          <p:nvPr/>
        </p:nvSpPr>
        <p:spPr bwMode="auto">
          <a:xfrm>
            <a:off x="6421438" y="0"/>
            <a:ext cx="5770562" cy="4000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en-US" altLang="ru-RU" sz="2000"/>
              <a:t>Elena Agrikova</a:t>
            </a:r>
            <a:endParaRPr lang="ru-RU" altLang="ru-RU" sz="2000"/>
          </a:p>
        </p:txBody>
      </p:sp>
      <p:sp>
        <p:nvSpPr>
          <p:cNvPr id="15365" name="Номер слайда 3"/>
          <p:cNvSpPr>
            <a:spLocks noGrp="1"/>
          </p:cNvSpPr>
          <p:nvPr>
            <p:ph type="sldNum" sz="quarter" idx="12"/>
          </p:nvPr>
        </p:nvSpPr>
        <p:spPr bwMode="auto">
          <a:xfrm>
            <a:off x="10678319" y="6504781"/>
            <a:ext cx="973137" cy="2746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1661B61-BD1B-4762-AF9D-E1FA769DC62A}" type="slidenum">
              <a:rPr lang="ru-RU" altLang="ru-RU">
                <a:solidFill>
                  <a:srgbClr val="0D0D0D"/>
                </a:solidFill>
                <a:latin typeface="Times New Roman" panose="02020603050405020304" pitchFamily="18" charset="0"/>
              </a:rPr>
              <a:pPr/>
              <a:t>1</a:t>
            </a:fld>
            <a:endParaRPr lang="ru-RU" altLang="ru-RU">
              <a:solidFill>
                <a:srgbClr val="0D0D0D"/>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Дата 4"/>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ru-RU" altLang="ru-RU" smtClean="0">
                <a:solidFill>
                  <a:srgbClr val="0D0D0D"/>
                </a:solidFill>
                <a:latin typeface="Times New Roman" panose="02020603050405020304" pitchFamily="18" charset="0"/>
              </a:rPr>
              <a:t>07.06.16</a:t>
            </a:r>
          </a:p>
        </p:txBody>
      </p:sp>
      <p:sp>
        <p:nvSpPr>
          <p:cNvPr id="33794" name="Нижний колонтитул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a:solidFill>
                  <a:srgbClr val="0D0D0D"/>
                </a:solidFill>
                <a:latin typeface="Times New Roman" panose="02020603050405020304" pitchFamily="18" charset="0"/>
              </a:rPr>
              <a:t>www.saccwasp.com E-mail: saccwasp@gmail.com </a:t>
            </a:r>
            <a:endParaRPr lang="ru-RU" altLang="ru-RU">
              <a:solidFill>
                <a:srgbClr val="0D0D0D"/>
              </a:solidFill>
              <a:latin typeface="Times New Roman" panose="02020603050405020304" pitchFamily="18" charset="0"/>
            </a:endParaRPr>
          </a:p>
        </p:txBody>
      </p:sp>
      <p:sp>
        <p:nvSpPr>
          <p:cNvPr id="33795" name="Номер слайда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C0F0A48-D78C-44C9-B952-8D59EBC3DE98}" type="slidenum">
              <a:rPr lang="ru-RU" altLang="ru-RU">
                <a:solidFill>
                  <a:srgbClr val="0D0D0D"/>
                </a:solidFill>
                <a:latin typeface="Times New Roman" panose="02020603050405020304" pitchFamily="18" charset="0"/>
              </a:rPr>
              <a:pPr/>
              <a:t>10</a:t>
            </a:fld>
            <a:endParaRPr lang="ru-RU" altLang="ru-RU">
              <a:solidFill>
                <a:srgbClr val="0D0D0D"/>
              </a:solidFill>
              <a:latin typeface="Times New Roman" panose="02020603050405020304" pitchFamily="18" charset="0"/>
            </a:endParaRPr>
          </a:p>
        </p:txBody>
      </p:sp>
      <p:sp>
        <p:nvSpPr>
          <p:cNvPr id="8" name="TextBox 7"/>
          <p:cNvSpPr txBox="1"/>
          <p:nvPr/>
        </p:nvSpPr>
        <p:spPr>
          <a:xfrm>
            <a:off x="1588037" y="279310"/>
            <a:ext cx="8432799" cy="830997"/>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ru-RU" sz="4800">
                <a:solidFill>
                  <a:srgbClr val="FFFFFF"/>
                </a:solidFill>
              </a:rPr>
              <a:t>Word-for-word plagiarism</a:t>
            </a:r>
            <a:endParaRPr lang="ru-RU" altLang="ru-RU" sz="4800">
              <a:solidFill>
                <a:srgbClr val="FFFFFF"/>
              </a:solidFill>
            </a:endParaRPr>
          </a:p>
        </p:txBody>
      </p:sp>
      <p:pic>
        <p:nvPicPr>
          <p:cNvPr id="33799" name="Picture 2"/>
          <p:cNvPicPr>
            <a:picLocks noChangeAspect="1" noChangeArrowheads="1"/>
          </p:cNvPicPr>
          <p:nvPr/>
        </p:nvPicPr>
        <p:blipFill>
          <a:blip r:embed="rId2">
            <a:extLst>
              <a:ext uri="{28A0092B-C50C-407E-A947-70E740481C1C}">
                <a14:useLocalDpi xmlns:a14="http://schemas.microsoft.com/office/drawing/2010/main" val="0"/>
              </a:ext>
            </a:extLst>
          </a:blip>
          <a:srcRect t="45815" r="4024"/>
          <a:stretch>
            <a:fillRect/>
          </a:stretch>
        </p:blipFill>
        <p:spPr bwMode="auto">
          <a:xfrm>
            <a:off x="0" y="1222375"/>
            <a:ext cx="12192000" cy="5635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Номер слайда 1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D063D36-E879-41A2-B4C7-994DD426B34E}" type="slidenum">
              <a:rPr lang="ru-RU" altLang="ru-RU">
                <a:solidFill>
                  <a:srgbClr val="0D0D0D"/>
                </a:solidFill>
                <a:latin typeface="Times New Roman" panose="02020603050405020304" pitchFamily="18" charset="0"/>
              </a:rPr>
              <a:pPr/>
              <a:t>11</a:t>
            </a:fld>
            <a:endParaRPr lang="ru-RU" altLang="ru-RU">
              <a:solidFill>
                <a:srgbClr val="0D0D0D"/>
              </a:solidFill>
              <a:latin typeface="Times New Roman" panose="02020603050405020304" pitchFamily="18" charset="0"/>
            </a:endParaRPr>
          </a:p>
        </p:txBody>
      </p:sp>
      <p:sp>
        <p:nvSpPr>
          <p:cNvPr id="34818" name="Нижний колонтитул 3"/>
          <p:cNvSpPr>
            <a:spLocks noGrp="1"/>
          </p:cNvSpPr>
          <p:nvPr>
            <p:ph type="ftr" sz="quarter" idx="11"/>
          </p:nvPr>
        </p:nvSpPr>
        <p:spPr bwMode="auto">
          <a:xfrm>
            <a:off x="4967288" y="6583363"/>
            <a:ext cx="5902325" cy="2746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a:solidFill>
                  <a:srgbClr val="002060"/>
                </a:solidFill>
                <a:latin typeface="Merienda One" charset="0"/>
                <a:hlinkClick r:id="rId3"/>
              </a:rPr>
              <a:t>www.saccwasp.com E-mail: saccwasp@gmail.com </a:t>
            </a:r>
            <a:endParaRPr lang="ru-RU" altLang="ru-RU">
              <a:solidFill>
                <a:srgbClr val="002060"/>
              </a:solidFill>
              <a:latin typeface="Times New Roman" panose="02020603050405020304" pitchFamily="18" charset="0"/>
            </a:endParaRPr>
          </a:p>
        </p:txBody>
      </p:sp>
      <p:pic>
        <p:nvPicPr>
          <p:cNvPr id="34819" name="Picture 2"/>
          <p:cNvPicPr>
            <a:picLocks noChangeAspect="1" noChangeArrowheads="1"/>
          </p:cNvPicPr>
          <p:nvPr/>
        </p:nvPicPr>
        <p:blipFill>
          <a:blip r:embed="rId4">
            <a:extLst>
              <a:ext uri="{28A0092B-C50C-407E-A947-70E740481C1C}">
                <a14:useLocalDpi xmlns:a14="http://schemas.microsoft.com/office/drawing/2010/main" val="0"/>
              </a:ext>
            </a:extLst>
          </a:blip>
          <a:srcRect t="2898" r="3679" b="58263"/>
          <a:stretch>
            <a:fillRect/>
          </a:stretch>
        </p:blipFill>
        <p:spPr bwMode="auto">
          <a:xfrm>
            <a:off x="0" y="1498600"/>
            <a:ext cx="12279313" cy="429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588037" y="279310"/>
            <a:ext cx="8432799" cy="830997"/>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ru-RU" sz="4800">
                <a:solidFill>
                  <a:srgbClr val="FFFFFF"/>
                </a:solidFill>
              </a:rPr>
              <a:t>Patchwork plagiarism</a:t>
            </a:r>
            <a:endParaRPr lang="ru-RU" altLang="ru-RU" sz="480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Номер слайда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F1C3585-FD84-437C-88C3-957B458436AD}" type="slidenum">
              <a:rPr lang="ru-RU" altLang="ru-RU">
                <a:solidFill>
                  <a:srgbClr val="0D0D0D"/>
                </a:solidFill>
                <a:latin typeface="Times New Roman" panose="02020603050405020304" pitchFamily="18" charset="0"/>
              </a:rPr>
              <a:pPr/>
              <a:t>12</a:t>
            </a:fld>
            <a:endParaRPr lang="ru-RU" altLang="ru-RU">
              <a:solidFill>
                <a:srgbClr val="0D0D0D"/>
              </a:solidFill>
              <a:latin typeface="Times New Roman" panose="02020603050405020304" pitchFamily="18" charset="0"/>
            </a:endParaRPr>
          </a:p>
        </p:txBody>
      </p:sp>
      <p:sp>
        <p:nvSpPr>
          <p:cNvPr id="36866" name="Нижний колонтитул 3"/>
          <p:cNvSpPr>
            <a:spLocks noGrp="1"/>
          </p:cNvSpPr>
          <p:nvPr>
            <p:ph type="ftr" sz="quarter" idx="11"/>
          </p:nvPr>
        </p:nvSpPr>
        <p:spPr bwMode="auto">
          <a:xfrm>
            <a:off x="4967288" y="6583363"/>
            <a:ext cx="5902325" cy="2746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a:solidFill>
                  <a:srgbClr val="002060"/>
                </a:solidFill>
                <a:latin typeface="Merienda One" charset="0"/>
                <a:hlinkClick r:id="rId3"/>
              </a:rPr>
              <a:t>www.saccwasp.com E-mail: saccwasp@gmail.com </a:t>
            </a:r>
            <a:endParaRPr lang="ru-RU" altLang="ru-RU">
              <a:solidFill>
                <a:srgbClr val="002060"/>
              </a:solidFill>
              <a:latin typeface="Times New Roman" panose="02020603050405020304" pitchFamily="18" charset="0"/>
            </a:endParaRPr>
          </a:p>
        </p:txBody>
      </p:sp>
      <p:pic>
        <p:nvPicPr>
          <p:cNvPr id="36867" name="Picture 2"/>
          <p:cNvPicPr>
            <a:picLocks noChangeAspect="1" noChangeArrowheads="1"/>
          </p:cNvPicPr>
          <p:nvPr/>
        </p:nvPicPr>
        <p:blipFill>
          <a:blip r:embed="rId4">
            <a:extLst>
              <a:ext uri="{28A0092B-C50C-407E-A947-70E740481C1C}">
                <a14:useLocalDpi xmlns:a14="http://schemas.microsoft.com/office/drawing/2010/main" val="0"/>
              </a:ext>
            </a:extLst>
          </a:blip>
          <a:srcRect t="48973" r="3572"/>
          <a:stretch>
            <a:fillRect/>
          </a:stretch>
        </p:blipFill>
        <p:spPr bwMode="auto">
          <a:xfrm>
            <a:off x="0" y="939800"/>
            <a:ext cx="12303125" cy="591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1588037" y="279310"/>
            <a:ext cx="8432799" cy="830997"/>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ru-RU" sz="4800">
                <a:solidFill>
                  <a:srgbClr val="FFFFFF"/>
                </a:solidFill>
              </a:rPr>
              <a:t>Substitutive plagiarism</a:t>
            </a:r>
            <a:endParaRPr lang="ru-RU" altLang="ru-RU" sz="480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3" name="Изображение 6" descr="Check-icon.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50550" y="0"/>
            <a:ext cx="1441450"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4" name="Номер слайда 9"/>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425EE0B-546F-4C5C-828E-E62050E33B28}" type="slidenum">
              <a:rPr lang="ru-RU" altLang="ru-RU">
                <a:solidFill>
                  <a:srgbClr val="0D0D0D"/>
                </a:solidFill>
                <a:latin typeface="Times New Roman" panose="02020603050405020304" pitchFamily="18" charset="0"/>
              </a:rPr>
              <a:pPr/>
              <a:t>13</a:t>
            </a:fld>
            <a:endParaRPr lang="ru-RU" altLang="ru-RU">
              <a:solidFill>
                <a:srgbClr val="0D0D0D"/>
              </a:solidFill>
              <a:latin typeface="Times New Roman" panose="02020603050405020304" pitchFamily="18" charset="0"/>
            </a:endParaRPr>
          </a:p>
        </p:txBody>
      </p:sp>
      <p:sp>
        <p:nvSpPr>
          <p:cNvPr id="38915" name="Нижний колонтитул 3"/>
          <p:cNvSpPr>
            <a:spLocks noGrp="1"/>
          </p:cNvSpPr>
          <p:nvPr>
            <p:ph type="ftr" sz="quarter" idx="11"/>
          </p:nvPr>
        </p:nvSpPr>
        <p:spPr bwMode="auto">
          <a:xfrm>
            <a:off x="4967288" y="6583363"/>
            <a:ext cx="5902325" cy="2746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a:solidFill>
                  <a:srgbClr val="002060"/>
                </a:solidFill>
                <a:latin typeface="Merienda One" charset="0"/>
                <a:hlinkClick r:id="rId4"/>
              </a:rPr>
              <a:t>www.saccwasp.com E-mail: saccwasp@gmail.com </a:t>
            </a:r>
            <a:endParaRPr lang="ru-RU" altLang="ru-RU">
              <a:solidFill>
                <a:srgbClr val="002060"/>
              </a:solidFill>
              <a:latin typeface="Times New Roman" panose="02020603050405020304" pitchFamily="18" charset="0"/>
            </a:endParaRPr>
          </a:p>
        </p:txBody>
      </p:sp>
      <p:pic>
        <p:nvPicPr>
          <p:cNvPr id="38916" name="Picture 2"/>
          <p:cNvPicPr>
            <a:picLocks noChangeAspect="1" noChangeArrowheads="1"/>
          </p:cNvPicPr>
          <p:nvPr/>
        </p:nvPicPr>
        <p:blipFill>
          <a:blip r:embed="rId5">
            <a:extLst>
              <a:ext uri="{28A0092B-C50C-407E-A947-70E740481C1C}">
                <a14:useLocalDpi xmlns:a14="http://schemas.microsoft.com/office/drawing/2010/main" val="0"/>
              </a:ext>
            </a:extLst>
          </a:blip>
          <a:srcRect b="11288"/>
          <a:stretch>
            <a:fillRect/>
          </a:stretch>
        </p:blipFill>
        <p:spPr bwMode="auto">
          <a:xfrm>
            <a:off x="0" y="0"/>
            <a:ext cx="12192000" cy="708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extBox 6"/>
          <p:cNvSpPr txBox="1">
            <a:spLocks noChangeArrowheads="1"/>
          </p:cNvSpPr>
          <p:nvPr/>
        </p:nvSpPr>
        <p:spPr bwMode="auto">
          <a:xfrm>
            <a:off x="1066800" y="1466850"/>
            <a:ext cx="10391775" cy="414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nSpc>
                <a:spcPct val="150000"/>
              </a:lnSpc>
            </a:pPr>
            <a:r>
              <a:rPr lang="en-US" altLang="ru-RU" sz="3600" b="1"/>
              <a:t>Activity 2. </a:t>
            </a:r>
            <a:r>
              <a:rPr lang="en-US" altLang="ru-RU" sz="3600"/>
              <a:t>Read the following text and then compare the five paragraphs below, which use ideas and information from it. Decide which are plagiarized (if so, decide what type of plagiarism it is) and which are acceptable, give your reasons.</a:t>
            </a:r>
            <a:endParaRPr lang="ru-RU" altLang="ru-RU" sz="3600"/>
          </a:p>
        </p:txBody>
      </p:sp>
      <p:pic>
        <p:nvPicPr>
          <p:cNvPr id="40962" name="Изображение 7" descr="question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25150" y="0"/>
            <a:ext cx="1466850"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3" name="Номер слайда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9D10D67-2DA7-44CA-9F1F-415A5E546AD3}" type="slidenum">
              <a:rPr lang="ru-RU" altLang="ru-RU">
                <a:solidFill>
                  <a:srgbClr val="0D0D0D"/>
                </a:solidFill>
                <a:latin typeface="Times New Roman" panose="02020603050405020304" pitchFamily="18" charset="0"/>
              </a:rPr>
              <a:pPr/>
              <a:t>14</a:t>
            </a:fld>
            <a:endParaRPr lang="ru-RU" altLang="ru-RU">
              <a:solidFill>
                <a:srgbClr val="0D0D0D"/>
              </a:solidFill>
              <a:latin typeface="Times New Roman" panose="02020603050405020304" pitchFamily="18" charset="0"/>
            </a:endParaRPr>
          </a:p>
        </p:txBody>
      </p:sp>
      <p:sp>
        <p:nvSpPr>
          <p:cNvPr id="40964" name="Нижний колонтитул 3"/>
          <p:cNvSpPr>
            <a:spLocks noGrp="1"/>
          </p:cNvSpPr>
          <p:nvPr>
            <p:ph type="ftr" sz="quarter" idx="11"/>
          </p:nvPr>
        </p:nvSpPr>
        <p:spPr bwMode="auto">
          <a:xfrm>
            <a:off x="4967288" y="6583363"/>
            <a:ext cx="5902325" cy="2746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a:solidFill>
                  <a:srgbClr val="002060"/>
                </a:solidFill>
                <a:latin typeface="Merienda One" charset="0"/>
                <a:hlinkClick r:id="rId4"/>
              </a:rPr>
              <a:t>www.saccwasp.com E-mail: saccwasp@gmail.com </a:t>
            </a:r>
            <a:endParaRPr lang="ru-RU" altLang="ru-RU">
              <a:solidFill>
                <a:srgbClr val="002060"/>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extBox 6"/>
          <p:cNvSpPr txBox="1">
            <a:spLocks noChangeArrowheads="1"/>
          </p:cNvSpPr>
          <p:nvPr/>
        </p:nvSpPr>
        <p:spPr bwMode="auto">
          <a:xfrm>
            <a:off x="1066800" y="1801813"/>
            <a:ext cx="10391775"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ru-RU" sz="8000"/>
              <a:t>What are the strategies to deal with plagiarism?</a:t>
            </a:r>
            <a:endParaRPr lang="ru-RU" altLang="ru-RU" sz="8000"/>
          </a:p>
        </p:txBody>
      </p:sp>
      <p:pic>
        <p:nvPicPr>
          <p:cNvPr id="43010" name="Изображение 7" descr="question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25150" y="0"/>
            <a:ext cx="1466850"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1" name="Номер слайда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01C9618-5FF2-4970-8121-494783900013}" type="slidenum">
              <a:rPr lang="ru-RU" altLang="ru-RU">
                <a:solidFill>
                  <a:srgbClr val="0D0D0D"/>
                </a:solidFill>
                <a:latin typeface="Times New Roman" panose="02020603050405020304" pitchFamily="18" charset="0"/>
              </a:rPr>
              <a:pPr/>
              <a:t>15</a:t>
            </a:fld>
            <a:endParaRPr lang="ru-RU" altLang="ru-RU">
              <a:solidFill>
                <a:srgbClr val="0D0D0D"/>
              </a:solidFill>
              <a:latin typeface="Times New Roman" panose="02020603050405020304" pitchFamily="18" charset="0"/>
            </a:endParaRPr>
          </a:p>
        </p:txBody>
      </p:sp>
      <p:sp>
        <p:nvSpPr>
          <p:cNvPr id="43012" name="Нижний колонтитул 3"/>
          <p:cNvSpPr>
            <a:spLocks noGrp="1"/>
          </p:cNvSpPr>
          <p:nvPr>
            <p:ph type="ftr" sz="quarter" idx="11"/>
          </p:nvPr>
        </p:nvSpPr>
        <p:spPr bwMode="auto">
          <a:xfrm>
            <a:off x="4967288" y="6583363"/>
            <a:ext cx="5902325" cy="2746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a:solidFill>
                  <a:srgbClr val="002060"/>
                </a:solidFill>
                <a:latin typeface="Merienda One" charset="0"/>
                <a:hlinkClick r:id="rId4"/>
              </a:rPr>
              <a:t>www.saccwasp.com E-mail: saccwasp@gmail.com </a:t>
            </a:r>
            <a:endParaRPr lang="ru-RU" altLang="ru-RU">
              <a:solidFill>
                <a:srgbClr val="002060"/>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Дата 4"/>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ru-RU" altLang="ru-RU" smtClean="0">
                <a:solidFill>
                  <a:srgbClr val="0D0D0D"/>
                </a:solidFill>
                <a:latin typeface="Times New Roman" panose="02020603050405020304" pitchFamily="18" charset="0"/>
              </a:rPr>
              <a:t>07.06.16</a:t>
            </a:r>
          </a:p>
        </p:txBody>
      </p:sp>
      <p:sp>
        <p:nvSpPr>
          <p:cNvPr id="45058" name="Нижний колонтитул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a:solidFill>
                  <a:srgbClr val="0D0D0D"/>
                </a:solidFill>
                <a:latin typeface="Times New Roman" panose="02020603050405020304" pitchFamily="18" charset="0"/>
              </a:rPr>
              <a:t>www.saccwasp.com E-mail: saccwasp@gmail.com </a:t>
            </a:r>
            <a:endParaRPr lang="ru-RU" altLang="ru-RU">
              <a:solidFill>
                <a:srgbClr val="0D0D0D"/>
              </a:solidFill>
              <a:latin typeface="Times New Roman" panose="02020603050405020304" pitchFamily="18" charset="0"/>
            </a:endParaRPr>
          </a:p>
        </p:txBody>
      </p:sp>
      <p:sp>
        <p:nvSpPr>
          <p:cNvPr id="45059" name="Номер слайда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D8D7CE1-36A5-408A-B61C-04D4AAD9896B}" type="slidenum">
              <a:rPr lang="ru-RU" altLang="ru-RU">
                <a:solidFill>
                  <a:srgbClr val="0D0D0D"/>
                </a:solidFill>
                <a:latin typeface="Times New Roman" panose="02020603050405020304" pitchFamily="18" charset="0"/>
              </a:rPr>
              <a:pPr/>
              <a:t>16</a:t>
            </a:fld>
            <a:endParaRPr lang="ru-RU" altLang="ru-RU">
              <a:solidFill>
                <a:srgbClr val="0D0D0D"/>
              </a:solidFill>
              <a:latin typeface="Times New Roman" panose="02020603050405020304" pitchFamily="18" charset="0"/>
            </a:endParaRPr>
          </a:p>
        </p:txBody>
      </p:sp>
      <p:sp>
        <p:nvSpPr>
          <p:cNvPr id="45060" name="Прямоугольник 7"/>
          <p:cNvSpPr>
            <a:spLocks noChangeArrowheads="1"/>
          </p:cNvSpPr>
          <p:nvPr/>
        </p:nvSpPr>
        <p:spPr bwMode="auto">
          <a:xfrm>
            <a:off x="1631950" y="1208088"/>
            <a:ext cx="8843963" cy="526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50875" indent="-51435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sz="2800" b="1"/>
              <a:t>1. Quotation and citation</a:t>
            </a:r>
          </a:p>
          <a:p>
            <a:r>
              <a:rPr lang="en-US" altLang="ru-RU" sz="2800"/>
              <a:t>		According to Smith: 'The point is not that the state is in retreat but that it is developing new forms of power . . . (Smith, 2009: 103).</a:t>
            </a:r>
            <a:endParaRPr lang="ru-RU" altLang="ru-RU" sz="2800"/>
          </a:p>
          <a:p>
            <a:r>
              <a:rPr lang="en-US" altLang="ru-RU" sz="2800"/>
              <a:t> </a:t>
            </a:r>
            <a:endParaRPr lang="ru-RU" altLang="ru-RU" sz="2800"/>
          </a:p>
          <a:p>
            <a:r>
              <a:rPr lang="en-US" altLang="ru-RU" sz="2800" b="1"/>
              <a:t>2. Paraphrase and citation</a:t>
            </a:r>
          </a:p>
          <a:p>
            <a:r>
              <a:rPr lang="en-US" altLang="ru-RU" sz="2800"/>
              <a:t>		State power is now considered to be diversifying rather than diminishing (Smith, 2009: 103).</a:t>
            </a:r>
          </a:p>
          <a:p>
            <a:pPr>
              <a:buFont typeface="Times New Roman" panose="02020603050405020304" pitchFamily="18" charset="0"/>
              <a:buAutoNum type="arabicPeriod"/>
            </a:pPr>
            <a:endParaRPr lang="en-US" altLang="ru-RU" sz="2800"/>
          </a:p>
          <a:p>
            <a:r>
              <a:rPr lang="en-US" altLang="ru-RU" sz="2800" b="1"/>
              <a:t>3. Summary and citation</a:t>
            </a:r>
          </a:p>
          <a:p>
            <a:r>
              <a:rPr lang="en-US" altLang="ru-RU" sz="2800"/>
              <a:t>		Smith (2009) claims that the modern state wields power in new ways. </a:t>
            </a:r>
          </a:p>
        </p:txBody>
      </p:sp>
      <p:sp>
        <p:nvSpPr>
          <p:cNvPr id="9" name="TextBox 8"/>
          <p:cNvSpPr txBox="1"/>
          <p:nvPr/>
        </p:nvSpPr>
        <p:spPr>
          <a:xfrm>
            <a:off x="1632236" y="220425"/>
            <a:ext cx="8843389" cy="830997"/>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lgn="ctr" eaLnBrk="1" hangingPunct="1">
              <a:defRPr/>
            </a:pPr>
            <a:r>
              <a:rPr lang="en-US" sz="4800" dirty="0">
                <a:latin typeface="Arial"/>
                <a:cs typeface="Arial"/>
              </a:rPr>
              <a:t>Strategies</a:t>
            </a:r>
          </a:p>
        </p:txBody>
      </p:sp>
      <p:pic>
        <p:nvPicPr>
          <p:cNvPr id="45064" name="Изображение 6" descr="Check-icon.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750550" y="0"/>
            <a:ext cx="1441450"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19546" y="328072"/>
            <a:ext cx="8843389" cy="830997"/>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lgn="ctr" eaLnBrk="1" hangingPunct="1">
              <a:defRPr/>
            </a:pPr>
            <a:r>
              <a:rPr lang="en-US" sz="4800" dirty="0">
                <a:latin typeface="Arial"/>
                <a:cs typeface="Arial"/>
              </a:rPr>
              <a:t>Quotations</a:t>
            </a:r>
          </a:p>
        </p:txBody>
      </p:sp>
      <p:sp>
        <p:nvSpPr>
          <p:cNvPr id="46084" name="TextBox 7"/>
          <p:cNvSpPr txBox="1">
            <a:spLocks noChangeArrowheads="1"/>
          </p:cNvSpPr>
          <p:nvPr/>
        </p:nvSpPr>
        <p:spPr bwMode="auto">
          <a:xfrm>
            <a:off x="1082675" y="1736725"/>
            <a:ext cx="9718675"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buFont typeface="Arial" panose="020B0604020202020204" pitchFamily="34" charset="0"/>
              <a:buChar char="•"/>
            </a:pPr>
            <a:r>
              <a:rPr lang="en-US" altLang="ru-RU" sz="3200"/>
              <a:t>Use the exact words of the original author</a:t>
            </a:r>
          </a:p>
          <a:p>
            <a:pPr>
              <a:buFont typeface="Arial" panose="020B0604020202020204" pitchFamily="34" charset="0"/>
              <a:buChar char="•"/>
            </a:pPr>
            <a:endParaRPr lang="en-US" altLang="ru-RU" sz="3200"/>
          </a:p>
          <a:p>
            <a:pPr>
              <a:buFont typeface="Arial" panose="020B0604020202020204" pitchFamily="34" charset="0"/>
              <a:buChar char="•"/>
            </a:pPr>
            <a:r>
              <a:rPr lang="en-US" altLang="ru-RU" sz="3200"/>
              <a:t>MUST reference the original source, including the page number</a:t>
            </a:r>
          </a:p>
          <a:p>
            <a:pPr>
              <a:buFont typeface="Arial" panose="020B0604020202020204" pitchFamily="34" charset="0"/>
              <a:buChar char="•"/>
            </a:pPr>
            <a:endParaRPr lang="en-US" altLang="ru-RU" sz="3200"/>
          </a:p>
          <a:p>
            <a:pPr>
              <a:buFont typeface="Arial" panose="020B0604020202020204" pitchFamily="34" charset="0"/>
              <a:buChar char="•"/>
            </a:pPr>
            <a:r>
              <a:rPr lang="en-US" altLang="ru-RU" sz="3200"/>
              <a:t>Use quotation marks around the original words</a:t>
            </a:r>
          </a:p>
          <a:p>
            <a:pPr>
              <a:buFont typeface="Arial" panose="020B0604020202020204" pitchFamily="34" charset="0"/>
              <a:buChar char="•"/>
            </a:pPr>
            <a:endParaRPr lang="en-US" altLang="ru-RU" sz="3200"/>
          </a:p>
          <a:p>
            <a:pPr>
              <a:buFont typeface="Arial" panose="020B0604020202020204" pitchFamily="34" charset="0"/>
              <a:buChar char="•"/>
            </a:pPr>
            <a:r>
              <a:rPr lang="en-US" altLang="ru-RU" sz="3200"/>
              <a:t>The text produced is the length of the original text quoted (unless ellipses are used)</a:t>
            </a:r>
          </a:p>
        </p:txBody>
      </p:sp>
      <p:sp>
        <p:nvSpPr>
          <p:cNvPr id="46085" name="Номер слайда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3B26EA3-020C-4A7B-9D59-9AA428AD584B}" type="slidenum">
              <a:rPr lang="ru-RU" altLang="ru-RU">
                <a:solidFill>
                  <a:srgbClr val="0D0D0D"/>
                </a:solidFill>
                <a:latin typeface="Times New Roman" panose="02020603050405020304" pitchFamily="18" charset="0"/>
              </a:rPr>
              <a:pPr/>
              <a:t>17</a:t>
            </a:fld>
            <a:endParaRPr lang="ru-RU" altLang="ru-RU">
              <a:solidFill>
                <a:srgbClr val="0D0D0D"/>
              </a:solidFill>
              <a:latin typeface="Times New Roman" panose="02020603050405020304" pitchFamily="18" charset="0"/>
            </a:endParaRPr>
          </a:p>
        </p:txBody>
      </p:sp>
      <p:sp>
        <p:nvSpPr>
          <p:cNvPr id="46086" name="Нижний колонтитул 3"/>
          <p:cNvSpPr>
            <a:spLocks noGrp="1"/>
          </p:cNvSpPr>
          <p:nvPr>
            <p:ph type="ftr" sz="quarter" idx="11"/>
          </p:nvPr>
        </p:nvSpPr>
        <p:spPr bwMode="auto">
          <a:xfrm>
            <a:off x="4967288" y="6583363"/>
            <a:ext cx="5902325" cy="2746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a:solidFill>
                  <a:srgbClr val="002060"/>
                </a:solidFill>
                <a:latin typeface="Merienda One" charset="0"/>
                <a:hlinkClick r:id="rId3"/>
              </a:rPr>
              <a:t>www.saccwasp.com E-mail: saccwasp@gmail.com </a:t>
            </a:r>
            <a:endParaRPr lang="ru-RU" altLang="ru-RU">
              <a:solidFill>
                <a:srgbClr val="002060"/>
              </a:solidFill>
              <a:latin typeface="Times New Roman" panose="02020603050405020304" pitchFamily="18" charset="0"/>
            </a:endParaRPr>
          </a:p>
        </p:txBody>
      </p:sp>
      <p:pic>
        <p:nvPicPr>
          <p:cNvPr id="46087" name="Изображение 6" descr="Check-icon.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750550" y="0"/>
            <a:ext cx="1441450"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Дата 4"/>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ru-RU" altLang="ru-RU" smtClean="0">
                <a:solidFill>
                  <a:srgbClr val="0D0D0D"/>
                </a:solidFill>
                <a:latin typeface="Times New Roman" panose="02020603050405020304" pitchFamily="18" charset="0"/>
              </a:rPr>
              <a:t>07.06.16</a:t>
            </a:r>
          </a:p>
        </p:txBody>
      </p:sp>
      <p:sp>
        <p:nvSpPr>
          <p:cNvPr id="48130" name="Нижний колонтитул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a:solidFill>
                  <a:srgbClr val="0D0D0D"/>
                </a:solidFill>
                <a:latin typeface="Times New Roman" panose="02020603050405020304" pitchFamily="18" charset="0"/>
              </a:rPr>
              <a:t>www.saccwasp.com E-mail: saccwasp@gmail.com </a:t>
            </a:r>
            <a:endParaRPr lang="ru-RU" altLang="ru-RU">
              <a:solidFill>
                <a:srgbClr val="0D0D0D"/>
              </a:solidFill>
              <a:latin typeface="Times New Roman" panose="02020603050405020304" pitchFamily="18" charset="0"/>
            </a:endParaRPr>
          </a:p>
        </p:txBody>
      </p:sp>
      <p:sp>
        <p:nvSpPr>
          <p:cNvPr id="48131" name="Номер слайда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E1914B7-4C15-44AD-B058-48E4E36832C2}" type="slidenum">
              <a:rPr lang="ru-RU" altLang="ru-RU">
                <a:solidFill>
                  <a:srgbClr val="0D0D0D"/>
                </a:solidFill>
                <a:latin typeface="Times New Roman" panose="02020603050405020304" pitchFamily="18" charset="0"/>
              </a:rPr>
              <a:pPr/>
              <a:t>18</a:t>
            </a:fld>
            <a:endParaRPr lang="ru-RU" altLang="ru-RU">
              <a:solidFill>
                <a:srgbClr val="0D0D0D"/>
              </a:solidFill>
              <a:latin typeface="Times New Roman" panose="02020603050405020304" pitchFamily="18" charset="0"/>
            </a:endParaRPr>
          </a:p>
        </p:txBody>
      </p:sp>
      <p:sp>
        <p:nvSpPr>
          <p:cNvPr id="48132" name="Прямоугольник 7"/>
          <p:cNvSpPr>
            <a:spLocks noChangeArrowheads="1"/>
          </p:cNvSpPr>
          <p:nvPr/>
        </p:nvSpPr>
        <p:spPr bwMode="auto">
          <a:xfrm>
            <a:off x="787400" y="1454150"/>
            <a:ext cx="1102360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sz="3200"/>
              <a:t>There are many different ways of citing resources from your research. The citation style sometimes depends on the academic discipline involved. For example:</a:t>
            </a:r>
          </a:p>
          <a:p>
            <a:pPr>
              <a:buFont typeface="Arial" panose="020B0604020202020204" pitchFamily="34" charset="0"/>
              <a:buChar char="•"/>
            </a:pPr>
            <a:r>
              <a:rPr lang="en-US" altLang="ru-RU" sz="3200" b="1"/>
              <a:t>APA </a:t>
            </a:r>
            <a:r>
              <a:rPr lang="en-US" altLang="ru-RU" sz="3200"/>
              <a:t>(American Psychological Association) is used by Education, Psychology, and Sciences</a:t>
            </a:r>
          </a:p>
          <a:p>
            <a:pPr>
              <a:buFont typeface="Arial" panose="020B0604020202020204" pitchFamily="34" charset="0"/>
              <a:buChar char="•"/>
            </a:pPr>
            <a:r>
              <a:rPr lang="en-US" altLang="ru-RU" sz="3200" b="1"/>
              <a:t>MLA </a:t>
            </a:r>
            <a:r>
              <a:rPr lang="en-US" altLang="ru-RU" sz="3200"/>
              <a:t>(Modern Language Association) style is used by the Humanities</a:t>
            </a:r>
          </a:p>
          <a:p>
            <a:pPr>
              <a:buFont typeface="Arial" panose="020B0604020202020204" pitchFamily="34" charset="0"/>
              <a:buChar char="•"/>
            </a:pPr>
            <a:r>
              <a:rPr lang="en-US" altLang="ru-RU" sz="3200" b="1"/>
              <a:t>Chicago/Turabian</a:t>
            </a:r>
            <a:r>
              <a:rPr lang="en-US" altLang="ru-RU" sz="3200"/>
              <a:t> style is generally used by Business, History, and the Fine Arts</a:t>
            </a:r>
          </a:p>
          <a:p>
            <a:r>
              <a:rPr lang="en-US" altLang="ru-RU" sz="3200">
                <a:hlinkClick r:id="rId2"/>
              </a:rPr>
              <a:t>http://pitt.libguides.com/citationhelp</a:t>
            </a:r>
            <a:endParaRPr lang="en-US" altLang="ru-RU" sz="3200"/>
          </a:p>
        </p:txBody>
      </p:sp>
      <p:sp>
        <p:nvSpPr>
          <p:cNvPr id="9" name="TextBox 8"/>
          <p:cNvSpPr txBox="1"/>
          <p:nvPr/>
        </p:nvSpPr>
        <p:spPr>
          <a:xfrm>
            <a:off x="1519546" y="328072"/>
            <a:ext cx="8843389" cy="830997"/>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lgn="ctr" eaLnBrk="1" hangingPunct="1">
              <a:defRPr/>
            </a:pPr>
            <a:r>
              <a:rPr lang="en-US" sz="4800" dirty="0">
                <a:latin typeface="Arial"/>
                <a:cs typeface="Arial"/>
              </a:rPr>
              <a:t>Citation styles</a:t>
            </a:r>
          </a:p>
        </p:txBody>
      </p:sp>
      <p:pic>
        <p:nvPicPr>
          <p:cNvPr id="48136" name="Изображение 6" descr="Check-icon.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50550" y="0"/>
            <a:ext cx="1441450"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Текст 3"/>
          <p:cNvSpPr>
            <a:spLocks noGrp="1"/>
          </p:cNvSpPr>
          <p:nvPr>
            <p:ph type="body" sz="half" idx="2"/>
          </p:nvPr>
        </p:nvSpPr>
        <p:spPr>
          <a:xfrm>
            <a:off x="1023938" y="1174750"/>
            <a:ext cx="11168062" cy="5434013"/>
          </a:xfrm>
        </p:spPr>
        <p:txBody>
          <a:bodyPr/>
          <a:lstStyle/>
          <a:p>
            <a:pPr marL="571500" indent="-571500">
              <a:lnSpc>
                <a:spcPct val="88000"/>
              </a:lnSpc>
              <a:buFont typeface="Arial" panose="020B0604020202020204" pitchFamily="34" charset="0"/>
              <a:buChar char="•"/>
            </a:pPr>
            <a:r>
              <a:rPr lang="en-US" altLang="ru-RU" sz="2900" smtClean="0">
                <a:latin typeface="Arial" panose="020B0604020202020204" pitchFamily="34" charset="0"/>
                <a:cs typeface="Arial" panose="020B0604020202020204" pitchFamily="34" charset="0"/>
              </a:rPr>
              <a:t>Uses the writer’s own words to express the main idea of an article or study, including only the main points</a:t>
            </a:r>
          </a:p>
          <a:p>
            <a:pPr marL="571500" indent="-571500">
              <a:lnSpc>
                <a:spcPct val="88000"/>
              </a:lnSpc>
              <a:buFont typeface="Arial" panose="020B0604020202020204" pitchFamily="34" charset="0"/>
              <a:buChar char="•"/>
            </a:pPr>
            <a:endParaRPr lang="en-US" altLang="ru-RU" sz="2900" smtClean="0">
              <a:latin typeface="Arial" panose="020B0604020202020204" pitchFamily="34" charset="0"/>
              <a:cs typeface="Arial" panose="020B0604020202020204" pitchFamily="34" charset="0"/>
            </a:endParaRPr>
          </a:p>
          <a:p>
            <a:pPr marL="571500" indent="-571500">
              <a:lnSpc>
                <a:spcPct val="88000"/>
              </a:lnSpc>
              <a:buFont typeface="Arial" panose="020B0604020202020204" pitchFamily="34" charset="0"/>
              <a:buChar char="•"/>
            </a:pPr>
            <a:r>
              <a:rPr lang="en-US" altLang="ru-RU" sz="2900" smtClean="0">
                <a:latin typeface="Arial" panose="020B0604020202020204" pitchFamily="34" charset="0"/>
                <a:cs typeface="Arial" panose="020B0604020202020204" pitchFamily="34" charset="0"/>
              </a:rPr>
              <a:t>Significantly shorter than the source material</a:t>
            </a:r>
          </a:p>
          <a:p>
            <a:pPr marL="571500" indent="-571500">
              <a:lnSpc>
                <a:spcPct val="88000"/>
              </a:lnSpc>
              <a:buFont typeface="Arial" panose="020B0604020202020204" pitchFamily="34" charset="0"/>
              <a:buChar char="•"/>
            </a:pPr>
            <a:endParaRPr lang="en-US" altLang="ru-RU" sz="2900" smtClean="0">
              <a:latin typeface="Arial" panose="020B0604020202020204" pitchFamily="34" charset="0"/>
              <a:cs typeface="Arial" panose="020B0604020202020204" pitchFamily="34" charset="0"/>
            </a:endParaRPr>
          </a:p>
          <a:p>
            <a:pPr marL="571500" indent="-571500">
              <a:lnSpc>
                <a:spcPct val="88000"/>
              </a:lnSpc>
              <a:buFont typeface="Arial" panose="020B0604020202020204" pitchFamily="34" charset="0"/>
              <a:buChar char="•"/>
            </a:pPr>
            <a:r>
              <a:rPr lang="en-US" altLang="ru-RU" sz="2900" smtClean="0">
                <a:latin typeface="Arial" panose="020B0604020202020204" pitchFamily="34" charset="0"/>
                <a:cs typeface="Arial" panose="020B0604020202020204" pitchFamily="34" charset="0"/>
              </a:rPr>
              <a:t>MUST reference the original source</a:t>
            </a:r>
          </a:p>
          <a:p>
            <a:pPr marL="571500" indent="-571500">
              <a:lnSpc>
                <a:spcPct val="88000"/>
              </a:lnSpc>
              <a:buFont typeface="Arial" panose="020B0604020202020204" pitchFamily="34" charset="0"/>
              <a:buChar char="•"/>
            </a:pPr>
            <a:endParaRPr lang="en-US" altLang="ru-RU" sz="2900" smtClean="0">
              <a:latin typeface="Arial" panose="020B0604020202020204" pitchFamily="34" charset="0"/>
              <a:cs typeface="Arial" panose="020B0604020202020204" pitchFamily="34" charset="0"/>
            </a:endParaRPr>
          </a:p>
          <a:p>
            <a:pPr marL="571500" indent="-571500">
              <a:lnSpc>
                <a:spcPct val="88000"/>
              </a:lnSpc>
              <a:buFont typeface="Arial" panose="020B0604020202020204" pitchFamily="34" charset="0"/>
              <a:buChar char="•"/>
            </a:pPr>
            <a:r>
              <a:rPr lang="en-US" altLang="ru-RU" sz="2900" smtClean="0">
                <a:latin typeface="Arial" panose="020B0604020202020204" pitchFamily="34" charset="0"/>
                <a:cs typeface="Arial" panose="020B0604020202020204" pitchFamily="34" charset="0"/>
              </a:rPr>
              <a:t>In longer summaries, you may want to use phrases to remind your reader you are summarizing, </a:t>
            </a:r>
          </a:p>
          <a:p>
            <a:pPr marL="571500" indent="-571500">
              <a:lnSpc>
                <a:spcPct val="88000"/>
              </a:lnSpc>
            </a:pPr>
            <a:r>
              <a:rPr lang="en-US" altLang="ru-RU" sz="2900" i="1" smtClean="0">
                <a:latin typeface="Arial" panose="020B0604020202020204" pitchFamily="34" charset="0"/>
                <a:cs typeface="Arial" panose="020B0604020202020204" pitchFamily="34" charset="0"/>
              </a:rPr>
              <a:t>e.g. (Author) also states/maintains/ argues that….</a:t>
            </a:r>
          </a:p>
          <a:p>
            <a:pPr marL="571500" indent="-571500">
              <a:lnSpc>
                <a:spcPct val="88000"/>
              </a:lnSpc>
            </a:pPr>
            <a:r>
              <a:rPr lang="en-US" altLang="ru-RU" sz="2900" smtClean="0">
                <a:latin typeface="Arial" panose="020B0604020202020204" pitchFamily="34" charset="0"/>
                <a:cs typeface="Arial" panose="020B0604020202020204" pitchFamily="34" charset="0"/>
              </a:rPr>
              <a:t>    </a:t>
            </a:r>
            <a:r>
              <a:rPr lang="en-US" altLang="ru-RU" sz="2900" i="1" smtClean="0">
                <a:latin typeface="Arial" panose="020B0604020202020204" pitchFamily="34" charset="0"/>
                <a:cs typeface="Arial" panose="020B0604020202020204" pitchFamily="34" charset="0"/>
              </a:rPr>
              <a:t>The article further states that….</a:t>
            </a:r>
          </a:p>
          <a:p>
            <a:pPr marL="571500" indent="-571500">
              <a:lnSpc>
                <a:spcPct val="78000"/>
              </a:lnSpc>
              <a:buFont typeface="Tw Cen MT" panose="020B0602020104020603" pitchFamily="34" charset="0"/>
              <a:buAutoNum type="arabicParenR"/>
            </a:pPr>
            <a:endParaRPr lang="en-US" altLang="ru-RU" sz="1100" smtClean="0">
              <a:cs typeface="Arial" panose="020B0604020202020204" pitchFamily="34" charset="0"/>
            </a:endParaRPr>
          </a:p>
        </p:txBody>
      </p:sp>
      <p:sp>
        <p:nvSpPr>
          <p:cNvPr id="6" name="TextBox 5"/>
          <p:cNvSpPr txBox="1"/>
          <p:nvPr/>
        </p:nvSpPr>
        <p:spPr>
          <a:xfrm>
            <a:off x="2691966" y="205758"/>
            <a:ext cx="7083121" cy="830997"/>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lgn="ctr" eaLnBrk="1" hangingPunct="1">
              <a:defRPr/>
            </a:pPr>
            <a:r>
              <a:rPr lang="en-US" sz="4800" dirty="0">
                <a:latin typeface="Arial"/>
                <a:cs typeface="Arial"/>
              </a:rPr>
              <a:t>Summarizing</a:t>
            </a:r>
          </a:p>
        </p:txBody>
      </p:sp>
      <p:sp>
        <p:nvSpPr>
          <p:cNvPr id="49157" name="Номер слайда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019E7A5-8E54-4940-BE35-A4DC007AA603}" type="slidenum">
              <a:rPr lang="ru-RU" altLang="ru-RU">
                <a:solidFill>
                  <a:srgbClr val="0D0D0D"/>
                </a:solidFill>
                <a:latin typeface="Times New Roman" panose="02020603050405020304" pitchFamily="18" charset="0"/>
              </a:rPr>
              <a:pPr/>
              <a:t>19</a:t>
            </a:fld>
            <a:endParaRPr lang="ru-RU" altLang="ru-RU">
              <a:solidFill>
                <a:srgbClr val="0D0D0D"/>
              </a:solidFill>
              <a:latin typeface="Times New Roman" panose="02020603050405020304" pitchFamily="18" charset="0"/>
            </a:endParaRPr>
          </a:p>
        </p:txBody>
      </p:sp>
      <p:sp>
        <p:nvSpPr>
          <p:cNvPr id="49158" name="Нижний колонтитул 3"/>
          <p:cNvSpPr>
            <a:spLocks noGrp="1"/>
          </p:cNvSpPr>
          <p:nvPr>
            <p:ph type="ftr" sz="quarter" idx="11"/>
          </p:nvPr>
        </p:nvSpPr>
        <p:spPr bwMode="auto">
          <a:xfrm>
            <a:off x="4967288" y="6583363"/>
            <a:ext cx="5902325" cy="2746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a:solidFill>
                  <a:srgbClr val="002060"/>
                </a:solidFill>
                <a:latin typeface="Merienda One" charset="0"/>
                <a:hlinkClick r:id="rId2"/>
              </a:rPr>
              <a:t>www.saccwasp.com E-mail: saccwasp@gmail.com </a:t>
            </a:r>
            <a:endParaRPr lang="ru-RU" altLang="ru-RU">
              <a:solidFill>
                <a:srgbClr val="002060"/>
              </a:solidFill>
              <a:latin typeface="Times New Roman" panose="02020603050405020304" pitchFamily="18" charset="0"/>
            </a:endParaRPr>
          </a:p>
        </p:txBody>
      </p:sp>
      <p:pic>
        <p:nvPicPr>
          <p:cNvPr id="49159" name="Изображение 6" descr="Check-icon.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50550" y="0"/>
            <a:ext cx="1441450"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Текст 1"/>
          <p:cNvSpPr>
            <a:spLocks noGrp="1"/>
          </p:cNvSpPr>
          <p:nvPr>
            <p:ph type="body" sz="half" idx="2"/>
          </p:nvPr>
        </p:nvSpPr>
        <p:spPr>
          <a:xfrm>
            <a:off x="1023938" y="2257425"/>
            <a:ext cx="10528300" cy="3762375"/>
          </a:xfrm>
        </p:spPr>
        <p:txBody>
          <a:bodyPr/>
          <a:lstStyle/>
          <a:p>
            <a:pPr>
              <a:lnSpc>
                <a:spcPct val="98000"/>
              </a:lnSpc>
            </a:pPr>
            <a:r>
              <a:rPr kumimoji="0" lang="en-US" altLang="ru-RU" sz="3200" smtClean="0">
                <a:latin typeface="Arial" panose="020B0604020202020204" pitchFamily="34" charset="0"/>
                <a:cs typeface="Arial" panose="020B0604020202020204" pitchFamily="34" charset="0"/>
              </a:rPr>
              <a:t>By the end of the workshop, you will</a:t>
            </a:r>
          </a:p>
          <a:p>
            <a:pPr>
              <a:lnSpc>
                <a:spcPct val="98000"/>
              </a:lnSpc>
            </a:pPr>
            <a:endParaRPr lang="en-US" altLang="ru-RU" sz="3200" smtClean="0">
              <a:latin typeface="Arial" panose="020B0604020202020204" pitchFamily="34" charset="0"/>
              <a:cs typeface="Arial" panose="020B0604020202020204" pitchFamily="34" charset="0"/>
            </a:endParaRPr>
          </a:p>
          <a:p>
            <a:pPr lvl="1">
              <a:lnSpc>
                <a:spcPct val="140000"/>
              </a:lnSpc>
              <a:spcBef>
                <a:spcPts val="600"/>
              </a:spcBef>
              <a:spcAft>
                <a:spcPts val="600"/>
              </a:spcAft>
              <a:buFont typeface="Wingdings" panose="05000000000000000000" pitchFamily="2" charset="2"/>
              <a:buChar char="v"/>
            </a:pPr>
            <a:r>
              <a:rPr lang="en-US" altLang="ru-RU" sz="3200" smtClean="0">
                <a:latin typeface="Arial" panose="020B0604020202020204" pitchFamily="34" charset="0"/>
                <a:cs typeface="Arial" panose="020B0604020202020204" pitchFamily="34" charset="0"/>
              </a:rPr>
              <a:t>raise your awareness of what plagiarism is;</a:t>
            </a:r>
          </a:p>
          <a:p>
            <a:pPr lvl="1">
              <a:lnSpc>
                <a:spcPct val="140000"/>
              </a:lnSpc>
              <a:spcBef>
                <a:spcPts val="600"/>
              </a:spcBef>
              <a:spcAft>
                <a:spcPts val="600"/>
              </a:spcAft>
              <a:buFont typeface="Wingdings" panose="05000000000000000000" pitchFamily="2" charset="2"/>
              <a:buChar char="v"/>
            </a:pPr>
            <a:r>
              <a:rPr lang="en-US" altLang="ru-RU" sz="3200" smtClean="0">
                <a:latin typeface="Arial" panose="020B0604020202020204" pitchFamily="34" charset="0"/>
                <a:cs typeface="Arial" panose="020B0604020202020204" pitchFamily="34" charset="0"/>
              </a:rPr>
              <a:t>learn the ways of how to avoid plagiarism;</a:t>
            </a:r>
          </a:p>
          <a:p>
            <a:pPr lvl="1">
              <a:lnSpc>
                <a:spcPct val="140000"/>
              </a:lnSpc>
              <a:spcBef>
                <a:spcPts val="600"/>
              </a:spcBef>
              <a:spcAft>
                <a:spcPts val="600"/>
              </a:spcAft>
              <a:buFont typeface="Wingdings" panose="05000000000000000000" pitchFamily="2" charset="2"/>
              <a:buChar char="v"/>
            </a:pPr>
            <a:r>
              <a:rPr lang="en-US" altLang="ru-RU" sz="3200" smtClean="0">
                <a:latin typeface="Arial" panose="020B0604020202020204" pitchFamily="34" charset="0"/>
                <a:cs typeface="Arial" panose="020B0604020202020204" pitchFamily="34" charset="0"/>
              </a:rPr>
              <a:t> practice a variety of techniques. </a:t>
            </a:r>
            <a:endParaRPr lang="ru-RU" altLang="ru-RU" sz="3200" smtClean="0">
              <a:latin typeface="Arial" panose="020B0604020202020204" pitchFamily="34" charset="0"/>
              <a:cs typeface="Arial" panose="020B0604020202020204" pitchFamily="34" charset="0"/>
            </a:endParaRPr>
          </a:p>
        </p:txBody>
      </p:sp>
      <p:sp>
        <p:nvSpPr>
          <p:cNvPr id="17411" name="TextBox 2"/>
          <p:cNvSpPr txBox="1">
            <a:spLocks noChangeArrowheads="1"/>
          </p:cNvSpPr>
          <p:nvPr/>
        </p:nvSpPr>
        <p:spPr bwMode="auto">
          <a:xfrm>
            <a:off x="2257425" y="1035050"/>
            <a:ext cx="80200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ru-RU" sz="3200">
                <a:solidFill>
                  <a:schemeClr val="bg1"/>
                </a:solidFill>
              </a:rPr>
              <a:t>Workshop Objectives</a:t>
            </a:r>
            <a:endParaRPr lang="ru-RU" altLang="ru-RU" sz="3200">
              <a:solidFill>
                <a:schemeClr val="bg1"/>
              </a:solidFill>
            </a:endParaRPr>
          </a:p>
        </p:txBody>
      </p:sp>
      <p:sp>
        <p:nvSpPr>
          <p:cNvPr id="6" name="TextBox 5"/>
          <p:cNvSpPr txBox="1"/>
          <p:nvPr/>
        </p:nvSpPr>
        <p:spPr>
          <a:xfrm>
            <a:off x="2056966" y="840758"/>
            <a:ext cx="8432799" cy="830997"/>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ru-RU" sz="4800">
                <a:solidFill>
                  <a:srgbClr val="FFFFFF"/>
                </a:solidFill>
              </a:rPr>
              <a:t>Workshop Objectives</a:t>
            </a:r>
            <a:endParaRPr lang="ru-RU" altLang="ru-RU" sz="4800">
              <a:solidFill>
                <a:srgbClr val="FFFFFF"/>
              </a:solidFill>
            </a:endParaRPr>
          </a:p>
        </p:txBody>
      </p:sp>
      <p:sp>
        <p:nvSpPr>
          <p:cNvPr id="17415" name="Номер слайда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241E816-F68A-47F1-81F1-671B21D45926}" type="slidenum">
              <a:rPr lang="ru-RU" altLang="ru-RU">
                <a:solidFill>
                  <a:srgbClr val="0D0D0D"/>
                </a:solidFill>
                <a:latin typeface="Times New Roman" panose="02020603050405020304" pitchFamily="18" charset="0"/>
              </a:rPr>
              <a:pPr/>
              <a:t>2</a:t>
            </a:fld>
            <a:endParaRPr lang="ru-RU" altLang="ru-RU">
              <a:solidFill>
                <a:srgbClr val="0D0D0D"/>
              </a:solidFill>
              <a:latin typeface="Times New Roman" panose="02020603050405020304" pitchFamily="18" charset="0"/>
            </a:endParaRPr>
          </a:p>
        </p:txBody>
      </p:sp>
      <p:sp>
        <p:nvSpPr>
          <p:cNvPr id="17416" name="Нижний колонтитул 3"/>
          <p:cNvSpPr txBox="1">
            <a:spLocks/>
          </p:cNvSpPr>
          <p:nvPr/>
        </p:nvSpPr>
        <p:spPr bwMode="auto">
          <a:xfrm>
            <a:off x="4967288" y="6583363"/>
            <a:ext cx="59023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en-US" altLang="ru-RU" sz="1000">
                <a:solidFill>
                  <a:srgbClr val="002060"/>
                </a:solidFill>
                <a:latin typeface="Merienda One" charset="0"/>
                <a:hlinkClick r:id="rId3"/>
              </a:rPr>
              <a:t>www.saccwasp.com E-mail: saccwasp@gmail.com </a:t>
            </a:r>
            <a:endParaRPr lang="ru-RU" altLang="ru-RU" sz="1000">
              <a:solidFill>
                <a:srgbClr val="002060"/>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7" name="Изображение 7" descr="question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25150" y="0"/>
            <a:ext cx="1466850"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78" name="Номер слайда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8CA2CAC-C97E-4D3C-87ED-4AAFF3E7E0DA}" type="slidenum">
              <a:rPr lang="ru-RU" altLang="ru-RU">
                <a:solidFill>
                  <a:srgbClr val="0D0D0D"/>
                </a:solidFill>
                <a:latin typeface="Times New Roman" panose="02020603050405020304" pitchFamily="18" charset="0"/>
              </a:rPr>
              <a:pPr/>
              <a:t>20</a:t>
            </a:fld>
            <a:endParaRPr lang="ru-RU" altLang="ru-RU">
              <a:solidFill>
                <a:srgbClr val="0D0D0D"/>
              </a:solidFill>
              <a:latin typeface="Times New Roman" panose="02020603050405020304" pitchFamily="18" charset="0"/>
            </a:endParaRPr>
          </a:p>
        </p:txBody>
      </p:sp>
      <p:sp>
        <p:nvSpPr>
          <p:cNvPr id="50179" name="Нижний колонтитул 3"/>
          <p:cNvSpPr>
            <a:spLocks noGrp="1"/>
          </p:cNvSpPr>
          <p:nvPr>
            <p:ph type="ftr" sz="quarter" idx="11"/>
          </p:nvPr>
        </p:nvSpPr>
        <p:spPr bwMode="auto">
          <a:xfrm>
            <a:off x="4967288" y="6583363"/>
            <a:ext cx="5902325" cy="2746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a:solidFill>
                  <a:srgbClr val="002060"/>
                </a:solidFill>
                <a:latin typeface="Merienda One" charset="0"/>
                <a:hlinkClick r:id="rId4"/>
              </a:rPr>
              <a:t>www.saccwasp.com E-mail: saccwasp@gmail.com </a:t>
            </a:r>
            <a:endParaRPr lang="ru-RU" altLang="ru-RU">
              <a:solidFill>
                <a:srgbClr val="002060"/>
              </a:solidFill>
              <a:latin typeface="Times New Roman" panose="02020603050405020304" pitchFamily="18" charset="0"/>
            </a:endParaRPr>
          </a:p>
        </p:txBody>
      </p:sp>
      <p:sp>
        <p:nvSpPr>
          <p:cNvPr id="50180" name="TextBox 6"/>
          <p:cNvSpPr txBox="1">
            <a:spLocks noChangeArrowheads="1"/>
          </p:cNvSpPr>
          <p:nvPr/>
        </p:nvSpPr>
        <p:spPr bwMode="auto">
          <a:xfrm>
            <a:off x="1066800" y="2455863"/>
            <a:ext cx="1039177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ru-RU" sz="4800" b="1"/>
              <a:t>Activity 3. </a:t>
            </a:r>
            <a:r>
              <a:rPr lang="en-US" altLang="ru-RU" sz="4800"/>
              <a:t>Read the paragraphs and summarize the main ideas in your own words</a:t>
            </a:r>
            <a:endParaRPr lang="ru-RU" altLang="ru-RU" sz="48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Текст 3"/>
          <p:cNvSpPr>
            <a:spLocks noGrp="1"/>
          </p:cNvSpPr>
          <p:nvPr>
            <p:ph type="body" sz="half" idx="2"/>
          </p:nvPr>
        </p:nvSpPr>
        <p:spPr>
          <a:xfrm>
            <a:off x="889000" y="1065213"/>
            <a:ext cx="11125200" cy="5680075"/>
          </a:xfrm>
        </p:spPr>
        <p:txBody>
          <a:bodyPr/>
          <a:lstStyle/>
          <a:p>
            <a:pPr marL="342900" indent="-342900">
              <a:lnSpc>
                <a:spcPct val="88000"/>
              </a:lnSpc>
              <a:buFont typeface="Arial" panose="020B0604020202020204" pitchFamily="34" charset="0"/>
              <a:buChar char="•"/>
            </a:pPr>
            <a:r>
              <a:rPr lang="en-US" altLang="ru-RU" sz="3000" smtClean="0">
                <a:latin typeface="Arial" panose="020B0604020202020204" pitchFamily="34" charset="0"/>
                <a:cs typeface="Arial" panose="020B0604020202020204" pitchFamily="34" charset="0"/>
              </a:rPr>
              <a:t>Uses the writer’s own words to explain or interpret another author’s ideas</a:t>
            </a:r>
          </a:p>
          <a:p>
            <a:pPr marL="342900" indent="-342900">
              <a:lnSpc>
                <a:spcPct val="88000"/>
              </a:lnSpc>
              <a:buFont typeface="Arial" panose="020B0604020202020204" pitchFamily="34" charset="0"/>
              <a:buChar char="•"/>
            </a:pPr>
            <a:endParaRPr lang="en-US" altLang="ru-RU" sz="3000" smtClean="0">
              <a:latin typeface="Arial" panose="020B0604020202020204" pitchFamily="34" charset="0"/>
              <a:cs typeface="Arial" panose="020B0604020202020204" pitchFamily="34" charset="0"/>
            </a:endParaRPr>
          </a:p>
          <a:p>
            <a:pPr marL="342900" indent="-342900">
              <a:lnSpc>
                <a:spcPct val="88000"/>
              </a:lnSpc>
              <a:buFont typeface="Arial" panose="020B0604020202020204" pitchFamily="34" charset="0"/>
              <a:buChar char="•"/>
            </a:pPr>
            <a:r>
              <a:rPr lang="en-US" altLang="ru-RU" sz="3000" smtClean="0">
                <a:latin typeface="Arial" panose="020B0604020202020204" pitchFamily="34" charset="0"/>
                <a:cs typeface="Arial" panose="020B0604020202020204" pitchFamily="34" charset="0"/>
              </a:rPr>
              <a:t>MUST reference the original source</a:t>
            </a:r>
          </a:p>
          <a:p>
            <a:pPr marL="342900" indent="-342900">
              <a:lnSpc>
                <a:spcPct val="88000"/>
              </a:lnSpc>
              <a:buFont typeface="Arial" panose="020B0604020202020204" pitchFamily="34" charset="0"/>
              <a:buChar char="•"/>
            </a:pPr>
            <a:endParaRPr lang="en-US" altLang="ru-RU" sz="3000" smtClean="0">
              <a:latin typeface="Arial" panose="020B0604020202020204" pitchFamily="34" charset="0"/>
              <a:cs typeface="Arial" panose="020B0604020202020204" pitchFamily="34" charset="0"/>
            </a:endParaRPr>
          </a:p>
          <a:p>
            <a:pPr marL="342900" indent="-342900">
              <a:lnSpc>
                <a:spcPct val="88000"/>
              </a:lnSpc>
              <a:buFont typeface="Arial" panose="020B0604020202020204" pitchFamily="34" charset="0"/>
              <a:buChar char="•"/>
            </a:pPr>
            <a:r>
              <a:rPr lang="en-US" altLang="ru-RU" sz="3000" smtClean="0">
                <a:latin typeface="Arial" panose="020B0604020202020204" pitchFamily="34" charset="0"/>
                <a:cs typeface="Arial" panose="020B0604020202020204" pitchFamily="34" charset="0"/>
              </a:rPr>
              <a:t>May be longer or shorter than the original text</a:t>
            </a:r>
          </a:p>
          <a:p>
            <a:pPr marL="342900" indent="-342900">
              <a:lnSpc>
                <a:spcPct val="88000"/>
              </a:lnSpc>
              <a:buFont typeface="Arial" panose="020B0604020202020204" pitchFamily="34" charset="0"/>
              <a:buChar char="•"/>
            </a:pPr>
            <a:endParaRPr lang="en-US" altLang="ru-RU" sz="3000" smtClean="0">
              <a:latin typeface="Arial" panose="020B0604020202020204" pitchFamily="34" charset="0"/>
              <a:cs typeface="Arial" panose="020B0604020202020204" pitchFamily="34" charset="0"/>
            </a:endParaRPr>
          </a:p>
          <a:p>
            <a:pPr marL="342900" indent="-342900">
              <a:lnSpc>
                <a:spcPct val="88000"/>
              </a:lnSpc>
            </a:pPr>
            <a:r>
              <a:rPr lang="en-US" altLang="ru-RU" sz="3000" b="1" u="sng" smtClean="0">
                <a:latin typeface="Arial" panose="020B0604020202020204" pitchFamily="34" charset="0"/>
                <a:cs typeface="Arial" panose="020B0604020202020204" pitchFamily="34" charset="0"/>
              </a:rPr>
              <a:t>TIP</a:t>
            </a:r>
            <a:r>
              <a:rPr lang="en-US" altLang="ru-RU" sz="3000" smtClean="0">
                <a:latin typeface="Arial" panose="020B0604020202020204" pitchFamily="34" charset="0"/>
                <a:cs typeface="Arial" panose="020B0604020202020204" pitchFamily="34" charset="0"/>
              </a:rPr>
              <a:t>: Don’t just change around the author’s words or substitute synonyms. Read the passage to understand its meaning, then cover it and write the idea in your own words as you would explain it to a friend or colleague. If you do end up with borrowed words, put them in quotes</a:t>
            </a:r>
          </a:p>
          <a:p>
            <a:pPr marL="342900" indent="-342900" algn="just">
              <a:lnSpc>
                <a:spcPct val="88000"/>
              </a:lnSpc>
            </a:pPr>
            <a:endParaRPr lang="ru-RU" altLang="ru-RU" sz="2700" i="1" smtClean="0">
              <a:latin typeface="Arial" panose="020B0604020202020204" pitchFamily="34" charset="0"/>
              <a:cs typeface="Arial" panose="020B0604020202020204" pitchFamily="34" charset="0"/>
            </a:endParaRPr>
          </a:p>
        </p:txBody>
      </p:sp>
      <p:sp>
        <p:nvSpPr>
          <p:cNvPr id="52226" name="Нижний колонтитул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a:solidFill>
                  <a:srgbClr val="0D0D0D"/>
                </a:solidFill>
                <a:latin typeface="Times New Roman" panose="02020603050405020304" pitchFamily="18" charset="0"/>
              </a:rPr>
              <a:t>www.saccwasp.com E-mail: saccwasp@gmail.com </a:t>
            </a:r>
            <a:endParaRPr lang="ru-RU" altLang="ru-RU">
              <a:solidFill>
                <a:srgbClr val="0D0D0D"/>
              </a:solidFill>
              <a:latin typeface="Times New Roman" panose="02020603050405020304" pitchFamily="18" charset="0"/>
            </a:endParaRPr>
          </a:p>
        </p:txBody>
      </p:sp>
      <p:sp>
        <p:nvSpPr>
          <p:cNvPr id="52227" name="Номер слайда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0A5AD59-EF4B-4789-9B7F-3C91EE8F3E92}" type="slidenum">
              <a:rPr lang="ru-RU" altLang="ru-RU">
                <a:solidFill>
                  <a:srgbClr val="0D0D0D"/>
                </a:solidFill>
                <a:latin typeface="Times New Roman" panose="02020603050405020304" pitchFamily="18" charset="0"/>
              </a:rPr>
              <a:pPr/>
              <a:t>21</a:t>
            </a:fld>
            <a:endParaRPr lang="ru-RU" altLang="ru-RU">
              <a:solidFill>
                <a:srgbClr val="0D0D0D"/>
              </a:solidFill>
              <a:latin typeface="Times New Roman" panose="02020603050405020304" pitchFamily="18" charset="0"/>
            </a:endParaRPr>
          </a:p>
        </p:txBody>
      </p:sp>
      <p:sp>
        <p:nvSpPr>
          <p:cNvPr id="8" name="TextBox 7"/>
          <p:cNvSpPr txBox="1"/>
          <p:nvPr/>
        </p:nvSpPr>
        <p:spPr>
          <a:xfrm>
            <a:off x="2554439" y="161617"/>
            <a:ext cx="7083121" cy="830997"/>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lgn="ctr" eaLnBrk="1" hangingPunct="1">
              <a:defRPr/>
            </a:pPr>
            <a:r>
              <a:rPr lang="en-US" sz="4800">
                <a:latin typeface="Arial"/>
                <a:cs typeface="Arial"/>
              </a:rPr>
              <a:t>Paraphrasing</a:t>
            </a:r>
            <a:endParaRPr lang="en-US" sz="4800" dirty="0">
              <a:latin typeface="Arial"/>
              <a:cs typeface="Arial"/>
            </a:endParaRPr>
          </a:p>
        </p:txBody>
      </p:sp>
      <p:pic>
        <p:nvPicPr>
          <p:cNvPr id="52231" name="Изображение 6" descr="Check-icon.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750550" y="0"/>
            <a:ext cx="1441450"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extBox 6"/>
          <p:cNvSpPr txBox="1">
            <a:spLocks noChangeArrowheads="1"/>
          </p:cNvSpPr>
          <p:nvPr/>
        </p:nvSpPr>
        <p:spPr bwMode="auto">
          <a:xfrm>
            <a:off x="1066800" y="1801813"/>
            <a:ext cx="10391775"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ru-RU" sz="8000"/>
              <a:t>What paraphrasing techniques do you know?</a:t>
            </a:r>
            <a:endParaRPr lang="ru-RU" altLang="ru-RU" sz="8000"/>
          </a:p>
        </p:txBody>
      </p:sp>
      <p:pic>
        <p:nvPicPr>
          <p:cNvPr id="53250" name="Изображение 7" descr="question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25150" y="0"/>
            <a:ext cx="1466850"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1" name="Номер слайда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98156C-3958-4107-BDC6-CF6B5D7F1467}" type="slidenum">
              <a:rPr lang="ru-RU" altLang="ru-RU">
                <a:solidFill>
                  <a:srgbClr val="0D0D0D"/>
                </a:solidFill>
                <a:latin typeface="Times New Roman" panose="02020603050405020304" pitchFamily="18" charset="0"/>
              </a:rPr>
              <a:pPr/>
              <a:t>22</a:t>
            </a:fld>
            <a:endParaRPr lang="ru-RU" altLang="ru-RU">
              <a:solidFill>
                <a:srgbClr val="0D0D0D"/>
              </a:solidFill>
              <a:latin typeface="Times New Roman" panose="02020603050405020304" pitchFamily="18" charset="0"/>
            </a:endParaRPr>
          </a:p>
        </p:txBody>
      </p:sp>
      <p:sp>
        <p:nvSpPr>
          <p:cNvPr id="53252" name="Нижний колонтитул 3"/>
          <p:cNvSpPr>
            <a:spLocks noGrp="1"/>
          </p:cNvSpPr>
          <p:nvPr>
            <p:ph type="ftr" sz="quarter" idx="11"/>
          </p:nvPr>
        </p:nvSpPr>
        <p:spPr bwMode="auto">
          <a:xfrm>
            <a:off x="4967288" y="6583363"/>
            <a:ext cx="5902325" cy="2746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a:solidFill>
                  <a:srgbClr val="002060"/>
                </a:solidFill>
                <a:latin typeface="Merienda One" charset="0"/>
                <a:hlinkClick r:id="rId4"/>
              </a:rPr>
              <a:t>www.saccwasp.com E-mail: saccwasp@gmail.com </a:t>
            </a:r>
            <a:endParaRPr lang="ru-RU" altLang="ru-RU">
              <a:solidFill>
                <a:srgbClr val="002060"/>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Нижний колонтитул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a:solidFill>
                  <a:srgbClr val="0D0D0D"/>
                </a:solidFill>
                <a:latin typeface="Times New Roman" panose="02020603050405020304" pitchFamily="18" charset="0"/>
              </a:rPr>
              <a:t>www.saccwasp.com E-mail: saccwasp@gmail.com </a:t>
            </a:r>
            <a:endParaRPr lang="ru-RU" altLang="ru-RU">
              <a:solidFill>
                <a:srgbClr val="0D0D0D"/>
              </a:solidFill>
              <a:latin typeface="Times New Roman" panose="02020603050405020304" pitchFamily="18" charset="0"/>
            </a:endParaRPr>
          </a:p>
        </p:txBody>
      </p:sp>
      <p:sp>
        <p:nvSpPr>
          <p:cNvPr id="55298" name="Номер слайда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E91BA47-F367-4EAD-A157-E9507392FC47}" type="slidenum">
              <a:rPr lang="ru-RU" altLang="ru-RU">
                <a:solidFill>
                  <a:srgbClr val="0D0D0D"/>
                </a:solidFill>
                <a:latin typeface="Times New Roman" panose="02020603050405020304" pitchFamily="18" charset="0"/>
              </a:rPr>
              <a:pPr/>
              <a:t>23</a:t>
            </a:fld>
            <a:endParaRPr lang="ru-RU" altLang="ru-RU">
              <a:solidFill>
                <a:srgbClr val="0D0D0D"/>
              </a:solidFill>
              <a:latin typeface="Times New Roman" panose="02020603050405020304" pitchFamily="18" charset="0"/>
            </a:endParaRPr>
          </a:p>
        </p:txBody>
      </p:sp>
      <p:sp>
        <p:nvSpPr>
          <p:cNvPr id="8" name="TextBox 7"/>
          <p:cNvSpPr txBox="1"/>
          <p:nvPr/>
        </p:nvSpPr>
        <p:spPr>
          <a:xfrm>
            <a:off x="2310966" y="305226"/>
            <a:ext cx="7083121" cy="830997"/>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lgn="ctr" eaLnBrk="1" hangingPunct="1">
              <a:defRPr/>
            </a:pPr>
            <a:r>
              <a:rPr lang="en-US" sz="4800">
                <a:latin typeface="Arial"/>
                <a:cs typeface="Arial"/>
              </a:rPr>
              <a:t>Paraphrasing techniques</a:t>
            </a:r>
            <a:endParaRPr lang="en-US" sz="4800" dirty="0">
              <a:latin typeface="Arial"/>
              <a:cs typeface="Arial"/>
            </a:endParaRPr>
          </a:p>
        </p:txBody>
      </p:sp>
      <p:pic>
        <p:nvPicPr>
          <p:cNvPr id="55302" name="Изображение 6" descr="Check-icon.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750550" y="0"/>
            <a:ext cx="1441450"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Содержимое 4"/>
          <p:cNvSpPr>
            <a:spLocks noGrp="1"/>
          </p:cNvSpPr>
          <p:nvPr>
            <p:ph idx="1"/>
          </p:nvPr>
        </p:nvSpPr>
        <p:spPr>
          <a:xfrm>
            <a:off x="728663" y="1350963"/>
            <a:ext cx="10371137" cy="5257800"/>
          </a:xfrm>
        </p:spPr>
        <p:txBody>
          <a:bodyPr>
            <a:normAutofit/>
          </a:bodyPr>
          <a:lstStyle/>
          <a:p>
            <a:pPr marL="650875" indent="-514350">
              <a:buFont typeface="Tw Cen MT" panose="020B0602020104020603" pitchFamily="34" charset="0"/>
              <a:buNone/>
            </a:pPr>
            <a:r>
              <a:rPr lang="en-US" altLang="ru-RU" b="1" smtClean="0">
                <a:latin typeface="Arial" panose="020B0604020202020204" pitchFamily="34" charset="0"/>
                <a:cs typeface="Arial" panose="020B0604020202020204" pitchFamily="34" charset="0"/>
              </a:rPr>
              <a:t>1. Change the word from one part of speech to another</a:t>
            </a:r>
            <a:endParaRPr lang="en-US" altLang="ru-RU" smtClean="0">
              <a:latin typeface="Arial" panose="020B0604020202020204" pitchFamily="34" charset="0"/>
              <a:cs typeface="Arial" panose="020B0604020202020204" pitchFamily="34" charset="0"/>
            </a:endParaRPr>
          </a:p>
          <a:p>
            <a:pPr marL="650875" indent="-514350">
              <a:buFont typeface="Tw Cen MT" panose="020B0602020104020603" pitchFamily="34" charset="0"/>
              <a:buNone/>
            </a:pPr>
            <a:r>
              <a:rPr lang="en-US" altLang="ru-RU" smtClean="0">
                <a:latin typeface="Arial" panose="020B0604020202020204" pitchFamily="34" charset="0"/>
                <a:cs typeface="Arial" panose="020B0604020202020204" pitchFamily="34" charset="0"/>
              </a:rPr>
              <a:t>	</a:t>
            </a:r>
            <a:r>
              <a:rPr lang="en-US" altLang="ru-RU" u="sng" smtClean="0">
                <a:latin typeface="Arial" panose="020B0604020202020204" pitchFamily="34" charset="0"/>
                <a:cs typeface="Arial" panose="020B0604020202020204" pitchFamily="34" charset="0"/>
              </a:rPr>
              <a:t>Original</a:t>
            </a:r>
            <a:r>
              <a:rPr lang="en-US" altLang="ru-RU" smtClean="0">
                <a:latin typeface="Arial" panose="020B0604020202020204" pitchFamily="34" charset="0"/>
                <a:cs typeface="Arial" panose="020B0604020202020204" pitchFamily="34" charset="0"/>
              </a:rPr>
              <a:t>:  Medical professor John Swanson says that global changes are influencing the spread of disease.</a:t>
            </a:r>
          </a:p>
          <a:p>
            <a:pPr marL="650875" indent="-514350">
              <a:buFont typeface="Tw Cen MT" panose="020B0602020104020603" pitchFamily="34" charset="0"/>
              <a:buNone/>
            </a:pPr>
            <a:r>
              <a:rPr lang="en-US" altLang="ru-RU" smtClean="0">
                <a:latin typeface="Arial" panose="020B0604020202020204" pitchFamily="34" charset="0"/>
                <a:cs typeface="Arial" panose="020B0604020202020204" pitchFamily="34" charset="0"/>
              </a:rPr>
              <a:t>	</a:t>
            </a:r>
            <a:r>
              <a:rPr lang="en-US" altLang="ru-RU" u="sng" smtClean="0">
                <a:latin typeface="Arial" panose="020B0604020202020204" pitchFamily="34" charset="0"/>
                <a:cs typeface="Arial" panose="020B0604020202020204" pitchFamily="34" charset="0"/>
              </a:rPr>
              <a:t>Paraphrase</a:t>
            </a:r>
            <a:r>
              <a:rPr lang="en-US" altLang="ru-RU" smtClean="0">
                <a:latin typeface="Arial" panose="020B0604020202020204" pitchFamily="34" charset="0"/>
                <a:cs typeface="Arial" panose="020B0604020202020204" pitchFamily="34" charset="0"/>
              </a:rPr>
              <a:t>:  According to John Swanson, a professor of medicine, changes across the globe are causing diseases to spread (James, 2004).</a:t>
            </a:r>
          </a:p>
          <a:p>
            <a:pPr marL="650875" indent="-514350">
              <a:buFont typeface="Tw Cen MT" panose="020B0602020104020603" pitchFamily="34" charset="0"/>
              <a:buNone/>
            </a:pPr>
            <a:endParaRPr lang="en-US" altLang="ru-RU" smtClean="0">
              <a:latin typeface="Arial" panose="020B0604020202020204" pitchFamily="34" charset="0"/>
              <a:cs typeface="Arial" panose="020B0604020202020204" pitchFamily="34" charset="0"/>
            </a:endParaRPr>
          </a:p>
          <a:p>
            <a:pPr marL="650875" indent="-514350">
              <a:buFont typeface="Tw Cen MT" panose="020B0602020104020603" pitchFamily="34" charset="0"/>
              <a:buNone/>
            </a:pPr>
            <a:r>
              <a:rPr lang="en-US" altLang="ru-RU" b="1" smtClean="0">
                <a:latin typeface="Arial" panose="020B0604020202020204" pitchFamily="34" charset="0"/>
                <a:cs typeface="Arial" panose="020B0604020202020204" pitchFamily="34" charset="0"/>
              </a:rPr>
              <a:t>2. Use synonyms</a:t>
            </a:r>
            <a:endParaRPr lang="en-US" altLang="ru-RU" smtClean="0">
              <a:latin typeface="Arial" panose="020B0604020202020204" pitchFamily="34" charset="0"/>
              <a:cs typeface="Arial" panose="020B0604020202020204" pitchFamily="34" charset="0"/>
            </a:endParaRPr>
          </a:p>
          <a:p>
            <a:pPr marL="650875" indent="-514350">
              <a:buFont typeface="Tw Cen MT" panose="020B0602020104020603" pitchFamily="34" charset="0"/>
              <a:buNone/>
            </a:pPr>
            <a:r>
              <a:rPr lang="en-US" altLang="ru-RU" smtClean="0">
                <a:latin typeface="Arial" panose="020B0604020202020204" pitchFamily="34" charset="0"/>
                <a:cs typeface="Arial" panose="020B0604020202020204" pitchFamily="34" charset="0"/>
              </a:rPr>
              <a:t>	</a:t>
            </a:r>
            <a:r>
              <a:rPr lang="en-US" altLang="ru-RU" u="sng" smtClean="0">
                <a:latin typeface="Arial" panose="020B0604020202020204" pitchFamily="34" charset="0"/>
                <a:cs typeface="Arial" panose="020B0604020202020204" pitchFamily="34" charset="0"/>
              </a:rPr>
              <a:t>Original</a:t>
            </a:r>
            <a:r>
              <a:rPr lang="en-US" altLang="ru-RU" smtClean="0">
                <a:latin typeface="Arial" panose="020B0604020202020204" pitchFamily="34" charset="0"/>
                <a:cs typeface="Arial" panose="020B0604020202020204" pitchFamily="34" charset="0"/>
              </a:rPr>
              <a:t>:  The U.S. government declared that the AIDS crisis poses a national security threat. </a:t>
            </a:r>
          </a:p>
          <a:p>
            <a:pPr marL="650875" indent="-514350">
              <a:buFont typeface="Tw Cen MT" panose="020B0602020104020603" pitchFamily="34" charset="0"/>
              <a:buNone/>
            </a:pPr>
            <a:r>
              <a:rPr lang="en-US" altLang="ru-RU" smtClean="0">
                <a:latin typeface="Arial" panose="020B0604020202020204" pitchFamily="34" charset="0"/>
                <a:cs typeface="Arial" panose="020B0604020202020204" pitchFamily="34" charset="0"/>
              </a:rPr>
              <a:t>	</a:t>
            </a:r>
            <a:r>
              <a:rPr lang="en-US" altLang="ru-RU" u="sng" smtClean="0">
                <a:latin typeface="Arial" panose="020B0604020202020204" pitchFamily="34" charset="0"/>
                <a:cs typeface="Arial" panose="020B0604020202020204" pitchFamily="34" charset="0"/>
              </a:rPr>
              <a:t>Paraphrase</a:t>
            </a:r>
            <a:r>
              <a:rPr lang="en-US" altLang="ru-RU" smtClean="0">
                <a:latin typeface="Arial" panose="020B0604020202020204" pitchFamily="34" charset="0"/>
                <a:cs typeface="Arial" panose="020B0604020202020204" pitchFamily="34" charset="0"/>
              </a:rPr>
              <a:t>: The government of the United States announced that AIDS could harm the nation's security.  (Snell, 2005).</a:t>
            </a:r>
          </a:p>
          <a:p>
            <a:pPr marL="650875" indent="-514350">
              <a:lnSpc>
                <a:spcPct val="60000"/>
              </a:lnSpc>
              <a:buFont typeface="Tw Cen MT" panose="020B0602020104020603" pitchFamily="34" charset="0"/>
              <a:buNone/>
            </a:pPr>
            <a:endParaRPr lang="en-US" altLang="ru-RU" sz="1900" smtClean="0">
              <a:cs typeface="Arial" panose="020B0604020202020204" pitchFamily="34" charset="0"/>
            </a:endParaRPr>
          </a:p>
        </p:txBody>
      </p:sp>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Нижний колонтитул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a:solidFill>
                  <a:srgbClr val="0D0D0D"/>
                </a:solidFill>
                <a:latin typeface="Times New Roman" panose="02020603050405020304" pitchFamily="18" charset="0"/>
              </a:rPr>
              <a:t>www.saccwasp.com E-mail: saccwasp@gmail.com </a:t>
            </a:r>
            <a:endParaRPr lang="ru-RU" altLang="ru-RU">
              <a:solidFill>
                <a:srgbClr val="0D0D0D"/>
              </a:solidFill>
              <a:latin typeface="Times New Roman" panose="02020603050405020304" pitchFamily="18" charset="0"/>
            </a:endParaRPr>
          </a:p>
        </p:txBody>
      </p:sp>
      <p:sp>
        <p:nvSpPr>
          <p:cNvPr id="56322" name="Номер слайда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1BEF184-E346-451C-AD7D-C2B1A26D86C0}" type="slidenum">
              <a:rPr lang="ru-RU" altLang="ru-RU">
                <a:solidFill>
                  <a:srgbClr val="0D0D0D"/>
                </a:solidFill>
                <a:latin typeface="Times New Roman" panose="02020603050405020304" pitchFamily="18" charset="0"/>
              </a:rPr>
              <a:pPr/>
              <a:t>24</a:t>
            </a:fld>
            <a:endParaRPr lang="ru-RU" altLang="ru-RU">
              <a:solidFill>
                <a:srgbClr val="0D0D0D"/>
              </a:solidFill>
              <a:latin typeface="Times New Roman" panose="02020603050405020304" pitchFamily="18" charset="0"/>
            </a:endParaRPr>
          </a:p>
        </p:txBody>
      </p:sp>
      <p:sp>
        <p:nvSpPr>
          <p:cNvPr id="8" name="TextBox 7"/>
          <p:cNvSpPr txBox="1"/>
          <p:nvPr/>
        </p:nvSpPr>
        <p:spPr>
          <a:xfrm>
            <a:off x="2310966" y="305226"/>
            <a:ext cx="7083121" cy="830997"/>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lgn="ctr" eaLnBrk="1" hangingPunct="1">
              <a:defRPr/>
            </a:pPr>
            <a:r>
              <a:rPr lang="en-US" sz="4800">
                <a:latin typeface="Arial"/>
                <a:cs typeface="Arial"/>
              </a:rPr>
              <a:t>Paraphrasing techniques</a:t>
            </a:r>
            <a:endParaRPr lang="en-US" sz="4800" dirty="0">
              <a:latin typeface="Arial"/>
              <a:cs typeface="Arial"/>
            </a:endParaRPr>
          </a:p>
        </p:txBody>
      </p:sp>
      <p:pic>
        <p:nvPicPr>
          <p:cNvPr id="56326" name="Изображение 6" descr="Check-icon.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750550" y="0"/>
            <a:ext cx="1441450"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7" name="Содержимое 8"/>
          <p:cNvSpPr>
            <a:spLocks noGrp="1"/>
          </p:cNvSpPr>
          <p:nvPr>
            <p:ph idx="1"/>
          </p:nvPr>
        </p:nvSpPr>
        <p:spPr>
          <a:xfrm>
            <a:off x="1041400" y="1430338"/>
            <a:ext cx="10769600" cy="5040312"/>
          </a:xfrm>
        </p:spPr>
        <p:txBody>
          <a:bodyPr/>
          <a:lstStyle/>
          <a:p>
            <a:pPr>
              <a:buFont typeface="Tw Cen MT" panose="020B0602020104020603" pitchFamily="34" charset="0"/>
              <a:buNone/>
            </a:pPr>
            <a:r>
              <a:rPr lang="en-US" altLang="ru-RU" sz="3200" b="1" smtClean="0">
                <a:latin typeface="Arial" panose="020B0604020202020204" pitchFamily="34" charset="0"/>
                <a:cs typeface="Arial" panose="020B0604020202020204" pitchFamily="34" charset="0"/>
              </a:rPr>
              <a:t>3. Change word order</a:t>
            </a:r>
          </a:p>
          <a:p>
            <a:pPr>
              <a:buFont typeface="Tw Cen MT" panose="020B0602020104020603" pitchFamily="34" charset="0"/>
              <a:buNone/>
            </a:pPr>
            <a:endParaRPr lang="en-US" altLang="ru-RU" sz="3200" smtClean="0">
              <a:latin typeface="Arial" panose="020B0604020202020204" pitchFamily="34" charset="0"/>
              <a:cs typeface="Arial" panose="020B0604020202020204" pitchFamily="34" charset="0"/>
            </a:endParaRPr>
          </a:p>
          <a:p>
            <a:pPr>
              <a:buFont typeface="Tw Cen MT" panose="020B0602020104020603" pitchFamily="34" charset="0"/>
              <a:buNone/>
            </a:pPr>
            <a:r>
              <a:rPr lang="en-US" altLang="ru-RU" sz="3200" smtClean="0">
                <a:latin typeface="Arial" panose="020B0604020202020204" pitchFamily="34" charset="0"/>
                <a:cs typeface="Arial" panose="020B0604020202020204" pitchFamily="34" charset="0"/>
              </a:rPr>
              <a:t>	</a:t>
            </a:r>
            <a:r>
              <a:rPr lang="en-US" altLang="ru-RU" sz="3200" u="sng" smtClean="0">
                <a:latin typeface="Arial" panose="020B0604020202020204" pitchFamily="34" charset="0"/>
                <a:cs typeface="Arial" panose="020B0604020202020204" pitchFamily="34" charset="0"/>
              </a:rPr>
              <a:t>Original</a:t>
            </a:r>
            <a:r>
              <a:rPr lang="en-US" altLang="ru-RU" sz="3200" smtClean="0">
                <a:latin typeface="Arial" panose="020B0604020202020204" pitchFamily="34" charset="0"/>
                <a:cs typeface="Arial" panose="020B0604020202020204" pitchFamily="34" charset="0"/>
              </a:rPr>
              <a:t>: Angier (2001) reported that malaria kills more than one million people annually, the overwhelming majority of them children in sub-Saharan Africa.</a:t>
            </a:r>
          </a:p>
          <a:p>
            <a:endParaRPr lang="en-US" altLang="ru-RU" sz="3200" smtClean="0">
              <a:latin typeface="Arial" panose="020B0604020202020204" pitchFamily="34" charset="0"/>
              <a:cs typeface="Arial" panose="020B0604020202020204" pitchFamily="34" charset="0"/>
            </a:endParaRPr>
          </a:p>
          <a:p>
            <a:pPr>
              <a:buFont typeface="Tw Cen MT" panose="020B0602020104020603" pitchFamily="34" charset="0"/>
              <a:buNone/>
            </a:pPr>
            <a:r>
              <a:rPr lang="en-US" altLang="ru-RU" sz="3200" smtClean="0">
                <a:latin typeface="Arial" panose="020B0604020202020204" pitchFamily="34" charset="0"/>
                <a:cs typeface="Arial" panose="020B0604020202020204" pitchFamily="34" charset="0"/>
              </a:rPr>
              <a:t>	</a:t>
            </a:r>
            <a:r>
              <a:rPr lang="en-US" altLang="ru-RU" sz="3200" u="sng" smtClean="0">
                <a:latin typeface="Arial" panose="020B0604020202020204" pitchFamily="34" charset="0"/>
                <a:cs typeface="Arial" panose="020B0604020202020204" pitchFamily="34" charset="0"/>
              </a:rPr>
              <a:t>Paraphrase</a:t>
            </a:r>
            <a:r>
              <a:rPr lang="en-US" altLang="ru-RU" sz="3200" smtClean="0">
                <a:latin typeface="Arial" panose="020B0604020202020204" pitchFamily="34" charset="0"/>
                <a:cs typeface="Arial" panose="020B0604020202020204" pitchFamily="34" charset="0"/>
              </a:rPr>
              <a:t>: Every year, more than a million people are killed by malaria, and most of the victims are children who live in sub-Saharan Africa (Angier, 2001).</a:t>
            </a:r>
          </a:p>
          <a:p>
            <a:pPr>
              <a:buFont typeface="Tw Cen MT" panose="020B0602020104020603" pitchFamily="34" charset="0"/>
              <a:buNone/>
            </a:pPr>
            <a:endParaRPr lang="en-US" altLang="ru-RU" smtClean="0">
              <a:cs typeface="Arial" panose="020B0604020202020204" pitchFamily="34" charset="0"/>
            </a:endParaRPr>
          </a:p>
          <a:p>
            <a:pPr>
              <a:buFont typeface="Tw Cen MT" panose="020B0602020104020603" pitchFamily="34" charset="0"/>
              <a:buNone/>
            </a:pPr>
            <a:endParaRPr lang="en-US" altLang="ru-RU" smtClean="0">
              <a:cs typeface="Arial" panose="020B0604020202020204" pitchFamily="34" charset="0"/>
            </a:endParaRPr>
          </a:p>
          <a:p>
            <a:endParaRPr lang="en-US" altLang="ru-RU" smtClean="0">
              <a:cs typeface="Arial" panose="020B0604020202020204" pitchFamily="34" charset="0"/>
            </a:endParaRPr>
          </a:p>
        </p:txBody>
      </p:sp>
    </p:spTree>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Нижний колонтитул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a:solidFill>
                  <a:srgbClr val="0D0D0D"/>
                </a:solidFill>
                <a:latin typeface="Times New Roman" panose="02020603050405020304" pitchFamily="18" charset="0"/>
              </a:rPr>
              <a:t>www.saccwasp.com E-mail: saccwasp@gmail.com </a:t>
            </a:r>
            <a:endParaRPr lang="ru-RU" altLang="ru-RU">
              <a:solidFill>
                <a:srgbClr val="0D0D0D"/>
              </a:solidFill>
              <a:latin typeface="Times New Roman" panose="02020603050405020304" pitchFamily="18" charset="0"/>
            </a:endParaRPr>
          </a:p>
        </p:txBody>
      </p:sp>
      <p:sp>
        <p:nvSpPr>
          <p:cNvPr id="57346" name="Номер слайда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CCD94E-40D8-4F5E-BBB3-5247634AD94D}" type="slidenum">
              <a:rPr lang="ru-RU" altLang="ru-RU">
                <a:solidFill>
                  <a:srgbClr val="0D0D0D"/>
                </a:solidFill>
                <a:latin typeface="Times New Roman" panose="02020603050405020304" pitchFamily="18" charset="0"/>
              </a:rPr>
              <a:pPr/>
              <a:t>25</a:t>
            </a:fld>
            <a:endParaRPr lang="ru-RU" altLang="ru-RU">
              <a:solidFill>
                <a:srgbClr val="0D0D0D"/>
              </a:solidFill>
              <a:latin typeface="Times New Roman" panose="02020603050405020304" pitchFamily="18" charset="0"/>
            </a:endParaRPr>
          </a:p>
        </p:txBody>
      </p:sp>
      <p:sp>
        <p:nvSpPr>
          <p:cNvPr id="8" name="TextBox 7"/>
          <p:cNvSpPr txBox="1"/>
          <p:nvPr/>
        </p:nvSpPr>
        <p:spPr>
          <a:xfrm>
            <a:off x="2310966" y="305226"/>
            <a:ext cx="7083121" cy="830997"/>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lgn="ctr" eaLnBrk="1" hangingPunct="1">
              <a:defRPr/>
            </a:pPr>
            <a:r>
              <a:rPr lang="en-US" sz="4800">
                <a:latin typeface="Arial"/>
                <a:cs typeface="Arial"/>
              </a:rPr>
              <a:t>Paraphrasing techniques</a:t>
            </a:r>
            <a:endParaRPr lang="en-US" sz="4800" dirty="0">
              <a:latin typeface="Arial"/>
              <a:cs typeface="Arial"/>
            </a:endParaRPr>
          </a:p>
        </p:txBody>
      </p:sp>
      <p:pic>
        <p:nvPicPr>
          <p:cNvPr id="57350" name="Изображение 6" descr="Check-icon.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750550" y="0"/>
            <a:ext cx="1441450"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51" name="Содержимое 8"/>
          <p:cNvSpPr>
            <a:spLocks noGrp="1"/>
          </p:cNvSpPr>
          <p:nvPr>
            <p:ph idx="1"/>
          </p:nvPr>
        </p:nvSpPr>
        <p:spPr>
          <a:xfrm>
            <a:off x="1041400" y="1566863"/>
            <a:ext cx="10769600" cy="5041900"/>
          </a:xfrm>
        </p:spPr>
        <p:txBody>
          <a:bodyPr/>
          <a:lstStyle/>
          <a:p>
            <a:pPr>
              <a:lnSpc>
                <a:spcPct val="100000"/>
              </a:lnSpc>
              <a:buFont typeface="Tw Cen MT" panose="020B0602020104020603" pitchFamily="34" charset="0"/>
              <a:buNone/>
            </a:pPr>
            <a:r>
              <a:rPr lang="en-US" altLang="ru-RU" sz="2500" b="1" smtClean="0">
                <a:latin typeface="Arial" panose="020B0604020202020204" pitchFamily="34" charset="0"/>
                <a:cs typeface="Arial" panose="020B0604020202020204" pitchFamily="34" charset="0"/>
              </a:rPr>
              <a:t>4. Change the sentence structure and connecting words</a:t>
            </a:r>
          </a:p>
          <a:p>
            <a:pPr>
              <a:lnSpc>
                <a:spcPct val="100000"/>
              </a:lnSpc>
              <a:buFont typeface="Tw Cen MT" panose="020B0602020104020603" pitchFamily="34" charset="0"/>
              <a:buNone/>
            </a:pPr>
            <a:endParaRPr lang="ru-RU" altLang="ru-RU" sz="2500" smtClean="0">
              <a:latin typeface="Arial" panose="020B0604020202020204" pitchFamily="34" charset="0"/>
              <a:cs typeface="Arial" panose="020B0604020202020204" pitchFamily="34" charset="0"/>
            </a:endParaRPr>
          </a:p>
          <a:p>
            <a:pPr>
              <a:lnSpc>
                <a:spcPct val="100000"/>
              </a:lnSpc>
              <a:buFont typeface="Tw Cen MT" panose="020B0602020104020603" pitchFamily="34" charset="0"/>
              <a:buNone/>
            </a:pPr>
            <a:r>
              <a:rPr lang="en-US" altLang="ru-RU" sz="2500" smtClean="0">
                <a:latin typeface="Arial" panose="020B0604020202020204" pitchFamily="34" charset="0"/>
                <a:cs typeface="Arial" panose="020B0604020202020204" pitchFamily="34" charset="0"/>
              </a:rPr>
              <a:t>	</a:t>
            </a:r>
            <a:r>
              <a:rPr lang="en-US" altLang="ru-RU" sz="2500" u="sng" smtClean="0">
                <a:latin typeface="Arial" panose="020B0604020202020204" pitchFamily="34" charset="0"/>
                <a:cs typeface="Arial" panose="020B0604020202020204" pitchFamily="34" charset="0"/>
              </a:rPr>
              <a:t>Original</a:t>
            </a:r>
            <a:r>
              <a:rPr lang="en-US" altLang="ru-RU" sz="2500" smtClean="0">
                <a:latin typeface="Arial" panose="020B0604020202020204" pitchFamily="34" charset="0"/>
                <a:cs typeface="Arial" panose="020B0604020202020204" pitchFamily="34" charset="0"/>
              </a:rPr>
              <a:t>:  Although only about one-tenth of the world’s population lives there, sub-Saharan Africa remains the hardest hit region, accounting for 72 percent of the people infected with HIV during 2000.</a:t>
            </a:r>
          </a:p>
          <a:p>
            <a:pPr>
              <a:lnSpc>
                <a:spcPct val="100000"/>
              </a:lnSpc>
            </a:pPr>
            <a:endParaRPr lang="en-US" altLang="ru-RU" sz="2500" smtClean="0">
              <a:latin typeface="Arial" panose="020B0604020202020204" pitchFamily="34" charset="0"/>
              <a:cs typeface="Arial" panose="020B0604020202020204" pitchFamily="34" charset="0"/>
            </a:endParaRPr>
          </a:p>
          <a:p>
            <a:pPr>
              <a:lnSpc>
                <a:spcPct val="100000"/>
              </a:lnSpc>
              <a:buFont typeface="Tw Cen MT" panose="020B0602020104020603" pitchFamily="34" charset="0"/>
              <a:buNone/>
            </a:pPr>
            <a:r>
              <a:rPr lang="en-US" altLang="ru-RU" sz="2500" smtClean="0">
                <a:latin typeface="Arial" panose="020B0604020202020204" pitchFamily="34" charset="0"/>
                <a:cs typeface="Arial" panose="020B0604020202020204" pitchFamily="34" charset="0"/>
              </a:rPr>
              <a:t>	</a:t>
            </a:r>
            <a:r>
              <a:rPr lang="en-US" altLang="ru-RU" sz="2500" u="sng" smtClean="0">
                <a:latin typeface="Arial" panose="020B0604020202020204" pitchFamily="34" charset="0"/>
                <a:cs typeface="Arial" panose="020B0604020202020204" pitchFamily="34" charset="0"/>
              </a:rPr>
              <a:t>Paraphrase</a:t>
            </a:r>
            <a:r>
              <a:rPr lang="en-US" altLang="ru-RU" sz="2500" smtClean="0">
                <a:latin typeface="Arial" panose="020B0604020202020204" pitchFamily="34" charset="0"/>
                <a:cs typeface="Arial" panose="020B0604020202020204" pitchFamily="34" charset="0"/>
              </a:rPr>
              <a:t>: Approximately 10 percent of the world’s population resides in sub-Saharan Africa.  However, this area of the world has the highest percentage of AIDS-related illnesses.  In fact, in 2000, almost three-fourths of the population had the HIV virus (Bunting, 2004).</a:t>
            </a:r>
          </a:p>
          <a:p>
            <a:pPr>
              <a:lnSpc>
                <a:spcPct val="70000"/>
              </a:lnSpc>
              <a:buFont typeface="Tw Cen MT" panose="020B0602020104020603" pitchFamily="34" charset="0"/>
              <a:buNone/>
            </a:pPr>
            <a:endParaRPr lang="en-US" altLang="ru-RU" sz="1900" smtClean="0">
              <a:cs typeface="Arial" panose="020B0604020202020204" pitchFamily="34" charset="0"/>
            </a:endParaRPr>
          </a:p>
          <a:p>
            <a:pPr>
              <a:lnSpc>
                <a:spcPct val="70000"/>
              </a:lnSpc>
              <a:buFont typeface="Tw Cen MT" panose="020B0602020104020603" pitchFamily="34" charset="0"/>
              <a:buNone/>
            </a:pPr>
            <a:endParaRPr lang="en-US" altLang="ru-RU" sz="1900" smtClean="0">
              <a:cs typeface="Arial" panose="020B0604020202020204" pitchFamily="34" charset="0"/>
            </a:endParaRPr>
          </a:p>
          <a:p>
            <a:pPr>
              <a:lnSpc>
                <a:spcPct val="70000"/>
              </a:lnSpc>
            </a:pPr>
            <a:endParaRPr lang="en-US" altLang="ru-RU" sz="1900" smtClean="0">
              <a:cs typeface="Arial" panose="020B0604020202020204" pitchFamily="34" charset="0"/>
            </a:endParaRPr>
          </a:p>
        </p:txBody>
      </p:sp>
    </p:spTree>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Нижний колонтитул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a:solidFill>
                  <a:srgbClr val="0D0D0D"/>
                </a:solidFill>
                <a:latin typeface="Times New Roman" panose="02020603050405020304" pitchFamily="18" charset="0"/>
              </a:rPr>
              <a:t>www.saccwasp.com E-mail: saccwasp@gmail.com </a:t>
            </a:r>
            <a:endParaRPr lang="ru-RU" altLang="ru-RU">
              <a:solidFill>
                <a:srgbClr val="0D0D0D"/>
              </a:solidFill>
              <a:latin typeface="Times New Roman" panose="02020603050405020304" pitchFamily="18" charset="0"/>
            </a:endParaRPr>
          </a:p>
        </p:txBody>
      </p:sp>
      <p:sp>
        <p:nvSpPr>
          <p:cNvPr id="58370" name="Номер слайда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F5190BB-05B8-41BC-9BD2-161EE570F1FB}" type="slidenum">
              <a:rPr lang="ru-RU" altLang="ru-RU">
                <a:solidFill>
                  <a:srgbClr val="0D0D0D"/>
                </a:solidFill>
                <a:latin typeface="Times New Roman" panose="02020603050405020304" pitchFamily="18" charset="0"/>
              </a:rPr>
              <a:pPr/>
              <a:t>26</a:t>
            </a:fld>
            <a:endParaRPr lang="ru-RU" altLang="ru-RU">
              <a:solidFill>
                <a:srgbClr val="0D0D0D"/>
              </a:solidFill>
              <a:latin typeface="Times New Roman" panose="02020603050405020304" pitchFamily="18" charset="0"/>
            </a:endParaRPr>
          </a:p>
        </p:txBody>
      </p:sp>
      <p:sp>
        <p:nvSpPr>
          <p:cNvPr id="8" name="TextBox 7"/>
          <p:cNvSpPr txBox="1"/>
          <p:nvPr/>
        </p:nvSpPr>
        <p:spPr>
          <a:xfrm>
            <a:off x="2310966" y="305226"/>
            <a:ext cx="7083121" cy="830997"/>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lgn="ctr" eaLnBrk="1" hangingPunct="1">
              <a:defRPr/>
            </a:pPr>
            <a:r>
              <a:rPr lang="en-US" sz="4800">
                <a:latin typeface="Arial"/>
                <a:cs typeface="Arial"/>
              </a:rPr>
              <a:t>Paraphrasing techniques</a:t>
            </a:r>
            <a:endParaRPr lang="en-US" sz="4800" dirty="0">
              <a:latin typeface="Arial"/>
              <a:cs typeface="Arial"/>
            </a:endParaRPr>
          </a:p>
        </p:txBody>
      </p:sp>
      <p:pic>
        <p:nvPicPr>
          <p:cNvPr id="58374" name="Изображение 6" descr="Check-icon.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750550" y="0"/>
            <a:ext cx="1441450"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5" name="Содержимое 8"/>
          <p:cNvSpPr>
            <a:spLocks noGrp="1"/>
          </p:cNvSpPr>
          <p:nvPr>
            <p:ph idx="1"/>
          </p:nvPr>
        </p:nvSpPr>
        <p:spPr>
          <a:xfrm>
            <a:off x="1041400" y="1435100"/>
            <a:ext cx="10769600" cy="5041900"/>
          </a:xfrm>
        </p:spPr>
        <p:txBody>
          <a:bodyPr/>
          <a:lstStyle/>
          <a:p>
            <a:pPr>
              <a:lnSpc>
                <a:spcPct val="110000"/>
              </a:lnSpc>
              <a:buFont typeface="Tw Cen MT" panose="020B0602020104020603" pitchFamily="34" charset="0"/>
              <a:buNone/>
            </a:pPr>
            <a:r>
              <a:rPr lang="en-US" altLang="ru-RU" b="1" smtClean="0">
                <a:latin typeface="Arial" panose="020B0604020202020204" pitchFamily="34" charset="0"/>
                <a:cs typeface="Arial" panose="020B0604020202020204" pitchFamily="34" charset="0"/>
              </a:rPr>
              <a:t>5. Change numbers and percentages to different forms</a:t>
            </a:r>
          </a:p>
          <a:p>
            <a:pPr>
              <a:lnSpc>
                <a:spcPct val="110000"/>
              </a:lnSpc>
              <a:buFont typeface="Tw Cen MT" panose="020B0602020104020603" pitchFamily="34" charset="0"/>
              <a:buNone/>
            </a:pPr>
            <a:endParaRPr lang="en-US" altLang="ru-RU" smtClean="0">
              <a:latin typeface="Arial" panose="020B0604020202020204" pitchFamily="34" charset="0"/>
              <a:cs typeface="Arial" panose="020B0604020202020204" pitchFamily="34" charset="0"/>
            </a:endParaRPr>
          </a:p>
          <a:p>
            <a:pPr>
              <a:lnSpc>
                <a:spcPct val="110000"/>
              </a:lnSpc>
              <a:buFont typeface="Tw Cen MT" panose="020B0602020104020603" pitchFamily="34" charset="0"/>
              <a:buNone/>
            </a:pPr>
            <a:r>
              <a:rPr lang="en-US" altLang="ru-RU" smtClean="0">
                <a:latin typeface="Arial" panose="020B0604020202020204" pitchFamily="34" charset="0"/>
                <a:cs typeface="Arial" panose="020B0604020202020204" pitchFamily="34" charset="0"/>
              </a:rPr>
              <a:t>	</a:t>
            </a:r>
            <a:r>
              <a:rPr lang="en-US" altLang="ru-RU" u="sng" smtClean="0">
                <a:latin typeface="Arial" panose="020B0604020202020204" pitchFamily="34" charset="0"/>
                <a:cs typeface="Arial" panose="020B0604020202020204" pitchFamily="34" charset="0"/>
              </a:rPr>
              <a:t>Original</a:t>
            </a:r>
            <a:r>
              <a:rPr lang="en-US" altLang="ru-RU" smtClean="0">
                <a:latin typeface="Arial" panose="020B0604020202020204" pitchFamily="34" charset="0"/>
                <a:cs typeface="Arial" panose="020B0604020202020204" pitchFamily="34" charset="0"/>
              </a:rPr>
              <a:t>: Minority groups in the United States have been hit hardest by the epidemic.  African Americans, who make up 13 percent of the U.S. population, accounted for 46 percent of the AIDS cases diagnosed in 1998.</a:t>
            </a:r>
          </a:p>
          <a:p>
            <a:pPr>
              <a:lnSpc>
                <a:spcPct val="110000"/>
              </a:lnSpc>
            </a:pPr>
            <a:endParaRPr lang="en-US" altLang="ru-RU" smtClean="0">
              <a:latin typeface="Arial" panose="020B0604020202020204" pitchFamily="34" charset="0"/>
              <a:cs typeface="Arial" panose="020B0604020202020204" pitchFamily="34" charset="0"/>
            </a:endParaRPr>
          </a:p>
          <a:p>
            <a:pPr>
              <a:lnSpc>
                <a:spcPct val="110000"/>
              </a:lnSpc>
              <a:buFont typeface="Tw Cen MT" panose="020B0602020104020603" pitchFamily="34" charset="0"/>
              <a:buNone/>
            </a:pPr>
            <a:r>
              <a:rPr lang="en-US" altLang="ru-RU" smtClean="0">
                <a:latin typeface="Arial" panose="020B0604020202020204" pitchFamily="34" charset="0"/>
                <a:cs typeface="Arial" panose="020B0604020202020204" pitchFamily="34" charset="0"/>
              </a:rPr>
              <a:t>	</a:t>
            </a:r>
            <a:r>
              <a:rPr lang="en-US" altLang="ru-RU" u="sng" smtClean="0">
                <a:latin typeface="Arial" panose="020B0604020202020204" pitchFamily="34" charset="0"/>
                <a:cs typeface="Arial" panose="020B0604020202020204" pitchFamily="34" charset="0"/>
              </a:rPr>
              <a:t>Paraphrase</a:t>
            </a:r>
            <a:r>
              <a:rPr lang="en-US" altLang="ru-RU" smtClean="0">
                <a:latin typeface="Arial" panose="020B0604020202020204" pitchFamily="34" charset="0"/>
                <a:cs typeface="Arial" panose="020B0604020202020204" pitchFamily="34" charset="0"/>
              </a:rPr>
              <a:t>: The AIDS epidemic has mostly affected minorities in the United States.  For example, in 1998, less than 15 percent of the total population was African, but almost half of the people diagnosed with AIDS in the United States that year were African America (Jenson, 2000).</a:t>
            </a:r>
            <a:endParaRPr lang="en-US" altLang="ru-RU" sz="2200" smtClean="0">
              <a:cs typeface="Arial" panose="020B0604020202020204" pitchFamily="34" charset="0"/>
            </a:endParaRPr>
          </a:p>
          <a:p>
            <a:endParaRPr lang="en-US" altLang="ru-RU" sz="2200" smtClean="0">
              <a:cs typeface="Arial" panose="020B0604020202020204" pitchFamily="34" charset="0"/>
            </a:endParaRPr>
          </a:p>
        </p:txBody>
      </p:sp>
    </p:spTree>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Нижний колонтитул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a:solidFill>
                  <a:srgbClr val="0D0D0D"/>
                </a:solidFill>
                <a:latin typeface="Times New Roman" panose="02020603050405020304" pitchFamily="18" charset="0"/>
              </a:rPr>
              <a:t>www.saccwasp.com E-mail: saccwasp@gmail.com </a:t>
            </a:r>
            <a:endParaRPr lang="ru-RU" altLang="ru-RU">
              <a:solidFill>
                <a:srgbClr val="0D0D0D"/>
              </a:solidFill>
              <a:latin typeface="Times New Roman" panose="02020603050405020304" pitchFamily="18" charset="0"/>
            </a:endParaRPr>
          </a:p>
        </p:txBody>
      </p:sp>
      <p:sp>
        <p:nvSpPr>
          <p:cNvPr id="59394" name="Номер слайда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8BB258D-FCD3-4818-BCFB-6CB140AE9C02}" type="slidenum">
              <a:rPr lang="ru-RU" altLang="ru-RU">
                <a:solidFill>
                  <a:srgbClr val="0D0D0D"/>
                </a:solidFill>
                <a:latin typeface="Times New Roman" panose="02020603050405020304" pitchFamily="18" charset="0"/>
              </a:rPr>
              <a:pPr/>
              <a:t>27</a:t>
            </a:fld>
            <a:endParaRPr lang="ru-RU" altLang="ru-RU">
              <a:solidFill>
                <a:srgbClr val="0D0D0D"/>
              </a:solidFill>
              <a:latin typeface="Times New Roman" panose="02020603050405020304" pitchFamily="18" charset="0"/>
            </a:endParaRPr>
          </a:p>
        </p:txBody>
      </p:sp>
      <p:sp>
        <p:nvSpPr>
          <p:cNvPr id="8" name="TextBox 7"/>
          <p:cNvSpPr txBox="1"/>
          <p:nvPr/>
        </p:nvSpPr>
        <p:spPr>
          <a:xfrm>
            <a:off x="2310966" y="305226"/>
            <a:ext cx="7083121" cy="830997"/>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lgn="ctr" eaLnBrk="1" hangingPunct="1">
              <a:defRPr/>
            </a:pPr>
            <a:r>
              <a:rPr lang="en-US" sz="4800">
                <a:latin typeface="Arial"/>
                <a:cs typeface="Arial"/>
              </a:rPr>
              <a:t>Paraphrasing techniques</a:t>
            </a:r>
            <a:endParaRPr lang="en-US" sz="4800" dirty="0">
              <a:latin typeface="Arial"/>
              <a:cs typeface="Arial"/>
            </a:endParaRPr>
          </a:p>
        </p:txBody>
      </p:sp>
      <p:pic>
        <p:nvPicPr>
          <p:cNvPr id="59398" name="Изображение 6" descr="Check-icon.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750550" y="0"/>
            <a:ext cx="1441450"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399" name="Содержимое 8"/>
          <p:cNvSpPr>
            <a:spLocks noGrp="1"/>
          </p:cNvSpPr>
          <p:nvPr>
            <p:ph idx="1"/>
          </p:nvPr>
        </p:nvSpPr>
        <p:spPr>
          <a:xfrm>
            <a:off x="1041400" y="1435100"/>
            <a:ext cx="10769600" cy="5041900"/>
          </a:xfrm>
        </p:spPr>
        <p:txBody>
          <a:bodyPr/>
          <a:lstStyle/>
          <a:p>
            <a:pPr>
              <a:lnSpc>
                <a:spcPct val="100000"/>
              </a:lnSpc>
              <a:buFont typeface="Tw Cen MT" panose="020B0602020104020603" pitchFamily="34" charset="0"/>
              <a:buNone/>
            </a:pPr>
            <a:r>
              <a:rPr lang="en-US" altLang="ru-RU" sz="2800" b="1" smtClean="0">
                <a:latin typeface="Arial" panose="020B0604020202020204" pitchFamily="34" charset="0"/>
                <a:cs typeface="Arial" panose="020B0604020202020204" pitchFamily="34" charset="0"/>
              </a:rPr>
              <a:t>6. Use different definition structures</a:t>
            </a:r>
          </a:p>
          <a:p>
            <a:pPr>
              <a:lnSpc>
                <a:spcPct val="100000"/>
              </a:lnSpc>
              <a:buFont typeface="Tw Cen MT" panose="020B0602020104020603" pitchFamily="34" charset="0"/>
              <a:buNone/>
            </a:pPr>
            <a:endParaRPr lang="en-US" altLang="ru-RU" sz="2800" b="1" smtClean="0">
              <a:latin typeface="Arial" panose="020B0604020202020204" pitchFamily="34" charset="0"/>
              <a:cs typeface="Arial" panose="020B0604020202020204" pitchFamily="34" charset="0"/>
            </a:endParaRPr>
          </a:p>
          <a:p>
            <a:pPr>
              <a:lnSpc>
                <a:spcPct val="100000"/>
              </a:lnSpc>
              <a:buFont typeface="Tw Cen MT" panose="020B0602020104020603" pitchFamily="34" charset="0"/>
              <a:buNone/>
            </a:pPr>
            <a:r>
              <a:rPr lang="en-US" altLang="ru-RU" sz="2800" smtClean="0">
                <a:latin typeface="Arial" panose="020B0604020202020204" pitchFamily="34" charset="0"/>
                <a:cs typeface="Arial" panose="020B0604020202020204" pitchFamily="34" charset="0"/>
              </a:rPr>
              <a:t>	</a:t>
            </a:r>
            <a:r>
              <a:rPr lang="en-US" altLang="ru-RU" sz="2800" u="sng" smtClean="0">
                <a:latin typeface="Arial" panose="020B0604020202020204" pitchFamily="34" charset="0"/>
                <a:cs typeface="Arial" panose="020B0604020202020204" pitchFamily="34" charset="0"/>
              </a:rPr>
              <a:t>Original</a:t>
            </a:r>
            <a:r>
              <a:rPr lang="en-US" altLang="ru-RU" sz="2800" smtClean="0">
                <a:latin typeface="Arial" panose="020B0604020202020204" pitchFamily="34" charset="0"/>
                <a:cs typeface="Arial" panose="020B0604020202020204" pitchFamily="34" charset="0"/>
              </a:rPr>
              <a:t>: Lyme disease is an inflammatory disease caused by a bacterium transmitted by ticks (small bloodsucking arachnids that attach themselves to larger animals).</a:t>
            </a:r>
          </a:p>
          <a:p>
            <a:pPr>
              <a:lnSpc>
                <a:spcPct val="100000"/>
              </a:lnSpc>
              <a:buFont typeface="Tw Cen MT" panose="020B0602020104020603" pitchFamily="34" charset="0"/>
              <a:buNone/>
            </a:pPr>
            <a:endParaRPr lang="en-US" altLang="ru-RU" sz="2800" smtClean="0">
              <a:latin typeface="Arial" panose="020B0604020202020204" pitchFamily="34" charset="0"/>
              <a:cs typeface="Arial" panose="020B0604020202020204" pitchFamily="34" charset="0"/>
            </a:endParaRPr>
          </a:p>
          <a:p>
            <a:pPr>
              <a:lnSpc>
                <a:spcPct val="100000"/>
              </a:lnSpc>
              <a:buFont typeface="Tw Cen MT" panose="020B0602020104020603" pitchFamily="34" charset="0"/>
              <a:buNone/>
            </a:pPr>
            <a:r>
              <a:rPr lang="en-US" altLang="ru-RU" sz="2800" smtClean="0">
                <a:latin typeface="Arial" panose="020B0604020202020204" pitchFamily="34" charset="0"/>
                <a:cs typeface="Arial" panose="020B0604020202020204" pitchFamily="34" charset="0"/>
              </a:rPr>
              <a:t>	</a:t>
            </a:r>
            <a:r>
              <a:rPr lang="en-US" altLang="ru-RU" sz="2800" u="sng" smtClean="0">
                <a:latin typeface="Arial" panose="020B0604020202020204" pitchFamily="34" charset="0"/>
                <a:cs typeface="Arial" panose="020B0604020202020204" pitchFamily="34" charset="0"/>
              </a:rPr>
              <a:t>Paraphrase</a:t>
            </a:r>
            <a:r>
              <a:rPr lang="en-US" altLang="ru-RU" sz="2800" smtClean="0">
                <a:latin typeface="Arial" panose="020B0604020202020204" pitchFamily="34" charset="0"/>
                <a:cs typeface="Arial" panose="020B0604020202020204" pitchFamily="34" charset="0"/>
              </a:rPr>
              <a:t>: Lyme disease - a disease that causes swelling and redness - is caused by a bacterium carried by a small arachnid known as a tick. (Wald, 2005).</a:t>
            </a:r>
          </a:p>
        </p:txBody>
      </p:sp>
    </p:spTree>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Нижний колонтитул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a:solidFill>
                  <a:srgbClr val="0D0D0D"/>
                </a:solidFill>
                <a:latin typeface="Times New Roman" panose="02020603050405020304" pitchFamily="18" charset="0"/>
              </a:rPr>
              <a:t>www.saccwasp.com E-mail: saccwasp@gmail.com </a:t>
            </a:r>
            <a:endParaRPr lang="ru-RU" altLang="ru-RU">
              <a:solidFill>
                <a:srgbClr val="0D0D0D"/>
              </a:solidFill>
              <a:latin typeface="Times New Roman" panose="02020603050405020304" pitchFamily="18" charset="0"/>
            </a:endParaRPr>
          </a:p>
        </p:txBody>
      </p:sp>
      <p:sp>
        <p:nvSpPr>
          <p:cNvPr id="60418" name="Номер слайда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3340DDA-AB46-494A-B257-75291BC07155}" type="slidenum">
              <a:rPr lang="ru-RU" altLang="ru-RU">
                <a:solidFill>
                  <a:srgbClr val="0D0D0D"/>
                </a:solidFill>
                <a:latin typeface="Times New Roman" panose="02020603050405020304" pitchFamily="18" charset="0"/>
              </a:rPr>
              <a:pPr/>
              <a:t>28</a:t>
            </a:fld>
            <a:endParaRPr lang="ru-RU" altLang="ru-RU">
              <a:solidFill>
                <a:srgbClr val="0D0D0D"/>
              </a:solidFill>
              <a:latin typeface="Times New Roman" panose="02020603050405020304" pitchFamily="18" charset="0"/>
            </a:endParaRPr>
          </a:p>
        </p:txBody>
      </p:sp>
      <p:sp>
        <p:nvSpPr>
          <p:cNvPr id="8" name="TextBox 7"/>
          <p:cNvSpPr txBox="1"/>
          <p:nvPr/>
        </p:nvSpPr>
        <p:spPr>
          <a:xfrm>
            <a:off x="2310966" y="305226"/>
            <a:ext cx="7083121" cy="830997"/>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lgn="ctr" eaLnBrk="1" hangingPunct="1">
              <a:defRPr/>
            </a:pPr>
            <a:r>
              <a:rPr lang="en-US" sz="4800">
                <a:latin typeface="Arial"/>
                <a:cs typeface="Arial"/>
              </a:rPr>
              <a:t>Paraphrasing techniques</a:t>
            </a:r>
            <a:endParaRPr lang="en-US" sz="4800" dirty="0">
              <a:latin typeface="Arial"/>
              <a:cs typeface="Arial"/>
            </a:endParaRPr>
          </a:p>
        </p:txBody>
      </p:sp>
      <p:pic>
        <p:nvPicPr>
          <p:cNvPr id="60422" name="Изображение 6" descr="Check-icon.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750550" y="0"/>
            <a:ext cx="1441450"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3" name="Содержимое 8"/>
          <p:cNvSpPr>
            <a:spLocks noGrp="1"/>
          </p:cNvSpPr>
          <p:nvPr>
            <p:ph idx="1"/>
          </p:nvPr>
        </p:nvSpPr>
        <p:spPr>
          <a:xfrm>
            <a:off x="1041400" y="1435100"/>
            <a:ext cx="10769600" cy="5041900"/>
          </a:xfrm>
        </p:spPr>
        <p:txBody>
          <a:bodyPr/>
          <a:lstStyle/>
          <a:p>
            <a:pPr>
              <a:lnSpc>
                <a:spcPct val="100000"/>
              </a:lnSpc>
              <a:buFont typeface="Tw Cen MT" panose="020B0602020104020603" pitchFamily="34" charset="0"/>
              <a:buNone/>
            </a:pPr>
            <a:r>
              <a:rPr lang="en-US" altLang="ru-RU" sz="2800" b="1" smtClean="0">
                <a:latin typeface="Arial" panose="020B0604020202020204" pitchFamily="34" charset="0"/>
                <a:cs typeface="Arial" panose="020B0604020202020204" pitchFamily="34" charset="0"/>
              </a:rPr>
              <a:t>7. Use different attribution signals</a:t>
            </a:r>
          </a:p>
          <a:p>
            <a:pPr>
              <a:lnSpc>
                <a:spcPct val="100000"/>
              </a:lnSpc>
              <a:buFont typeface="Tw Cen MT" panose="020B0602020104020603" pitchFamily="34" charset="0"/>
              <a:buNone/>
            </a:pPr>
            <a:endParaRPr lang="en-US" altLang="ru-RU" sz="2800" b="1" smtClean="0">
              <a:latin typeface="Arial" panose="020B0604020202020204" pitchFamily="34" charset="0"/>
              <a:cs typeface="Arial" panose="020B0604020202020204" pitchFamily="34" charset="0"/>
            </a:endParaRPr>
          </a:p>
          <a:p>
            <a:pPr>
              <a:lnSpc>
                <a:spcPct val="100000"/>
              </a:lnSpc>
              <a:buFont typeface="Tw Cen MT" panose="020B0602020104020603" pitchFamily="34" charset="0"/>
              <a:buNone/>
            </a:pPr>
            <a:r>
              <a:rPr lang="en-US" altLang="ru-RU" sz="2800" smtClean="0">
                <a:latin typeface="Arial" panose="020B0604020202020204" pitchFamily="34" charset="0"/>
                <a:cs typeface="Arial" panose="020B0604020202020204" pitchFamily="34" charset="0"/>
              </a:rPr>
              <a:t>	</a:t>
            </a:r>
            <a:r>
              <a:rPr lang="en-US" altLang="ru-RU" sz="2800" u="sng" smtClean="0">
                <a:latin typeface="Arial" panose="020B0604020202020204" pitchFamily="34" charset="0"/>
                <a:cs typeface="Arial" panose="020B0604020202020204" pitchFamily="34" charset="0"/>
              </a:rPr>
              <a:t>Original</a:t>
            </a:r>
            <a:r>
              <a:rPr lang="en-US" altLang="ru-RU" sz="2800" smtClean="0">
                <a:latin typeface="Arial" panose="020B0604020202020204" pitchFamily="34" charset="0"/>
                <a:cs typeface="Arial" panose="020B0604020202020204" pitchFamily="34" charset="0"/>
              </a:rPr>
              <a:t>: “That’s because there are so many different ways the diseases could have arrived,” veterinarian Mark Walters declared in his recent book, Six Modern Plagues.</a:t>
            </a:r>
          </a:p>
          <a:p>
            <a:pPr>
              <a:lnSpc>
                <a:spcPct val="100000"/>
              </a:lnSpc>
            </a:pPr>
            <a:endParaRPr lang="en-US" altLang="ru-RU" sz="2800" smtClean="0">
              <a:latin typeface="Arial" panose="020B0604020202020204" pitchFamily="34" charset="0"/>
              <a:cs typeface="Arial" panose="020B0604020202020204" pitchFamily="34" charset="0"/>
            </a:endParaRPr>
          </a:p>
          <a:p>
            <a:pPr>
              <a:lnSpc>
                <a:spcPct val="100000"/>
              </a:lnSpc>
              <a:buFont typeface="Tw Cen MT" panose="020B0602020104020603" pitchFamily="34" charset="0"/>
              <a:buNone/>
            </a:pPr>
            <a:r>
              <a:rPr lang="en-US" altLang="ru-RU" sz="2800" smtClean="0">
                <a:latin typeface="Arial" panose="020B0604020202020204" pitchFamily="34" charset="0"/>
                <a:cs typeface="Arial" panose="020B0604020202020204" pitchFamily="34" charset="0"/>
              </a:rPr>
              <a:t>	</a:t>
            </a:r>
            <a:r>
              <a:rPr lang="en-US" altLang="ru-RU" sz="2800" u="sng" smtClean="0">
                <a:latin typeface="Arial" panose="020B0604020202020204" pitchFamily="34" charset="0"/>
                <a:cs typeface="Arial" panose="020B0604020202020204" pitchFamily="34" charset="0"/>
              </a:rPr>
              <a:t>Paraphrase</a:t>
            </a:r>
            <a:r>
              <a:rPr lang="en-US" altLang="ru-RU" sz="2800" smtClean="0">
                <a:latin typeface="Arial" panose="020B0604020202020204" pitchFamily="34" charset="0"/>
                <a:cs typeface="Arial" panose="020B0604020202020204" pitchFamily="34" charset="0"/>
              </a:rPr>
              <a:t>: According to Mark Walters, a veterinarian who wrote Six Modern Plagues, the disease could have arrived in numerous ways (Peterson, 2004).</a:t>
            </a:r>
          </a:p>
        </p:txBody>
      </p:sp>
    </p:spTree>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extBox 6"/>
          <p:cNvSpPr txBox="1">
            <a:spLocks noChangeArrowheads="1"/>
          </p:cNvSpPr>
          <p:nvPr/>
        </p:nvSpPr>
        <p:spPr bwMode="auto">
          <a:xfrm>
            <a:off x="1066800" y="2455863"/>
            <a:ext cx="10391775"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ru-RU" sz="4800" b="1"/>
              <a:t>Activity 4. </a:t>
            </a:r>
            <a:r>
              <a:rPr lang="en-US" altLang="ru-RU" sz="4800"/>
              <a:t>Paraphrase the following sentences, using different strategies</a:t>
            </a:r>
            <a:endParaRPr lang="ru-RU" altLang="ru-RU" sz="4800"/>
          </a:p>
        </p:txBody>
      </p:sp>
      <p:pic>
        <p:nvPicPr>
          <p:cNvPr id="61442" name="Изображение 7" descr="question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25150" y="0"/>
            <a:ext cx="1466850"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43" name="Номер слайда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124C459-5738-4E13-A490-633E511D6961}" type="slidenum">
              <a:rPr lang="ru-RU" altLang="ru-RU">
                <a:solidFill>
                  <a:srgbClr val="0D0D0D"/>
                </a:solidFill>
                <a:latin typeface="Times New Roman" panose="02020603050405020304" pitchFamily="18" charset="0"/>
              </a:rPr>
              <a:pPr/>
              <a:t>29</a:t>
            </a:fld>
            <a:endParaRPr lang="ru-RU" altLang="ru-RU">
              <a:solidFill>
                <a:srgbClr val="0D0D0D"/>
              </a:solidFill>
              <a:latin typeface="Times New Roman" panose="02020603050405020304" pitchFamily="18" charset="0"/>
            </a:endParaRPr>
          </a:p>
        </p:txBody>
      </p:sp>
      <p:sp>
        <p:nvSpPr>
          <p:cNvPr id="61444" name="Нижний колонтитул 3"/>
          <p:cNvSpPr>
            <a:spLocks noGrp="1"/>
          </p:cNvSpPr>
          <p:nvPr>
            <p:ph type="ftr" sz="quarter" idx="11"/>
          </p:nvPr>
        </p:nvSpPr>
        <p:spPr bwMode="auto">
          <a:xfrm>
            <a:off x="4967288" y="6583363"/>
            <a:ext cx="5902325" cy="2746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a:solidFill>
                  <a:srgbClr val="002060"/>
                </a:solidFill>
                <a:latin typeface="Merienda One" charset="0"/>
                <a:hlinkClick r:id="rId4"/>
              </a:rPr>
              <a:t>www.saccwasp.com E-mail: saccwasp@gmail.com </a:t>
            </a:r>
            <a:endParaRPr lang="ru-RU" altLang="ru-RU">
              <a:solidFill>
                <a:srgbClr val="002060"/>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056966" y="840758"/>
            <a:ext cx="7083121" cy="830997"/>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ru-RU" sz="4800">
                <a:solidFill>
                  <a:srgbClr val="FFFFFF"/>
                </a:solidFill>
              </a:rPr>
              <a:t>Quiz </a:t>
            </a:r>
            <a:endParaRPr lang="ru-RU" altLang="ru-RU" sz="4800">
              <a:solidFill>
                <a:srgbClr val="FFFFFF"/>
              </a:solidFill>
            </a:endParaRPr>
          </a:p>
        </p:txBody>
      </p:sp>
      <p:sp>
        <p:nvSpPr>
          <p:cNvPr id="19460" name="TextBox 7"/>
          <p:cNvSpPr txBox="1">
            <a:spLocks noChangeArrowheads="1"/>
          </p:cNvSpPr>
          <p:nvPr/>
        </p:nvSpPr>
        <p:spPr bwMode="auto">
          <a:xfrm>
            <a:off x="1812925" y="3260725"/>
            <a:ext cx="980281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ru-RU" sz="8000"/>
              <a:t>What is plagiarism?</a:t>
            </a:r>
            <a:endParaRPr lang="ru-RU" altLang="ru-RU" sz="8000"/>
          </a:p>
        </p:txBody>
      </p:sp>
      <p:pic>
        <p:nvPicPr>
          <p:cNvPr id="19461" name="Изображение 8" descr="question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25150" y="0"/>
            <a:ext cx="1466850"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2" name="Нижний колонтитул 3"/>
          <p:cNvSpPr>
            <a:spLocks noGrp="1"/>
          </p:cNvSpPr>
          <p:nvPr>
            <p:ph type="ftr" sz="quarter" idx="11"/>
          </p:nvPr>
        </p:nvSpPr>
        <p:spPr bwMode="auto">
          <a:xfrm>
            <a:off x="4738688" y="6583363"/>
            <a:ext cx="5900737" cy="2746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a:solidFill>
                  <a:srgbClr val="002060"/>
                </a:solidFill>
                <a:latin typeface="Merienda One" charset="0"/>
                <a:hlinkClick r:id="rId4"/>
              </a:rPr>
              <a:t>www.saccwasp.com E-mail: saccwasp@gmail.com </a:t>
            </a:r>
            <a:endParaRPr lang="ru-RU" altLang="ru-RU">
              <a:solidFill>
                <a:srgbClr val="002060"/>
              </a:solidFill>
              <a:latin typeface="Times New Roman" panose="02020603050405020304" pitchFamily="18" charset="0"/>
            </a:endParaRPr>
          </a:p>
        </p:txBody>
      </p:sp>
      <p:sp>
        <p:nvSpPr>
          <p:cNvPr id="19463" name="Номер слайда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6ADC9CF-FA0A-4FE0-B140-FA76C5D09B2F}" type="slidenum">
              <a:rPr lang="ru-RU" altLang="ru-RU">
                <a:solidFill>
                  <a:srgbClr val="0D0D0D"/>
                </a:solidFill>
                <a:latin typeface="Times New Roman" panose="02020603050405020304" pitchFamily="18" charset="0"/>
              </a:rPr>
              <a:pPr/>
              <a:t>3</a:t>
            </a:fld>
            <a:endParaRPr lang="ru-RU" altLang="ru-RU">
              <a:solidFill>
                <a:srgbClr val="0D0D0D"/>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extBox 6"/>
          <p:cNvSpPr txBox="1">
            <a:spLocks noChangeArrowheads="1"/>
          </p:cNvSpPr>
          <p:nvPr/>
        </p:nvSpPr>
        <p:spPr bwMode="auto">
          <a:xfrm>
            <a:off x="1066800" y="2455863"/>
            <a:ext cx="10391775"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ru-RU" sz="4800" b="1"/>
              <a:t>Activity 5. </a:t>
            </a:r>
            <a:r>
              <a:rPr lang="en-US" altLang="ru-RU" sz="4800"/>
              <a:t>Paraphrase the following paragraphs, using different strategies</a:t>
            </a:r>
            <a:endParaRPr lang="ru-RU" altLang="ru-RU" sz="4800"/>
          </a:p>
        </p:txBody>
      </p:sp>
      <p:pic>
        <p:nvPicPr>
          <p:cNvPr id="63490" name="Изображение 7" descr="question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25150" y="0"/>
            <a:ext cx="1466850"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491" name="Номер слайда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0F773F0-80A2-4A31-BBA7-16152C96046D}" type="slidenum">
              <a:rPr lang="ru-RU" altLang="ru-RU">
                <a:solidFill>
                  <a:srgbClr val="0D0D0D"/>
                </a:solidFill>
                <a:latin typeface="Times New Roman" panose="02020603050405020304" pitchFamily="18" charset="0"/>
              </a:rPr>
              <a:pPr/>
              <a:t>30</a:t>
            </a:fld>
            <a:endParaRPr lang="ru-RU" altLang="ru-RU">
              <a:solidFill>
                <a:srgbClr val="0D0D0D"/>
              </a:solidFill>
              <a:latin typeface="Times New Roman" panose="02020603050405020304" pitchFamily="18" charset="0"/>
            </a:endParaRPr>
          </a:p>
        </p:txBody>
      </p:sp>
      <p:sp>
        <p:nvSpPr>
          <p:cNvPr id="63492" name="Нижний колонтитул 3"/>
          <p:cNvSpPr>
            <a:spLocks noGrp="1"/>
          </p:cNvSpPr>
          <p:nvPr>
            <p:ph type="ftr" sz="quarter" idx="11"/>
          </p:nvPr>
        </p:nvSpPr>
        <p:spPr bwMode="auto">
          <a:xfrm>
            <a:off x="4967288" y="6583363"/>
            <a:ext cx="5902325" cy="2746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a:solidFill>
                  <a:srgbClr val="002060"/>
                </a:solidFill>
                <a:latin typeface="Merienda One" charset="0"/>
                <a:hlinkClick r:id="rId4"/>
              </a:rPr>
              <a:t>www.saccwasp.com E-mail: saccwasp@gmail.com </a:t>
            </a:r>
            <a:endParaRPr lang="ru-RU" altLang="ru-RU">
              <a:solidFill>
                <a:srgbClr val="002060"/>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Текст 3"/>
          <p:cNvSpPr>
            <a:spLocks noGrp="1"/>
          </p:cNvSpPr>
          <p:nvPr>
            <p:ph type="body" sz="half" idx="2"/>
          </p:nvPr>
        </p:nvSpPr>
        <p:spPr>
          <a:xfrm>
            <a:off x="1023938" y="2257425"/>
            <a:ext cx="9913937" cy="3762375"/>
          </a:xfrm>
        </p:spPr>
        <p:txBody>
          <a:bodyPr/>
          <a:lstStyle/>
          <a:p>
            <a:pPr marL="650875" indent="-514350">
              <a:buFont typeface="Times New Roman" panose="02020603050405020304" pitchFamily="18" charset="0"/>
              <a:buAutoNum type="arabicPeriod"/>
            </a:pPr>
            <a:r>
              <a:rPr lang="en-US" altLang="ru-RU" sz="2400" smtClean="0">
                <a:latin typeface="Arial" panose="020B0604020202020204" pitchFamily="34" charset="0"/>
                <a:cs typeface="Arial" panose="020B0604020202020204" pitchFamily="34" charset="0"/>
              </a:rPr>
              <a:t>Rules for</a:t>
            </a:r>
            <a:r>
              <a:rPr lang="ru-RU" altLang="ru-RU" sz="2400" smtClean="0">
                <a:latin typeface="Arial" panose="020B0604020202020204" pitchFamily="34" charset="0"/>
                <a:cs typeface="Arial" panose="020B0604020202020204" pitchFamily="34" charset="0"/>
              </a:rPr>
              <a:t> </a:t>
            </a:r>
            <a:r>
              <a:rPr lang="en-US" altLang="ru-RU" sz="2400" smtClean="0">
                <a:latin typeface="Arial" panose="020B0604020202020204" pitchFamily="34" charset="0"/>
                <a:cs typeface="Arial" panose="020B0604020202020204" pitchFamily="34" charset="0"/>
              </a:rPr>
              <a:t>Writers</a:t>
            </a:r>
            <a:r>
              <a:rPr lang="ru-RU" altLang="ru-RU" sz="2400" smtClean="0">
                <a:latin typeface="Arial" panose="020B0604020202020204" pitchFamily="34" charset="0"/>
                <a:cs typeface="Arial" panose="020B0604020202020204" pitchFamily="34" charset="0"/>
              </a:rPr>
              <a:t>. </a:t>
            </a:r>
            <a:r>
              <a:rPr lang="en-US" altLang="ru-RU" sz="2400" smtClean="0">
                <a:latin typeface="Arial" panose="020B0604020202020204" pitchFamily="34" charset="0"/>
                <a:cs typeface="Arial" panose="020B0604020202020204" pitchFamily="34" charset="0"/>
              </a:rPr>
              <a:t>Diana Hacker,</a:t>
            </a:r>
            <a:r>
              <a:rPr lang="ru-RU" altLang="ru-RU" sz="2400" smtClean="0">
                <a:latin typeface="Arial" panose="020B0604020202020204" pitchFamily="34" charset="0"/>
                <a:cs typeface="Arial" panose="020B0604020202020204" pitchFamily="34" charset="0"/>
              </a:rPr>
              <a:t> </a:t>
            </a:r>
            <a:r>
              <a:rPr lang="en-US" altLang="ru-RU" sz="2400" smtClean="0">
                <a:latin typeface="Arial" panose="020B0604020202020204" pitchFamily="34" charset="0"/>
                <a:cs typeface="Arial" panose="020B0604020202020204" pitchFamily="34" charset="0"/>
              </a:rPr>
              <a:t>Nancy Sommers</a:t>
            </a:r>
            <a:r>
              <a:rPr lang="ru-RU" altLang="ru-RU" sz="2400" smtClean="0">
                <a:latin typeface="Arial" panose="020B0604020202020204" pitchFamily="34" charset="0"/>
                <a:cs typeface="Arial" panose="020B0604020202020204" pitchFamily="34" charset="0"/>
              </a:rPr>
              <a:t>. </a:t>
            </a:r>
            <a:r>
              <a:rPr lang="en-US" altLang="ru-RU" sz="2400" smtClean="0">
                <a:latin typeface="Arial" panose="020B0604020202020204" pitchFamily="34" charset="0"/>
                <a:cs typeface="Arial" panose="020B0604020202020204" pitchFamily="34" charset="0"/>
              </a:rPr>
              <a:t>Harvard University. Ed. 7. Bedford/St. Martin’s Boston/New York</a:t>
            </a:r>
          </a:p>
          <a:p>
            <a:pPr marL="650875" indent="-514350">
              <a:buFont typeface="Times New Roman" panose="02020603050405020304" pitchFamily="18" charset="0"/>
              <a:buAutoNum type="arabicPeriod"/>
            </a:pPr>
            <a:r>
              <a:rPr lang="en-US" altLang="ru-RU" sz="2400" smtClean="0">
                <a:latin typeface="Arial" panose="020B0604020202020204" pitchFamily="34" charset="0"/>
                <a:cs typeface="Arial" panose="020B0604020202020204" pitchFamily="34" charset="0"/>
              </a:rPr>
              <a:t>Baily,S. (2015). Academic writing: a handbook for international students. Abington, Oxon: Routledge.</a:t>
            </a:r>
          </a:p>
          <a:p>
            <a:pPr marL="650875" indent="-514350">
              <a:buFont typeface="Times New Roman" panose="02020603050405020304" pitchFamily="18" charset="0"/>
              <a:buAutoNum type="arabicPeriod"/>
            </a:pPr>
            <a:r>
              <a:rPr lang="en-US" altLang="ru-RU" sz="2400" smtClean="0">
                <a:latin typeface="Arial" panose="020B0604020202020204" pitchFamily="34" charset="0"/>
                <a:cs typeface="Arial" panose="020B0604020202020204" pitchFamily="34" charset="0"/>
              </a:rPr>
              <a:t>Schuemann, C., Bryd, P., &amp; Reid, J. (2006). </a:t>
            </a:r>
            <a:r>
              <a:rPr lang="en-US" altLang="ru-RU" sz="2400" i="1" smtClean="0">
                <a:latin typeface="Arial" panose="020B0604020202020204" pitchFamily="34" charset="0"/>
                <a:cs typeface="Arial" panose="020B0604020202020204" pitchFamily="34" charset="0"/>
              </a:rPr>
              <a:t>College Writing 4</a:t>
            </a:r>
            <a:r>
              <a:rPr lang="en-US" altLang="ru-RU" sz="2400" smtClean="0">
                <a:latin typeface="Arial" panose="020B0604020202020204" pitchFamily="34" charset="0"/>
                <a:cs typeface="Arial" panose="020B0604020202020204" pitchFamily="34" charset="0"/>
              </a:rPr>
              <a:t> (1st ed.). USA: Heinle/ELT</a:t>
            </a:r>
          </a:p>
          <a:p>
            <a:pPr marL="650875" indent="-514350">
              <a:buFont typeface="Times New Roman" panose="02020603050405020304" pitchFamily="18" charset="0"/>
              <a:buAutoNum type="arabicPeriod"/>
            </a:pPr>
            <a:r>
              <a:rPr lang="en-US" altLang="ru-RU" sz="2400" u="sng" smtClean="0">
                <a:latin typeface="Arial" panose="020B0604020202020204" pitchFamily="34" charset="0"/>
                <a:cs typeface="Arial" panose="020B0604020202020204" pitchFamily="34" charset="0"/>
                <a:hlinkClick r:id="rId2"/>
              </a:rPr>
              <a:t>http://library.camden.rutgers.edu/EducationalModule/Plagiarism/</a:t>
            </a:r>
            <a:endParaRPr lang="en-US" altLang="ru-RU" sz="2400" u="sng" smtClean="0">
              <a:latin typeface="Arial" panose="020B0604020202020204" pitchFamily="34" charset="0"/>
              <a:cs typeface="Arial" panose="020B0604020202020204" pitchFamily="34" charset="0"/>
            </a:endParaRPr>
          </a:p>
        </p:txBody>
      </p:sp>
      <p:sp>
        <p:nvSpPr>
          <p:cNvPr id="6" name="TextBox 5"/>
          <p:cNvSpPr txBox="1"/>
          <p:nvPr/>
        </p:nvSpPr>
        <p:spPr>
          <a:xfrm>
            <a:off x="2056966" y="840758"/>
            <a:ext cx="7083121" cy="830997"/>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lgn="ctr" eaLnBrk="1" hangingPunct="1">
              <a:defRPr/>
            </a:pPr>
            <a:r>
              <a:rPr lang="en-US" sz="4800" dirty="0">
                <a:latin typeface="Arial"/>
                <a:cs typeface="Arial"/>
              </a:rPr>
              <a:t>References</a:t>
            </a:r>
          </a:p>
        </p:txBody>
      </p:sp>
      <p:sp>
        <p:nvSpPr>
          <p:cNvPr id="65541" name="Номер слайда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786963D-75B7-4641-ACC2-343F8BB6E003}" type="slidenum">
              <a:rPr lang="ru-RU" altLang="ru-RU">
                <a:solidFill>
                  <a:srgbClr val="0D0D0D"/>
                </a:solidFill>
                <a:latin typeface="Times New Roman" panose="02020603050405020304" pitchFamily="18" charset="0"/>
              </a:rPr>
              <a:pPr/>
              <a:t>31</a:t>
            </a:fld>
            <a:endParaRPr lang="ru-RU" altLang="ru-RU">
              <a:solidFill>
                <a:srgbClr val="0D0D0D"/>
              </a:solidFill>
              <a:latin typeface="Times New Roman" panose="02020603050405020304" pitchFamily="18" charset="0"/>
            </a:endParaRPr>
          </a:p>
        </p:txBody>
      </p:sp>
      <p:sp>
        <p:nvSpPr>
          <p:cNvPr id="65542" name="Нижний колонтитул 3"/>
          <p:cNvSpPr>
            <a:spLocks noGrp="1"/>
          </p:cNvSpPr>
          <p:nvPr>
            <p:ph type="ftr" sz="quarter" idx="11"/>
          </p:nvPr>
        </p:nvSpPr>
        <p:spPr bwMode="auto">
          <a:xfrm>
            <a:off x="4967288" y="6583363"/>
            <a:ext cx="5902325" cy="2746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a:solidFill>
                  <a:srgbClr val="002060"/>
                </a:solidFill>
                <a:latin typeface="Merienda One" charset="0"/>
                <a:hlinkClick r:id="rId3"/>
              </a:rPr>
              <a:t>www.saccwasp.com E-mail: saccwasp@gmail.com </a:t>
            </a:r>
            <a:endParaRPr lang="ru-RU" altLang="ru-RU">
              <a:solidFill>
                <a:srgbClr val="002060"/>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4463" y="4498975"/>
            <a:ext cx="7772400" cy="1803400"/>
          </a:xfrm>
        </p:spPr>
        <p:txBody>
          <a:bodyPr/>
          <a:lstStyle/>
          <a:p>
            <a:pPr algn="ctr">
              <a:lnSpc>
                <a:spcPct val="100000"/>
              </a:lnSpc>
            </a:pPr>
            <a:r>
              <a:rPr lang="en-US" altLang="ru-RU" sz="3600" cap="none" smtClean="0">
                <a:cs typeface="Arial" panose="020B0604020202020204" pitchFamily="34" charset="0"/>
              </a:rPr>
              <a:t>Thank you for your attention                     </a:t>
            </a:r>
            <a:r>
              <a:rPr lang="en-US" altLang="ru-RU" sz="4500" cap="none" smtClean="0">
                <a:cs typeface="Arial" panose="020B0604020202020204" pitchFamily="34" charset="0"/>
              </a:rPr>
              <a:t/>
            </a:r>
            <a:br>
              <a:rPr lang="en-US" altLang="ru-RU" sz="4500" cap="none" smtClean="0">
                <a:cs typeface="Arial" panose="020B0604020202020204" pitchFamily="34" charset="0"/>
              </a:rPr>
            </a:br>
            <a:endParaRPr lang="ru-RU" altLang="ru-RU" sz="4500" cap="none" smtClean="0">
              <a:cs typeface="Arial" panose="020B0604020202020204" pitchFamily="34" charset="0"/>
            </a:endParaRPr>
          </a:p>
        </p:txBody>
      </p:sp>
      <p:pic>
        <p:nvPicPr>
          <p:cNvPr id="66562" name="Picture 3" descr="Logo_si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32813" y="4959350"/>
            <a:ext cx="348615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6563" name="TextBox 6"/>
          <p:cNvSpPr txBox="1">
            <a:spLocks noChangeArrowheads="1"/>
          </p:cNvSpPr>
          <p:nvPr/>
        </p:nvSpPr>
        <p:spPr bwMode="auto">
          <a:xfrm>
            <a:off x="6551613" y="0"/>
            <a:ext cx="5640387" cy="4000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en-US" altLang="ru-RU" sz="2000"/>
              <a:t>Elena Agrikova</a:t>
            </a:r>
            <a:endParaRPr lang="ru-RU" altLang="ru-RU" sz="2000"/>
          </a:p>
        </p:txBody>
      </p:sp>
      <p:sp>
        <p:nvSpPr>
          <p:cNvPr id="66564"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C9BCDB2-CFA2-4670-AC75-82FB63FB8476}" type="slidenum">
              <a:rPr lang="ru-RU" altLang="ru-RU">
                <a:solidFill>
                  <a:srgbClr val="0D0D0D"/>
                </a:solidFill>
                <a:latin typeface="Times New Roman" panose="02020603050405020304" pitchFamily="18" charset="0"/>
              </a:rPr>
              <a:pPr/>
              <a:t>32</a:t>
            </a:fld>
            <a:endParaRPr lang="ru-RU" altLang="ru-RU">
              <a:solidFill>
                <a:srgbClr val="0D0D0D"/>
              </a:solidFill>
              <a:latin typeface="Times New Roman" panose="02020603050405020304" pitchFamily="18" charset="0"/>
            </a:endParaRPr>
          </a:p>
        </p:txBody>
      </p:sp>
      <p:sp>
        <p:nvSpPr>
          <p:cNvPr id="66565" name="Нижний колонтитул 3"/>
          <p:cNvSpPr>
            <a:spLocks noGrp="1"/>
          </p:cNvSpPr>
          <p:nvPr>
            <p:ph type="ftr" sz="quarter" idx="11"/>
          </p:nvPr>
        </p:nvSpPr>
        <p:spPr bwMode="auto">
          <a:xfrm>
            <a:off x="1844675" y="5735638"/>
            <a:ext cx="5902325" cy="2746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a:r>
              <a:rPr lang="en-US" altLang="ru-RU" sz="4000" b="1">
                <a:latin typeface="Merienda One" charset="0"/>
                <a:hlinkClick r:id="rId4"/>
              </a:rPr>
              <a:t>www.saccwasp.com </a:t>
            </a:r>
          </a:p>
          <a:p>
            <a:pPr algn="l"/>
            <a:r>
              <a:rPr lang="en-US" altLang="ru-RU" sz="4000" b="1">
                <a:latin typeface="Merienda One" charset="0"/>
                <a:hlinkClick r:id="rId4"/>
              </a:rPr>
              <a:t>saccwasp@gmail.com </a:t>
            </a:r>
            <a:endParaRPr lang="ru-RU" altLang="ru-RU" sz="4000" b="1">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Изображение 6" descr="Check-icon.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50550" y="0"/>
            <a:ext cx="1441450"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6" name="Текст 3"/>
          <p:cNvSpPr txBox="1">
            <a:spLocks/>
          </p:cNvSpPr>
          <p:nvPr/>
        </p:nvSpPr>
        <p:spPr bwMode="auto">
          <a:xfrm>
            <a:off x="868363" y="1441450"/>
            <a:ext cx="10602912" cy="376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buFont typeface="Arial" panose="020B0604020202020204" pitchFamily="34" charset="0"/>
              <a:buChar char="•"/>
            </a:pPr>
            <a:r>
              <a:rPr lang="en-US" altLang="ru-RU" sz="2800"/>
              <a:t>Using ideas or the work of another person and presenting it as your own work (Cambridge University)</a:t>
            </a:r>
          </a:p>
          <a:p>
            <a:pPr>
              <a:buFont typeface="Arial" panose="020B0604020202020204" pitchFamily="34" charset="0"/>
              <a:buChar char="•"/>
            </a:pPr>
            <a:endParaRPr lang="en-US" altLang="ru-RU" sz="2800"/>
          </a:p>
          <a:p>
            <a:pPr>
              <a:buFont typeface="Arial" panose="020B0604020202020204" pitchFamily="34" charset="0"/>
              <a:buChar char="•"/>
            </a:pPr>
            <a:r>
              <a:rPr lang="en-US" altLang="ru-RU" sz="2800"/>
              <a:t>Presenting someone else’s work or ideas as your own, with or without their consent, by incorporating it into your work without full acknowledgement (University of Oxford)</a:t>
            </a:r>
          </a:p>
          <a:p>
            <a:pPr>
              <a:buFont typeface="Arial" panose="020B0604020202020204" pitchFamily="34" charset="0"/>
              <a:buChar char="•"/>
            </a:pPr>
            <a:endParaRPr lang="en-US" altLang="ru-RU" sz="2800"/>
          </a:p>
          <a:p>
            <a:pPr>
              <a:buFont typeface="Arial" panose="020B0604020202020204" pitchFamily="34" charset="0"/>
              <a:buChar char="•"/>
            </a:pPr>
            <a:r>
              <a:rPr lang="en-US" altLang="ru-RU" sz="2800"/>
              <a:t>To draw any idea or any language from someone else without adequately crediting that source in your paper (Harvard University)</a:t>
            </a:r>
          </a:p>
        </p:txBody>
      </p:sp>
      <p:sp>
        <p:nvSpPr>
          <p:cNvPr id="21507"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2F23A03-AAA8-450D-9921-0756B44E1723}" type="slidenum">
              <a:rPr lang="ru-RU" altLang="ru-RU">
                <a:solidFill>
                  <a:srgbClr val="0D0D0D"/>
                </a:solidFill>
                <a:latin typeface="Times New Roman" panose="02020603050405020304" pitchFamily="18" charset="0"/>
              </a:rPr>
              <a:pPr/>
              <a:t>4</a:t>
            </a:fld>
            <a:endParaRPr lang="ru-RU" altLang="ru-RU">
              <a:solidFill>
                <a:srgbClr val="0D0D0D"/>
              </a:solidFill>
              <a:latin typeface="Times New Roman" panose="02020603050405020304" pitchFamily="18" charset="0"/>
            </a:endParaRPr>
          </a:p>
        </p:txBody>
      </p:sp>
      <p:sp>
        <p:nvSpPr>
          <p:cNvPr id="21508" name="Нижний колонтитул 3"/>
          <p:cNvSpPr>
            <a:spLocks noGrp="1"/>
          </p:cNvSpPr>
          <p:nvPr>
            <p:ph type="ftr" sz="quarter" idx="11"/>
          </p:nvPr>
        </p:nvSpPr>
        <p:spPr bwMode="auto">
          <a:xfrm>
            <a:off x="4967288" y="6583363"/>
            <a:ext cx="5902325" cy="2746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a:solidFill>
                  <a:srgbClr val="002060"/>
                </a:solidFill>
                <a:latin typeface="Merienda One" charset="0"/>
                <a:hlinkClick r:id="rId4"/>
              </a:rPr>
              <a:t>www.saccwasp.com E-mail: saccwasp@gmail.com </a:t>
            </a:r>
            <a:endParaRPr lang="ru-RU" altLang="ru-RU">
              <a:solidFill>
                <a:srgbClr val="002060"/>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Box 6"/>
          <p:cNvSpPr txBox="1">
            <a:spLocks noChangeArrowheads="1"/>
          </p:cNvSpPr>
          <p:nvPr/>
        </p:nvSpPr>
        <p:spPr bwMode="auto">
          <a:xfrm>
            <a:off x="931863" y="2132013"/>
            <a:ext cx="10391775"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ru-RU" sz="8000"/>
              <a:t>What can plagiarism involve?</a:t>
            </a:r>
            <a:endParaRPr lang="ru-RU" altLang="ru-RU" sz="8000"/>
          </a:p>
        </p:txBody>
      </p:sp>
      <p:pic>
        <p:nvPicPr>
          <p:cNvPr id="23554" name="Изображение 7" descr="question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25150" y="0"/>
            <a:ext cx="1466850"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Номер слайда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5B5AE21-C0B3-449C-9CDF-8E5CC1316994}" type="slidenum">
              <a:rPr lang="ru-RU" altLang="ru-RU">
                <a:solidFill>
                  <a:srgbClr val="0D0D0D"/>
                </a:solidFill>
                <a:latin typeface="Times New Roman" panose="02020603050405020304" pitchFamily="18" charset="0"/>
              </a:rPr>
              <a:pPr/>
              <a:t>5</a:t>
            </a:fld>
            <a:endParaRPr lang="ru-RU" altLang="ru-RU">
              <a:solidFill>
                <a:srgbClr val="0D0D0D"/>
              </a:solidFill>
              <a:latin typeface="Times New Roman" panose="02020603050405020304" pitchFamily="18" charset="0"/>
            </a:endParaRPr>
          </a:p>
        </p:txBody>
      </p:sp>
      <p:sp>
        <p:nvSpPr>
          <p:cNvPr id="23556" name="Нижний колонтитул 3"/>
          <p:cNvSpPr>
            <a:spLocks noGrp="1"/>
          </p:cNvSpPr>
          <p:nvPr>
            <p:ph type="ftr" sz="quarter" idx="11"/>
          </p:nvPr>
        </p:nvSpPr>
        <p:spPr bwMode="auto">
          <a:xfrm>
            <a:off x="4967288" y="6583363"/>
            <a:ext cx="5902325" cy="2746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a:solidFill>
                  <a:srgbClr val="002060"/>
                </a:solidFill>
                <a:latin typeface="Merienda One" charset="0"/>
                <a:hlinkClick r:id="rId4"/>
              </a:rPr>
              <a:t>www.saccwasp.com E-mail: saccwasp@gmail.com </a:t>
            </a:r>
            <a:endParaRPr lang="ru-RU" altLang="ru-RU">
              <a:solidFill>
                <a:srgbClr val="002060"/>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613437" y="457799"/>
            <a:ext cx="8432799" cy="584775"/>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ru-RU" sz="3200">
                <a:solidFill>
                  <a:srgbClr val="FFFFFF"/>
                </a:solidFill>
              </a:rPr>
              <a:t>Examples of what plagiarism can involve:</a:t>
            </a:r>
            <a:endParaRPr lang="ru-RU" altLang="ru-RU" sz="3200">
              <a:solidFill>
                <a:srgbClr val="FFFFFF"/>
              </a:solidFill>
            </a:endParaRPr>
          </a:p>
        </p:txBody>
      </p:sp>
      <p:sp>
        <p:nvSpPr>
          <p:cNvPr id="25604" name="Номер слайда 10"/>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18A9DB9-91A6-46BD-A6A9-831BA04D3A47}" type="slidenum">
              <a:rPr lang="ru-RU" altLang="ru-RU">
                <a:solidFill>
                  <a:srgbClr val="0D0D0D"/>
                </a:solidFill>
                <a:latin typeface="Times New Roman" panose="02020603050405020304" pitchFamily="18" charset="0"/>
              </a:rPr>
              <a:pPr/>
              <a:t>6</a:t>
            </a:fld>
            <a:endParaRPr lang="ru-RU" altLang="ru-RU">
              <a:solidFill>
                <a:srgbClr val="0D0D0D"/>
              </a:solidFill>
              <a:latin typeface="Times New Roman" panose="02020603050405020304" pitchFamily="18" charset="0"/>
            </a:endParaRPr>
          </a:p>
        </p:txBody>
      </p:sp>
      <p:sp>
        <p:nvSpPr>
          <p:cNvPr id="25605" name="Нижний колонтитул 3"/>
          <p:cNvSpPr>
            <a:spLocks noGrp="1"/>
          </p:cNvSpPr>
          <p:nvPr>
            <p:ph type="ftr" sz="quarter" idx="11"/>
          </p:nvPr>
        </p:nvSpPr>
        <p:spPr bwMode="auto">
          <a:xfrm>
            <a:off x="4967288" y="6583363"/>
            <a:ext cx="5902325" cy="2746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a:solidFill>
                  <a:srgbClr val="002060"/>
                </a:solidFill>
                <a:latin typeface="Merienda One" charset="0"/>
                <a:hlinkClick r:id="rId3"/>
              </a:rPr>
              <a:t>www.saccwasp.com E-mail: saccwasp@gmail.com </a:t>
            </a:r>
            <a:endParaRPr lang="ru-RU" altLang="ru-RU">
              <a:solidFill>
                <a:srgbClr val="002060"/>
              </a:solidFill>
              <a:latin typeface="Times New Roman" panose="02020603050405020304" pitchFamily="18" charset="0"/>
            </a:endParaRPr>
          </a:p>
        </p:txBody>
      </p:sp>
      <p:sp>
        <p:nvSpPr>
          <p:cNvPr id="25606" name="Прямоугольник 1"/>
          <p:cNvSpPr>
            <a:spLocks noChangeArrowheads="1"/>
          </p:cNvSpPr>
          <p:nvPr/>
        </p:nvSpPr>
        <p:spPr bwMode="auto">
          <a:xfrm>
            <a:off x="935038" y="1646238"/>
            <a:ext cx="10875962"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1500" indent="-5715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buFont typeface="Arial" panose="020B0604020202020204" pitchFamily="34" charset="0"/>
              <a:buChar char="•"/>
            </a:pPr>
            <a:r>
              <a:rPr lang="en-US" altLang="ru-RU" sz="2800"/>
              <a:t>Taking the work of someone else (or having them do the work for you) and then calling it your own</a:t>
            </a:r>
          </a:p>
          <a:p>
            <a:pPr>
              <a:buFont typeface="Arial" panose="020B0604020202020204" pitchFamily="34" charset="0"/>
              <a:buChar char="•"/>
            </a:pPr>
            <a:r>
              <a:rPr lang="en-US" altLang="ru-RU" sz="2800"/>
              <a:t>Quoting, summarizing or paraphrasing material in your work without citing the source</a:t>
            </a:r>
          </a:p>
          <a:p>
            <a:pPr>
              <a:buFont typeface="Arial" panose="020B0604020202020204" pitchFamily="34" charset="0"/>
              <a:buChar char="•"/>
            </a:pPr>
            <a:r>
              <a:rPr lang="en-US" altLang="ru-RU" sz="2800"/>
              <a:t>Citing sources you didn’t use</a:t>
            </a:r>
          </a:p>
          <a:p>
            <a:pPr>
              <a:buFont typeface="Arial" panose="020B0604020202020204" pitchFamily="34" charset="0"/>
              <a:buChar char="•"/>
            </a:pPr>
            <a:r>
              <a:rPr lang="en-US" altLang="ru-RU" sz="2800"/>
              <a:t>Submitting the same piece of work for different assignments, even if they were for different purpose</a:t>
            </a:r>
          </a:p>
          <a:p>
            <a:pPr>
              <a:buFont typeface="Arial" panose="020B0604020202020204" pitchFamily="34" charset="0"/>
              <a:buChar char="•"/>
            </a:pPr>
            <a:r>
              <a:rPr lang="en-US" altLang="ru-RU" sz="2800"/>
              <a:t>Copying so many words or ideas from a source that it makes up the majority of your work</a:t>
            </a:r>
          </a:p>
          <a:p>
            <a:pPr>
              <a:buFont typeface="Arial" panose="020B0604020202020204" pitchFamily="34" charset="0"/>
              <a:buChar char="•"/>
            </a:pPr>
            <a:r>
              <a:rPr lang="en-US" altLang="ru-RU" sz="2800"/>
              <a:t>Translating a text or part of a text, without citing the original and indicating that it is your translation</a:t>
            </a:r>
          </a:p>
        </p:txBody>
      </p:sp>
      <p:pic>
        <p:nvPicPr>
          <p:cNvPr id="25607" name="Изображение 6" descr="Check-icon.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750550" y="0"/>
            <a:ext cx="1441450"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Box 6"/>
          <p:cNvSpPr txBox="1">
            <a:spLocks noChangeArrowheads="1"/>
          </p:cNvSpPr>
          <p:nvPr/>
        </p:nvSpPr>
        <p:spPr bwMode="auto">
          <a:xfrm>
            <a:off x="1066800" y="1838325"/>
            <a:ext cx="10391775" cy="274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150000"/>
              </a:lnSpc>
            </a:pPr>
            <a:r>
              <a:rPr lang="en-US" altLang="ru-RU" sz="4000" b="1"/>
              <a:t>Activity 1. </a:t>
            </a:r>
            <a:r>
              <a:rPr lang="en-US" altLang="ru-RU" sz="4000"/>
              <a:t>Working with a partner, consider the following academic situations and decide if they are plagiarism.</a:t>
            </a:r>
            <a:r>
              <a:rPr lang="ru-RU" altLang="ru-RU" sz="4000"/>
              <a:t> </a:t>
            </a:r>
          </a:p>
        </p:txBody>
      </p:sp>
      <p:pic>
        <p:nvPicPr>
          <p:cNvPr id="27650" name="Изображение 7" descr="question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25150" y="0"/>
            <a:ext cx="1466850"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1" name="Номер слайда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5A7587D-EF37-4D51-A878-82E335D443B7}" type="slidenum">
              <a:rPr lang="ru-RU" altLang="ru-RU">
                <a:solidFill>
                  <a:srgbClr val="0D0D0D"/>
                </a:solidFill>
                <a:latin typeface="Times New Roman" panose="02020603050405020304" pitchFamily="18" charset="0"/>
              </a:rPr>
              <a:pPr/>
              <a:t>7</a:t>
            </a:fld>
            <a:endParaRPr lang="ru-RU" altLang="ru-RU">
              <a:solidFill>
                <a:srgbClr val="0D0D0D"/>
              </a:solidFill>
              <a:latin typeface="Times New Roman" panose="02020603050405020304" pitchFamily="18" charset="0"/>
            </a:endParaRPr>
          </a:p>
        </p:txBody>
      </p:sp>
      <p:sp>
        <p:nvSpPr>
          <p:cNvPr id="27652" name="Нижний колонтитул 3"/>
          <p:cNvSpPr>
            <a:spLocks noGrp="1"/>
          </p:cNvSpPr>
          <p:nvPr>
            <p:ph type="ftr" sz="quarter" idx="11"/>
          </p:nvPr>
        </p:nvSpPr>
        <p:spPr bwMode="auto">
          <a:xfrm>
            <a:off x="4967288" y="6583363"/>
            <a:ext cx="5902325" cy="2746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a:solidFill>
                  <a:srgbClr val="002060"/>
                </a:solidFill>
                <a:latin typeface="Merienda One" charset="0"/>
                <a:hlinkClick r:id="rId4"/>
              </a:rPr>
              <a:t>www.saccwasp.com E-mail: saccwasp@gmail.com </a:t>
            </a:r>
            <a:endParaRPr lang="ru-RU" altLang="ru-RU">
              <a:solidFill>
                <a:srgbClr val="002060"/>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613437" y="457799"/>
            <a:ext cx="8432799" cy="830997"/>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ru-RU" sz="4800">
                <a:solidFill>
                  <a:srgbClr val="FFFFFF"/>
                </a:solidFill>
              </a:rPr>
              <a:t>Types of plagiarism</a:t>
            </a:r>
            <a:endParaRPr lang="ru-RU" altLang="ru-RU" sz="4800">
              <a:solidFill>
                <a:srgbClr val="FFFFFF"/>
              </a:solidFill>
            </a:endParaRPr>
          </a:p>
        </p:txBody>
      </p:sp>
      <p:sp>
        <p:nvSpPr>
          <p:cNvPr id="29700" name="Номер слайда 10"/>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65B5F85-117E-4CBA-8387-EC6C28B71170}" type="slidenum">
              <a:rPr lang="ru-RU" altLang="ru-RU">
                <a:solidFill>
                  <a:srgbClr val="0D0D0D"/>
                </a:solidFill>
                <a:latin typeface="Times New Roman" panose="02020603050405020304" pitchFamily="18" charset="0"/>
              </a:rPr>
              <a:pPr/>
              <a:t>8</a:t>
            </a:fld>
            <a:endParaRPr lang="ru-RU" altLang="ru-RU">
              <a:solidFill>
                <a:srgbClr val="0D0D0D"/>
              </a:solidFill>
              <a:latin typeface="Times New Roman" panose="02020603050405020304" pitchFamily="18" charset="0"/>
            </a:endParaRPr>
          </a:p>
        </p:txBody>
      </p:sp>
      <p:sp>
        <p:nvSpPr>
          <p:cNvPr id="29701" name="Нижний колонтитул 3"/>
          <p:cNvSpPr>
            <a:spLocks noGrp="1"/>
          </p:cNvSpPr>
          <p:nvPr>
            <p:ph type="ftr" sz="quarter" idx="11"/>
          </p:nvPr>
        </p:nvSpPr>
        <p:spPr bwMode="auto">
          <a:xfrm>
            <a:off x="4967288" y="6583363"/>
            <a:ext cx="5902325" cy="2746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a:solidFill>
                  <a:srgbClr val="002060"/>
                </a:solidFill>
                <a:latin typeface="Merienda One" charset="0"/>
                <a:hlinkClick r:id="rId3"/>
              </a:rPr>
              <a:t>www.saccwasp.com E-mail: saccwasp@gmail.com </a:t>
            </a:r>
            <a:endParaRPr lang="ru-RU" altLang="ru-RU">
              <a:solidFill>
                <a:srgbClr val="002060"/>
              </a:solidFill>
              <a:latin typeface="Times New Roman" panose="02020603050405020304" pitchFamily="18" charset="0"/>
            </a:endParaRPr>
          </a:p>
        </p:txBody>
      </p:sp>
      <p:sp>
        <p:nvSpPr>
          <p:cNvPr id="29702" name="Прямоугольник 1"/>
          <p:cNvSpPr>
            <a:spLocks noChangeArrowheads="1"/>
          </p:cNvSpPr>
          <p:nvPr/>
        </p:nvSpPr>
        <p:spPr bwMode="auto">
          <a:xfrm>
            <a:off x="1612900" y="1579563"/>
            <a:ext cx="911225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1500" indent="-5715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nSpc>
                <a:spcPct val="200000"/>
              </a:lnSpc>
              <a:buFont typeface="Arial" panose="020B0604020202020204" pitchFamily="34" charset="0"/>
              <a:buChar char="•"/>
            </a:pPr>
            <a:r>
              <a:rPr lang="en-US" altLang="ru-RU" sz="3600"/>
              <a:t>Word-for-Word Plagiarism</a:t>
            </a:r>
          </a:p>
          <a:p>
            <a:pPr>
              <a:lnSpc>
                <a:spcPct val="200000"/>
              </a:lnSpc>
              <a:buFont typeface="Arial" panose="020B0604020202020204" pitchFamily="34" charset="0"/>
              <a:buChar char="•"/>
            </a:pPr>
            <a:r>
              <a:rPr lang="en-US" altLang="ru-RU" sz="3600"/>
              <a:t>Patchwork Plagiarism</a:t>
            </a:r>
          </a:p>
          <a:p>
            <a:pPr>
              <a:lnSpc>
                <a:spcPct val="200000"/>
              </a:lnSpc>
              <a:buFont typeface="Arial" panose="020B0604020202020204" pitchFamily="34" charset="0"/>
              <a:buChar char="•"/>
            </a:pPr>
            <a:r>
              <a:rPr lang="en-US" altLang="ru-RU" sz="3600"/>
              <a:t>Substitutive Plagiarism (Inappropriate Paraphrasing)</a:t>
            </a:r>
          </a:p>
        </p:txBody>
      </p:sp>
      <p:pic>
        <p:nvPicPr>
          <p:cNvPr id="29703" name="Изображение 6" descr="Check-icon.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750550" y="0"/>
            <a:ext cx="1441450"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Box 3"/>
          <p:cNvSpPr txBox="1">
            <a:spLocks noChangeArrowheads="1"/>
          </p:cNvSpPr>
          <p:nvPr/>
        </p:nvSpPr>
        <p:spPr bwMode="auto">
          <a:xfrm>
            <a:off x="1019175" y="3238500"/>
            <a:ext cx="31670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ru-RU"/>
          </a:p>
        </p:txBody>
      </p:sp>
      <p:sp>
        <p:nvSpPr>
          <p:cNvPr id="31746"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D5E5169-F0A9-4B64-9202-6B9B79A7AA5D}" type="slidenum">
              <a:rPr lang="ru-RU" altLang="ru-RU">
                <a:solidFill>
                  <a:srgbClr val="0D0D0D"/>
                </a:solidFill>
                <a:latin typeface="Times New Roman" panose="02020603050405020304" pitchFamily="18" charset="0"/>
              </a:rPr>
              <a:pPr/>
              <a:t>9</a:t>
            </a:fld>
            <a:endParaRPr lang="ru-RU" altLang="ru-RU">
              <a:solidFill>
                <a:srgbClr val="0D0D0D"/>
              </a:solidFill>
              <a:latin typeface="Times New Roman" panose="02020603050405020304" pitchFamily="18" charset="0"/>
            </a:endParaRPr>
          </a:p>
        </p:txBody>
      </p:sp>
      <p:sp>
        <p:nvSpPr>
          <p:cNvPr id="31747" name="Нижний колонтитул 3"/>
          <p:cNvSpPr>
            <a:spLocks noGrp="1"/>
          </p:cNvSpPr>
          <p:nvPr>
            <p:ph type="ftr" sz="quarter" idx="11"/>
          </p:nvPr>
        </p:nvSpPr>
        <p:spPr bwMode="auto">
          <a:xfrm>
            <a:off x="4967288" y="6583363"/>
            <a:ext cx="5902325" cy="2746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a:solidFill>
                  <a:srgbClr val="002060"/>
                </a:solidFill>
                <a:latin typeface="Merienda One" charset="0"/>
                <a:hlinkClick r:id="rId3"/>
              </a:rPr>
              <a:t>www.saccwasp.com E-mail: saccwasp@gmail.com </a:t>
            </a:r>
            <a:endParaRPr lang="ru-RU" altLang="ru-RU">
              <a:solidFill>
                <a:srgbClr val="002060"/>
              </a:solidFill>
              <a:latin typeface="Times New Roman" panose="02020603050405020304" pitchFamily="18" charset="0"/>
            </a:endParaRPr>
          </a:p>
        </p:txBody>
      </p:sp>
      <p:pic>
        <p:nvPicPr>
          <p:cNvPr id="31748" name="Picture 2"/>
          <p:cNvPicPr>
            <a:picLocks noChangeAspect="1" noChangeArrowheads="1"/>
          </p:cNvPicPr>
          <p:nvPr/>
        </p:nvPicPr>
        <p:blipFill>
          <a:blip r:embed="rId4">
            <a:extLst>
              <a:ext uri="{28A0092B-C50C-407E-A947-70E740481C1C}">
                <a14:useLocalDpi xmlns:a14="http://schemas.microsoft.com/office/drawing/2010/main" val="0"/>
              </a:ext>
            </a:extLst>
          </a:blip>
          <a:srcRect l="4951" t="4826" r="4922" b="60028"/>
          <a:stretch>
            <a:fillRect/>
          </a:stretch>
        </p:blipFill>
        <p:spPr bwMode="auto">
          <a:xfrm>
            <a:off x="0" y="1762125"/>
            <a:ext cx="12093575" cy="3689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749" name="Изображение 8" descr="question2.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0725150" y="0"/>
            <a:ext cx="1466850"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p:cNvSpPr txBox="1"/>
          <p:nvPr/>
        </p:nvSpPr>
        <p:spPr>
          <a:xfrm>
            <a:off x="1613437" y="457799"/>
            <a:ext cx="8432799" cy="830997"/>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ru-RU" sz="4800">
                <a:solidFill>
                  <a:srgbClr val="FFFFFF"/>
                </a:solidFill>
              </a:rPr>
              <a:t>Original source</a:t>
            </a:r>
            <a:endParaRPr lang="ru-RU" altLang="ru-RU" sz="4800">
              <a:solidFill>
                <a:srgbClr val="FFFFFF"/>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нтеграл">
  <a:themeElements>
    <a:clrScheme name="Теплый синий">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Другая 1">
      <a:majorFont>
        <a:latin typeface="Times New Roman"/>
        <a:ea typeface=""/>
        <a:cs typeface=""/>
      </a:majorFont>
      <a:minorFont>
        <a:latin typeface="Times New Roman"/>
        <a:ea typeface=""/>
        <a:cs typeface=""/>
      </a:minorFont>
    </a:fontScheme>
    <a:fmtScheme name="Интеграл">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9017</TotalTime>
  <Words>924</Words>
  <Application>Microsoft Office PowerPoint</Application>
  <PresentationFormat>Широкоэкранный</PresentationFormat>
  <Paragraphs>194</Paragraphs>
  <Slides>32</Slides>
  <Notes>20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32</vt:i4>
      </vt:variant>
    </vt:vector>
  </HeadingPairs>
  <TitlesOfParts>
    <vt:vector size="40" baseType="lpstr">
      <vt:lpstr>Arial</vt:lpstr>
      <vt:lpstr>Calibri</vt:lpstr>
      <vt:lpstr>Merienda One</vt:lpstr>
      <vt:lpstr>Times New Roman</vt:lpstr>
      <vt:lpstr>Tw Cen MT</vt:lpstr>
      <vt:lpstr>Wingdings</vt:lpstr>
      <vt:lpstr>Wingdings 3</vt:lpstr>
      <vt:lpstr>Интеграл</vt:lpstr>
      <vt:lpstr>How to deal with plagiarism</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Thank you for your attention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Marina</dc:creator>
  <cp:lastModifiedBy>user</cp:lastModifiedBy>
  <cp:revision>162</cp:revision>
  <dcterms:created xsi:type="dcterms:W3CDTF">2015-11-15T18:49:26Z</dcterms:created>
  <dcterms:modified xsi:type="dcterms:W3CDTF">2019-12-25T06:08:24Z</dcterms:modified>
</cp:coreProperties>
</file>