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5"/>
  </p:notesMasterIdLst>
  <p:handoutMasterIdLst>
    <p:handoutMasterId r:id="rId26"/>
  </p:handoutMasterIdLst>
  <p:sldIdLst>
    <p:sldId id="257" r:id="rId3"/>
    <p:sldId id="268" r:id="rId4"/>
    <p:sldId id="267" r:id="rId5"/>
    <p:sldId id="269"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70" r:id="rId19"/>
    <p:sldId id="284" r:id="rId20"/>
    <p:sldId id="285" r:id="rId21"/>
    <p:sldId id="286" r:id="rId22"/>
    <p:sldId id="287" r:id="rId23"/>
    <p:sldId id="288" r:id="rId24"/>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515E14EF-2FDE-492F-AF14-FA508C886C15}">
          <p14:sldIdLst>
            <p14:sldId id="257"/>
            <p14:sldId id="268"/>
            <p14:sldId id="267"/>
            <p14:sldId id="269"/>
            <p14:sldId id="272"/>
            <p14:sldId id="273"/>
            <p14:sldId id="274"/>
            <p14:sldId id="275"/>
            <p14:sldId id="276"/>
            <p14:sldId id="277"/>
            <p14:sldId id="278"/>
            <p14:sldId id="279"/>
            <p14:sldId id="280"/>
            <p14:sldId id="281"/>
            <p14:sldId id="282"/>
            <p14:sldId id="283"/>
            <p14:sldId id="270"/>
            <p14:sldId id="284"/>
            <p14:sldId id="285"/>
            <p14:sldId id="286"/>
            <p14:sldId id="287"/>
            <p14:sldId id="288"/>
          </p14:sldIdLst>
        </p14:section>
      </p14:sectionLst>
    </p:ext>
    <p:ext uri="{EFAFB233-063F-42B5-8137-9DF3F51BA10A}">
      <p15:sldGuideLst xmlns:p15="http://schemas.microsoft.com/office/powerpoint/2012/main">
        <p15:guide id="1" orient="horz" pos="2160">
          <p15:clr>
            <a:srgbClr val="A4A3A4"/>
          </p15:clr>
        </p15:guide>
        <p15:guide id="2" orient="horz" pos="1072">
          <p15:clr>
            <a:srgbClr val="A4A3A4"/>
          </p15:clr>
        </p15:guide>
        <p15:guide id="3" orient="horz" pos="3888">
          <p15:clr>
            <a:srgbClr val="A4A3A4"/>
          </p15:clr>
        </p15:guide>
        <p15:guide id="4" orient="horz" pos="368">
          <p15:clr>
            <a:srgbClr val="A4A3A4"/>
          </p15:clr>
        </p15:guide>
        <p15:guide id="5" pos="3839">
          <p15:clr>
            <a:srgbClr val="A4A3A4"/>
          </p15:clr>
        </p15:guide>
        <p15:guide id="6" pos="768">
          <p15:clr>
            <a:srgbClr val="A4A3A4"/>
          </p15:clr>
        </p15:guide>
        <p15:guide id="7" pos="729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660"/>
  </p:normalViewPr>
  <p:slideViewPr>
    <p:cSldViewPr>
      <p:cViewPr varScale="1">
        <p:scale>
          <a:sx n="88" d="100"/>
          <a:sy n="88" d="100"/>
        </p:scale>
        <p:origin x="522" y="96"/>
      </p:cViewPr>
      <p:guideLst>
        <p:guide orient="horz" pos="2160"/>
        <p:guide orient="horz" pos="1072"/>
        <p:guide orient="horz" pos="3888"/>
        <p:guide orient="horz" pos="368"/>
        <p:guide pos="3839"/>
        <p:guide pos="768"/>
        <p:guide pos="7294"/>
      </p:guideLst>
    </p:cSldViewPr>
  </p:slideViewPr>
  <p:notesTextViewPr>
    <p:cViewPr>
      <p:scale>
        <a:sx n="1" d="1"/>
        <a:sy n="1" d="1"/>
      </p:scale>
      <p:origin x="0" y="0"/>
    </p:cViewPr>
  </p:notesTextViewPr>
  <p:notesViewPr>
    <p:cSldViewPr showGuides="1">
      <p:cViewPr varScale="1">
        <p:scale>
          <a:sx n="84" d="100"/>
          <a:sy n="84" d="100"/>
        </p:scale>
        <p:origin x="1002"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44EEC-B3A4-48BD-9B96-B7FED9C09504}" type="doc">
      <dgm:prSet loTypeId="urn:microsoft.com/office/officeart/2005/8/layout/radial2" loCatId="relationship" qsTypeId="urn:microsoft.com/office/officeart/2005/8/quickstyle/simple3" qsCatId="simple" csTypeId="urn:microsoft.com/office/officeart/2005/8/colors/colorful3" csCatId="colorful" phldr="1"/>
      <dgm:spPr/>
      <dgm:t>
        <a:bodyPr/>
        <a:lstStyle/>
        <a:p>
          <a:endParaRPr lang="ru-RU"/>
        </a:p>
      </dgm:t>
    </dgm:pt>
    <dgm:pt modelId="{30F54B83-BD75-4F48-8CFF-F6F97D2170A2}">
      <dgm:prSet phldrT="[Текст]"/>
      <dgm:spPr/>
      <dgm:t>
        <a:bodyPr/>
        <a:lstStyle/>
        <a:p>
          <a:r>
            <a:rPr lang="en-US" dirty="0" smtClean="0"/>
            <a:t>Phonetic</a:t>
          </a:r>
          <a:endParaRPr lang="ru-RU" dirty="0"/>
        </a:p>
      </dgm:t>
    </dgm:pt>
    <dgm:pt modelId="{E2A70715-BC9F-4409-9EB3-557AFCF35D2F}" type="parTrans" cxnId="{0444DB7C-9BC2-4FD5-AA43-1E48DA278417}">
      <dgm:prSet/>
      <dgm:spPr/>
      <dgm:t>
        <a:bodyPr/>
        <a:lstStyle/>
        <a:p>
          <a:endParaRPr lang="ru-RU"/>
        </a:p>
      </dgm:t>
    </dgm:pt>
    <dgm:pt modelId="{9E1927F1-BF74-4478-A82E-BB48FBDDF7A5}" type="sibTrans" cxnId="{0444DB7C-9BC2-4FD5-AA43-1E48DA278417}">
      <dgm:prSet/>
      <dgm:spPr/>
      <dgm:t>
        <a:bodyPr/>
        <a:lstStyle/>
        <a:p>
          <a:endParaRPr lang="ru-RU"/>
        </a:p>
      </dgm:t>
    </dgm:pt>
    <dgm:pt modelId="{8B65CF5D-2194-4D90-9E4F-3E81148BD5D0}">
      <dgm:prSet phldrT="[Текст]"/>
      <dgm:spPr/>
      <dgm:t>
        <a:bodyPr/>
        <a:lstStyle/>
        <a:p>
          <a:r>
            <a:rPr lang="en-US" dirty="0" smtClean="0"/>
            <a:t>a similarity between the sound image of the word and its meaning</a:t>
          </a:r>
          <a:endParaRPr lang="ru-RU" dirty="0"/>
        </a:p>
      </dgm:t>
    </dgm:pt>
    <dgm:pt modelId="{18FE239F-0455-4BBD-9B67-0756B3ECF22B}" type="parTrans" cxnId="{9A05C969-467F-472F-825B-89201B568D0F}">
      <dgm:prSet/>
      <dgm:spPr/>
      <dgm:t>
        <a:bodyPr/>
        <a:lstStyle/>
        <a:p>
          <a:endParaRPr lang="ru-RU"/>
        </a:p>
      </dgm:t>
    </dgm:pt>
    <dgm:pt modelId="{56082214-BEA0-468B-ADB2-C763249CD819}" type="sibTrans" cxnId="{9A05C969-467F-472F-825B-89201B568D0F}">
      <dgm:prSet/>
      <dgm:spPr/>
      <dgm:t>
        <a:bodyPr/>
        <a:lstStyle/>
        <a:p>
          <a:endParaRPr lang="ru-RU"/>
        </a:p>
      </dgm:t>
    </dgm:pt>
    <dgm:pt modelId="{8126EAC0-6E80-4A25-83C8-822BC412B5E6}">
      <dgm:prSet phldrT="[Текст]"/>
      <dgm:spPr/>
      <dgm:t>
        <a:bodyPr/>
        <a:lstStyle/>
        <a:p>
          <a:r>
            <a:rPr lang="en-US" dirty="0" smtClean="0"/>
            <a:t>Semantic</a:t>
          </a:r>
          <a:endParaRPr lang="ru-RU" dirty="0"/>
        </a:p>
      </dgm:t>
    </dgm:pt>
    <dgm:pt modelId="{351A8860-DC34-4040-B020-46CEC04F5EF4}" type="parTrans" cxnId="{EE5E9850-2EFF-4148-BF34-BB7E6C4F8563}">
      <dgm:prSet/>
      <dgm:spPr/>
      <dgm:t>
        <a:bodyPr/>
        <a:lstStyle/>
        <a:p>
          <a:endParaRPr lang="ru-RU"/>
        </a:p>
      </dgm:t>
    </dgm:pt>
    <dgm:pt modelId="{65D0D4AE-4253-4FD3-B13C-A3BD6ABE3A30}" type="sibTrans" cxnId="{EE5E9850-2EFF-4148-BF34-BB7E6C4F8563}">
      <dgm:prSet/>
      <dgm:spPr/>
      <dgm:t>
        <a:bodyPr/>
        <a:lstStyle/>
        <a:p>
          <a:endParaRPr lang="ru-RU"/>
        </a:p>
      </dgm:t>
    </dgm:pt>
    <dgm:pt modelId="{3AE954C0-963B-4A48-9E0F-F24D9A3BAA12}">
      <dgm:prSet phldrT="[Текст]"/>
      <dgm:spPr/>
      <dgm:t>
        <a:bodyPr/>
        <a:lstStyle/>
        <a:p>
          <a:r>
            <a:rPr lang="en-US" dirty="0" smtClean="0"/>
            <a:t>the combinations of direct and figurative meanings of the same word</a:t>
          </a:r>
          <a:endParaRPr lang="ru-RU" dirty="0"/>
        </a:p>
      </dgm:t>
    </dgm:pt>
    <dgm:pt modelId="{59599807-7AFE-4649-96C0-77B1213996B7}" type="parTrans" cxnId="{30DBC3D3-337E-4E92-AD9D-3D2712E7F723}">
      <dgm:prSet/>
      <dgm:spPr/>
      <dgm:t>
        <a:bodyPr/>
        <a:lstStyle/>
        <a:p>
          <a:endParaRPr lang="ru-RU"/>
        </a:p>
      </dgm:t>
    </dgm:pt>
    <dgm:pt modelId="{C2F08F41-0998-4F1E-A811-8CD7A706B7A5}" type="sibTrans" cxnId="{30DBC3D3-337E-4E92-AD9D-3D2712E7F723}">
      <dgm:prSet/>
      <dgm:spPr/>
      <dgm:t>
        <a:bodyPr/>
        <a:lstStyle/>
        <a:p>
          <a:endParaRPr lang="ru-RU"/>
        </a:p>
      </dgm:t>
    </dgm:pt>
    <dgm:pt modelId="{DD4B1514-E81A-4143-BBB5-3411AAC5D923}">
      <dgm:prSet phldrT="[Текст]"/>
      <dgm:spPr/>
      <dgm:t>
        <a:bodyPr/>
        <a:lstStyle/>
        <a:p>
          <a:r>
            <a:rPr lang="en-US" dirty="0" smtClean="0"/>
            <a:t>E.g. Everest was a shop at the highest floor of the mall</a:t>
          </a:r>
          <a:endParaRPr lang="ru-RU" dirty="0"/>
        </a:p>
      </dgm:t>
    </dgm:pt>
    <dgm:pt modelId="{8C3B4350-76C6-4F7F-B0E8-0FB2BA0458E9}" type="parTrans" cxnId="{6DFB3F07-6C3B-4095-A632-29CF82EAEF09}">
      <dgm:prSet/>
      <dgm:spPr/>
      <dgm:t>
        <a:bodyPr/>
        <a:lstStyle/>
        <a:p>
          <a:endParaRPr lang="ru-RU"/>
        </a:p>
      </dgm:t>
    </dgm:pt>
    <dgm:pt modelId="{B7028DEB-DEF4-4AC3-9446-BEE5C785209B}" type="sibTrans" cxnId="{6DFB3F07-6C3B-4095-A632-29CF82EAEF09}">
      <dgm:prSet/>
      <dgm:spPr/>
      <dgm:t>
        <a:bodyPr/>
        <a:lstStyle/>
        <a:p>
          <a:endParaRPr lang="ru-RU"/>
        </a:p>
      </dgm:t>
    </dgm:pt>
    <dgm:pt modelId="{1F4D73EE-B228-42FE-85E7-E8E27F3D602E}">
      <dgm:prSet phldrT="[Текст]"/>
      <dgm:spPr/>
      <dgm:t>
        <a:bodyPr/>
        <a:lstStyle/>
        <a:p>
          <a:r>
            <a:rPr lang="en-US" dirty="0" smtClean="0"/>
            <a:t>the relationship between morphemes</a:t>
          </a:r>
          <a:endParaRPr lang="ru-RU" dirty="0"/>
        </a:p>
      </dgm:t>
    </dgm:pt>
    <dgm:pt modelId="{BF6C4FE7-D71E-42F6-8EFC-4E851D8553D3}" type="parTrans" cxnId="{5BDE2BDF-67A5-431E-A806-BFB1790C4DAD}">
      <dgm:prSet/>
      <dgm:spPr/>
      <dgm:t>
        <a:bodyPr/>
        <a:lstStyle/>
        <a:p>
          <a:endParaRPr lang="ru-RU"/>
        </a:p>
      </dgm:t>
    </dgm:pt>
    <dgm:pt modelId="{779A92F5-6A84-457E-BF39-CB40032B251D}" type="sibTrans" cxnId="{5BDE2BDF-67A5-431E-A806-BFB1790C4DAD}">
      <dgm:prSet/>
      <dgm:spPr/>
      <dgm:t>
        <a:bodyPr/>
        <a:lstStyle/>
        <a:p>
          <a:endParaRPr lang="ru-RU"/>
        </a:p>
      </dgm:t>
    </dgm:pt>
    <dgm:pt modelId="{836AB2C4-D877-4899-9E58-6A39C1291D97}">
      <dgm:prSet phldrT="[Текст]"/>
      <dgm:spPr/>
      <dgm:t>
        <a:bodyPr/>
        <a:lstStyle/>
        <a:p>
          <a:r>
            <a:rPr lang="en-US" dirty="0" smtClean="0"/>
            <a:t>E.g. law-lawful-lawfulness-unlawful</a:t>
          </a:r>
          <a:endParaRPr lang="ru-RU" dirty="0"/>
        </a:p>
      </dgm:t>
    </dgm:pt>
    <dgm:pt modelId="{77BF89B4-B958-4138-A928-5124E621DFB6}" type="parTrans" cxnId="{35EE1758-21EA-48B1-AC0F-2957D3D393D0}">
      <dgm:prSet/>
      <dgm:spPr/>
      <dgm:t>
        <a:bodyPr/>
        <a:lstStyle/>
        <a:p>
          <a:endParaRPr lang="ru-RU"/>
        </a:p>
      </dgm:t>
    </dgm:pt>
    <dgm:pt modelId="{D999DF04-8D3C-4A02-B676-C70DB9EBF0E9}" type="sibTrans" cxnId="{35EE1758-21EA-48B1-AC0F-2957D3D393D0}">
      <dgm:prSet/>
      <dgm:spPr/>
      <dgm:t>
        <a:bodyPr/>
        <a:lstStyle/>
        <a:p>
          <a:endParaRPr lang="ru-RU"/>
        </a:p>
      </dgm:t>
    </dgm:pt>
    <dgm:pt modelId="{A242B6D5-07FE-43C8-83D3-8CD354A48660}">
      <dgm:prSet phldrT="[Текст]"/>
      <dgm:spPr/>
      <dgm:t>
        <a:bodyPr/>
        <a:lstStyle/>
        <a:p>
          <a:r>
            <a:rPr lang="en-US" dirty="0" smtClean="0"/>
            <a:t>E.g. hush, bark, pee-wee</a:t>
          </a:r>
          <a:endParaRPr lang="ru-RU" dirty="0"/>
        </a:p>
      </dgm:t>
    </dgm:pt>
    <dgm:pt modelId="{E03F351C-37BB-407F-8126-A347FD5ECE7E}" type="parTrans" cxnId="{D89B0F17-EA13-4CF8-80FD-DAD77C4C7697}">
      <dgm:prSet/>
      <dgm:spPr/>
      <dgm:t>
        <a:bodyPr/>
        <a:lstStyle/>
        <a:p>
          <a:endParaRPr lang="ru-RU"/>
        </a:p>
      </dgm:t>
    </dgm:pt>
    <dgm:pt modelId="{BF954A71-D7AA-405B-953F-8FA30F98D8DA}" type="sibTrans" cxnId="{D89B0F17-EA13-4CF8-80FD-DAD77C4C7697}">
      <dgm:prSet/>
      <dgm:spPr/>
      <dgm:t>
        <a:bodyPr/>
        <a:lstStyle/>
        <a:p>
          <a:endParaRPr lang="ru-RU"/>
        </a:p>
      </dgm:t>
    </dgm:pt>
    <dgm:pt modelId="{646E4C1B-7C43-421A-8F7E-87230B824C13}">
      <dgm:prSet phldrT="[Текст]"/>
      <dgm:spPr/>
      <dgm:t>
        <a:bodyPr/>
        <a:lstStyle/>
        <a:p>
          <a:r>
            <a:rPr lang="en-US" dirty="0" smtClean="0"/>
            <a:t>Morphological</a:t>
          </a:r>
          <a:endParaRPr lang="ru-RU" dirty="0"/>
        </a:p>
      </dgm:t>
    </dgm:pt>
    <dgm:pt modelId="{B18BD0E8-2EB3-454E-B544-D0C20CEC9EB2}" type="sibTrans" cxnId="{F8EC15E8-DBE5-42DA-9917-EA45762C6DDE}">
      <dgm:prSet/>
      <dgm:spPr/>
      <dgm:t>
        <a:bodyPr/>
        <a:lstStyle/>
        <a:p>
          <a:endParaRPr lang="ru-RU"/>
        </a:p>
      </dgm:t>
    </dgm:pt>
    <dgm:pt modelId="{4A988617-395B-468B-A9B6-09599CDFE3BC}" type="parTrans" cxnId="{F8EC15E8-DBE5-42DA-9917-EA45762C6DDE}">
      <dgm:prSet/>
      <dgm:spPr/>
      <dgm:t>
        <a:bodyPr/>
        <a:lstStyle/>
        <a:p>
          <a:endParaRPr lang="ru-RU"/>
        </a:p>
      </dgm:t>
    </dgm:pt>
    <dgm:pt modelId="{E0B14663-B735-40DF-9964-A41FEC6F6E77}">
      <dgm:prSet/>
      <dgm:spPr/>
      <dgm:t>
        <a:bodyPr/>
        <a:lstStyle/>
        <a:p>
          <a:r>
            <a:rPr lang="en-US" dirty="0" smtClean="0"/>
            <a:t>Non-motivated words</a:t>
          </a:r>
          <a:endParaRPr lang="ru-RU" dirty="0"/>
        </a:p>
      </dgm:t>
    </dgm:pt>
    <dgm:pt modelId="{17CE6D11-D4F8-4E3A-B77E-BC45171F9C27}" type="parTrans" cxnId="{1DF060AB-8627-4494-A14D-AC4F7CE44E5E}">
      <dgm:prSet/>
      <dgm:spPr/>
      <dgm:t>
        <a:bodyPr/>
        <a:lstStyle/>
        <a:p>
          <a:endParaRPr lang="ru-RU"/>
        </a:p>
      </dgm:t>
    </dgm:pt>
    <dgm:pt modelId="{1CA24AE5-6414-4552-9F08-C4BCD1920C1C}" type="sibTrans" cxnId="{1DF060AB-8627-4494-A14D-AC4F7CE44E5E}">
      <dgm:prSet/>
      <dgm:spPr/>
      <dgm:t>
        <a:bodyPr/>
        <a:lstStyle/>
        <a:p>
          <a:endParaRPr lang="ru-RU"/>
        </a:p>
      </dgm:t>
    </dgm:pt>
    <dgm:pt modelId="{D01AD958-13BE-4880-A3AC-A00A427CAC00}">
      <dgm:prSet/>
      <dgm:spPr/>
      <dgm:t>
        <a:bodyPr/>
        <a:lstStyle/>
        <a:p>
          <a:r>
            <a:rPr lang="en-US" dirty="0" smtClean="0"/>
            <a:t>the connection between the form and meaning is conventional</a:t>
          </a:r>
          <a:endParaRPr lang="ru-RU" dirty="0"/>
        </a:p>
      </dgm:t>
    </dgm:pt>
    <dgm:pt modelId="{6B514EA4-1CB1-4209-B7E6-93960AABC982}" type="parTrans" cxnId="{48B06E52-3B01-404A-8C21-38A61A01DC1D}">
      <dgm:prSet/>
      <dgm:spPr/>
      <dgm:t>
        <a:bodyPr/>
        <a:lstStyle/>
        <a:p>
          <a:endParaRPr lang="ru-RU"/>
        </a:p>
      </dgm:t>
    </dgm:pt>
    <dgm:pt modelId="{5B9230D6-B457-4C51-B38E-AF203C522326}" type="sibTrans" cxnId="{48B06E52-3B01-404A-8C21-38A61A01DC1D}">
      <dgm:prSet/>
      <dgm:spPr/>
      <dgm:t>
        <a:bodyPr/>
        <a:lstStyle/>
        <a:p>
          <a:endParaRPr lang="ru-RU"/>
        </a:p>
      </dgm:t>
    </dgm:pt>
    <dgm:pt modelId="{A866F7DB-83F2-45B4-9C41-13ED1B2C5576}">
      <dgm:prSet/>
      <dgm:spPr/>
      <dgm:t>
        <a:bodyPr/>
        <a:lstStyle/>
        <a:p>
          <a:endParaRPr lang="ru-RU"/>
        </a:p>
      </dgm:t>
    </dgm:pt>
    <dgm:pt modelId="{9EF81538-0D21-48ED-8ED8-5C9E1A0DF7D7}" type="parTrans" cxnId="{97F1FB22-43DB-4973-88FC-7067C21D169A}">
      <dgm:prSet/>
      <dgm:spPr/>
      <dgm:t>
        <a:bodyPr/>
        <a:lstStyle/>
        <a:p>
          <a:endParaRPr lang="ru-RU"/>
        </a:p>
      </dgm:t>
    </dgm:pt>
    <dgm:pt modelId="{F2B123B0-DBEF-4AFB-B6E8-E006EBC74943}" type="sibTrans" cxnId="{97F1FB22-43DB-4973-88FC-7067C21D169A}">
      <dgm:prSet/>
      <dgm:spPr/>
      <dgm:t>
        <a:bodyPr/>
        <a:lstStyle/>
        <a:p>
          <a:endParaRPr lang="ru-RU"/>
        </a:p>
      </dgm:t>
    </dgm:pt>
    <dgm:pt modelId="{7653FCC3-648C-491E-AB73-5475FFF49A07}">
      <dgm:prSet/>
      <dgm:spPr/>
      <dgm:t>
        <a:bodyPr/>
        <a:lstStyle/>
        <a:p>
          <a:r>
            <a:rPr lang="en-US" dirty="0" smtClean="0"/>
            <a:t>E.g. What is greener than the grass? – Envy is greener than the grass</a:t>
          </a:r>
          <a:endParaRPr lang="ru-RU" dirty="0"/>
        </a:p>
      </dgm:t>
    </dgm:pt>
    <dgm:pt modelId="{5FCDD9A7-E415-43A1-86A2-83244F5418EC}" type="parTrans" cxnId="{C2B361BA-3424-4343-A2D6-419686AEC41B}">
      <dgm:prSet/>
      <dgm:spPr/>
      <dgm:t>
        <a:bodyPr/>
        <a:lstStyle/>
        <a:p>
          <a:endParaRPr lang="ru-RU"/>
        </a:p>
      </dgm:t>
    </dgm:pt>
    <dgm:pt modelId="{DB74DBA6-FCDF-401E-BF8E-AB8CE33A1B47}" type="sibTrans" cxnId="{C2B361BA-3424-4343-A2D6-419686AEC41B}">
      <dgm:prSet/>
      <dgm:spPr/>
      <dgm:t>
        <a:bodyPr/>
        <a:lstStyle/>
        <a:p>
          <a:endParaRPr lang="ru-RU"/>
        </a:p>
      </dgm:t>
    </dgm:pt>
    <dgm:pt modelId="{E521287E-4A03-4CBD-871A-8BE4B0B5BF31}" type="pres">
      <dgm:prSet presAssocID="{2E044EEC-B3A4-48BD-9B96-B7FED9C09504}" presName="composite" presStyleCnt="0">
        <dgm:presLayoutVars>
          <dgm:chMax val="5"/>
          <dgm:dir/>
          <dgm:animLvl val="ctr"/>
          <dgm:resizeHandles val="exact"/>
        </dgm:presLayoutVars>
      </dgm:prSet>
      <dgm:spPr/>
      <dgm:t>
        <a:bodyPr/>
        <a:lstStyle/>
        <a:p>
          <a:endParaRPr lang="ru-RU"/>
        </a:p>
      </dgm:t>
    </dgm:pt>
    <dgm:pt modelId="{E3A327D2-BDD0-4E79-ABE6-523332C3C356}" type="pres">
      <dgm:prSet presAssocID="{2E044EEC-B3A4-48BD-9B96-B7FED9C09504}" presName="cycle" presStyleCnt="0"/>
      <dgm:spPr/>
    </dgm:pt>
    <dgm:pt modelId="{61F9A1A6-B39E-4D27-BF98-EE8C0480FFEA}" type="pres">
      <dgm:prSet presAssocID="{2E044EEC-B3A4-48BD-9B96-B7FED9C09504}" presName="centerShape" presStyleCnt="0"/>
      <dgm:spPr/>
    </dgm:pt>
    <dgm:pt modelId="{309BC089-17F1-4704-884A-CC8956C94049}" type="pres">
      <dgm:prSet presAssocID="{2E044EEC-B3A4-48BD-9B96-B7FED9C09504}" presName="connSite" presStyleLbl="node1" presStyleIdx="0" presStyleCnt="5"/>
      <dgm:spPr/>
    </dgm:pt>
    <dgm:pt modelId="{85690361-40FD-4EE0-802E-D461F90500D1}" type="pres">
      <dgm:prSet presAssocID="{2E044EEC-B3A4-48BD-9B96-B7FED9C09504}" presName="visible" presStyleLbl="node1" presStyleIdx="0" presStyleCnt="5" custFlipHor="0" custScaleX="137833" custScaleY="152289" custLinFactNeighborX="-20871" custLinFactNeighborY="-11426"/>
      <dgm:spPr>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dgm:spPr>
      <dgm:t>
        <a:bodyPr/>
        <a:lstStyle/>
        <a:p>
          <a:endParaRPr lang="ru-RU"/>
        </a:p>
      </dgm:t>
    </dgm:pt>
    <dgm:pt modelId="{89CDB9C4-0674-4BA2-B620-273590F9F8BB}" type="pres">
      <dgm:prSet presAssocID="{E2A70715-BC9F-4409-9EB3-557AFCF35D2F}" presName="Name25" presStyleLbl="parChTrans1D1" presStyleIdx="0" presStyleCnt="4"/>
      <dgm:spPr/>
      <dgm:t>
        <a:bodyPr/>
        <a:lstStyle/>
        <a:p>
          <a:endParaRPr lang="ru-RU"/>
        </a:p>
      </dgm:t>
    </dgm:pt>
    <dgm:pt modelId="{8FF566B7-D495-42FC-8636-75DA3CE45150}" type="pres">
      <dgm:prSet presAssocID="{30F54B83-BD75-4F48-8CFF-F6F97D2170A2}" presName="node" presStyleCnt="0"/>
      <dgm:spPr/>
    </dgm:pt>
    <dgm:pt modelId="{473B19F3-C2A3-4D36-B57D-2972EC4A2038}" type="pres">
      <dgm:prSet presAssocID="{30F54B83-BD75-4F48-8CFF-F6F97D2170A2}" presName="parentNode" presStyleLbl="node1" presStyleIdx="1" presStyleCnt="5">
        <dgm:presLayoutVars>
          <dgm:chMax val="1"/>
          <dgm:bulletEnabled val="1"/>
        </dgm:presLayoutVars>
      </dgm:prSet>
      <dgm:spPr/>
      <dgm:t>
        <a:bodyPr/>
        <a:lstStyle/>
        <a:p>
          <a:endParaRPr lang="ru-RU"/>
        </a:p>
      </dgm:t>
    </dgm:pt>
    <dgm:pt modelId="{CEECA835-778C-491E-8EF6-3BE51FDB9ECE}" type="pres">
      <dgm:prSet presAssocID="{30F54B83-BD75-4F48-8CFF-F6F97D2170A2}" presName="childNode" presStyleLbl="revTx" presStyleIdx="0" presStyleCnt="4">
        <dgm:presLayoutVars>
          <dgm:bulletEnabled val="1"/>
        </dgm:presLayoutVars>
      </dgm:prSet>
      <dgm:spPr/>
      <dgm:t>
        <a:bodyPr/>
        <a:lstStyle/>
        <a:p>
          <a:endParaRPr lang="ru-RU"/>
        </a:p>
      </dgm:t>
    </dgm:pt>
    <dgm:pt modelId="{E410B94A-0D2F-439C-A2E0-E84D5F107081}" type="pres">
      <dgm:prSet presAssocID="{351A8860-DC34-4040-B020-46CEC04F5EF4}" presName="Name25" presStyleLbl="parChTrans1D1" presStyleIdx="1" presStyleCnt="4"/>
      <dgm:spPr/>
      <dgm:t>
        <a:bodyPr/>
        <a:lstStyle/>
        <a:p>
          <a:endParaRPr lang="ru-RU"/>
        </a:p>
      </dgm:t>
    </dgm:pt>
    <dgm:pt modelId="{FECB5301-DF01-4470-B689-38E175A78447}" type="pres">
      <dgm:prSet presAssocID="{8126EAC0-6E80-4A25-83C8-822BC412B5E6}" presName="node" presStyleCnt="0"/>
      <dgm:spPr/>
    </dgm:pt>
    <dgm:pt modelId="{6DF94C1E-39AA-4063-87F6-981C598BE02F}" type="pres">
      <dgm:prSet presAssocID="{8126EAC0-6E80-4A25-83C8-822BC412B5E6}" presName="parentNode" presStyleLbl="node1" presStyleIdx="2" presStyleCnt="5">
        <dgm:presLayoutVars>
          <dgm:chMax val="1"/>
          <dgm:bulletEnabled val="1"/>
        </dgm:presLayoutVars>
      </dgm:prSet>
      <dgm:spPr/>
      <dgm:t>
        <a:bodyPr/>
        <a:lstStyle/>
        <a:p>
          <a:endParaRPr lang="ru-RU"/>
        </a:p>
      </dgm:t>
    </dgm:pt>
    <dgm:pt modelId="{6F093DC5-D6A8-4D12-8431-DE6EA14539D7}" type="pres">
      <dgm:prSet presAssocID="{8126EAC0-6E80-4A25-83C8-822BC412B5E6}" presName="childNode" presStyleLbl="revTx" presStyleIdx="1" presStyleCnt="4">
        <dgm:presLayoutVars>
          <dgm:bulletEnabled val="1"/>
        </dgm:presLayoutVars>
      </dgm:prSet>
      <dgm:spPr/>
      <dgm:t>
        <a:bodyPr/>
        <a:lstStyle/>
        <a:p>
          <a:endParaRPr lang="ru-RU"/>
        </a:p>
      </dgm:t>
    </dgm:pt>
    <dgm:pt modelId="{2ACC3335-62D7-4295-A8A4-1FB1B512D76B}" type="pres">
      <dgm:prSet presAssocID="{4A988617-395B-468B-A9B6-09599CDFE3BC}" presName="Name25" presStyleLbl="parChTrans1D1" presStyleIdx="2" presStyleCnt="4"/>
      <dgm:spPr/>
      <dgm:t>
        <a:bodyPr/>
        <a:lstStyle/>
        <a:p>
          <a:endParaRPr lang="ru-RU"/>
        </a:p>
      </dgm:t>
    </dgm:pt>
    <dgm:pt modelId="{008D17AF-2961-4680-9626-A51FBF0A210B}" type="pres">
      <dgm:prSet presAssocID="{646E4C1B-7C43-421A-8F7E-87230B824C13}" presName="node" presStyleCnt="0"/>
      <dgm:spPr/>
    </dgm:pt>
    <dgm:pt modelId="{B2ABD8AE-8AF9-4B67-BA50-E12A7F6AC2A8}" type="pres">
      <dgm:prSet presAssocID="{646E4C1B-7C43-421A-8F7E-87230B824C13}" presName="parentNode" presStyleLbl="node1" presStyleIdx="3" presStyleCnt="5">
        <dgm:presLayoutVars>
          <dgm:chMax val="1"/>
          <dgm:bulletEnabled val="1"/>
        </dgm:presLayoutVars>
      </dgm:prSet>
      <dgm:spPr/>
      <dgm:t>
        <a:bodyPr/>
        <a:lstStyle/>
        <a:p>
          <a:endParaRPr lang="ru-RU"/>
        </a:p>
      </dgm:t>
    </dgm:pt>
    <dgm:pt modelId="{2668CDB5-56F2-43F0-8563-C100A386055B}" type="pres">
      <dgm:prSet presAssocID="{646E4C1B-7C43-421A-8F7E-87230B824C13}" presName="childNode" presStyleLbl="revTx" presStyleIdx="2" presStyleCnt="4">
        <dgm:presLayoutVars>
          <dgm:bulletEnabled val="1"/>
        </dgm:presLayoutVars>
      </dgm:prSet>
      <dgm:spPr/>
      <dgm:t>
        <a:bodyPr/>
        <a:lstStyle/>
        <a:p>
          <a:endParaRPr lang="ru-RU"/>
        </a:p>
      </dgm:t>
    </dgm:pt>
    <dgm:pt modelId="{19AE34E4-E589-4036-A2DD-A80E8F852583}" type="pres">
      <dgm:prSet presAssocID="{17CE6D11-D4F8-4E3A-B77E-BC45171F9C27}" presName="Name25" presStyleLbl="parChTrans1D1" presStyleIdx="3" presStyleCnt="4"/>
      <dgm:spPr/>
      <dgm:t>
        <a:bodyPr/>
        <a:lstStyle/>
        <a:p>
          <a:endParaRPr lang="ru-RU"/>
        </a:p>
      </dgm:t>
    </dgm:pt>
    <dgm:pt modelId="{760FE6D8-B21B-4838-9E2F-7856491DEC46}" type="pres">
      <dgm:prSet presAssocID="{E0B14663-B735-40DF-9964-A41FEC6F6E77}" presName="node" presStyleCnt="0"/>
      <dgm:spPr/>
    </dgm:pt>
    <dgm:pt modelId="{2798DA1E-8795-44F9-B363-68D8380E1E12}" type="pres">
      <dgm:prSet presAssocID="{E0B14663-B735-40DF-9964-A41FEC6F6E77}" presName="parentNode" presStyleLbl="node1" presStyleIdx="4" presStyleCnt="5">
        <dgm:presLayoutVars>
          <dgm:chMax val="1"/>
          <dgm:bulletEnabled val="1"/>
        </dgm:presLayoutVars>
      </dgm:prSet>
      <dgm:spPr/>
      <dgm:t>
        <a:bodyPr/>
        <a:lstStyle/>
        <a:p>
          <a:endParaRPr lang="ru-RU"/>
        </a:p>
      </dgm:t>
    </dgm:pt>
    <dgm:pt modelId="{CC7114F0-F3E4-4120-88A7-B572A13EF226}" type="pres">
      <dgm:prSet presAssocID="{E0B14663-B735-40DF-9964-A41FEC6F6E77}" presName="childNode" presStyleLbl="revTx" presStyleIdx="3" presStyleCnt="4">
        <dgm:presLayoutVars>
          <dgm:bulletEnabled val="1"/>
        </dgm:presLayoutVars>
      </dgm:prSet>
      <dgm:spPr/>
      <dgm:t>
        <a:bodyPr/>
        <a:lstStyle/>
        <a:p>
          <a:endParaRPr lang="ru-RU"/>
        </a:p>
      </dgm:t>
    </dgm:pt>
  </dgm:ptLst>
  <dgm:cxnLst>
    <dgm:cxn modelId="{97F1FB22-43DB-4973-88FC-7067C21D169A}" srcId="{E0B14663-B735-40DF-9964-A41FEC6F6E77}" destId="{A866F7DB-83F2-45B4-9C41-13ED1B2C5576}" srcOrd="2" destOrd="0" parTransId="{9EF81538-0D21-48ED-8ED8-5C9E1A0DF7D7}" sibTransId="{F2B123B0-DBEF-4AFB-B6E8-E006EBC74943}"/>
    <dgm:cxn modelId="{48B06E52-3B01-404A-8C21-38A61A01DC1D}" srcId="{E0B14663-B735-40DF-9964-A41FEC6F6E77}" destId="{D01AD958-13BE-4880-A3AC-A00A427CAC00}" srcOrd="0" destOrd="0" parTransId="{6B514EA4-1CB1-4209-B7E6-93960AABC982}" sibTransId="{5B9230D6-B457-4C51-B38E-AF203C522326}"/>
    <dgm:cxn modelId="{4EFA5F0F-875F-40C8-9DEC-E1DB185433AE}" type="presOf" srcId="{8126EAC0-6E80-4A25-83C8-822BC412B5E6}" destId="{6DF94C1E-39AA-4063-87F6-981C598BE02F}" srcOrd="0" destOrd="0" presId="urn:microsoft.com/office/officeart/2005/8/layout/radial2"/>
    <dgm:cxn modelId="{9A640740-2CC6-4075-8085-B3D36AC2E4BF}" type="presOf" srcId="{1F4D73EE-B228-42FE-85E7-E8E27F3D602E}" destId="{2668CDB5-56F2-43F0-8563-C100A386055B}" srcOrd="0" destOrd="0" presId="urn:microsoft.com/office/officeart/2005/8/layout/radial2"/>
    <dgm:cxn modelId="{5FE2EAA6-63F2-4317-89DF-FEFED78F6DFD}" type="presOf" srcId="{4A988617-395B-468B-A9B6-09599CDFE3BC}" destId="{2ACC3335-62D7-4295-A8A4-1FB1B512D76B}" srcOrd="0" destOrd="0" presId="urn:microsoft.com/office/officeart/2005/8/layout/radial2"/>
    <dgm:cxn modelId="{9A05C969-467F-472F-825B-89201B568D0F}" srcId="{30F54B83-BD75-4F48-8CFF-F6F97D2170A2}" destId="{8B65CF5D-2194-4D90-9E4F-3E81148BD5D0}" srcOrd="0" destOrd="0" parTransId="{18FE239F-0455-4BBD-9B67-0756B3ECF22B}" sibTransId="{56082214-BEA0-468B-ADB2-C763249CD819}"/>
    <dgm:cxn modelId="{0B3F7B07-C586-4852-B7A7-998EE3273430}" type="presOf" srcId="{E0B14663-B735-40DF-9964-A41FEC6F6E77}" destId="{2798DA1E-8795-44F9-B363-68D8380E1E12}" srcOrd="0" destOrd="0" presId="urn:microsoft.com/office/officeart/2005/8/layout/radial2"/>
    <dgm:cxn modelId="{FD6F2993-A4AC-48A2-86A3-3A77379B6FF2}" type="presOf" srcId="{351A8860-DC34-4040-B020-46CEC04F5EF4}" destId="{E410B94A-0D2F-439C-A2E0-E84D5F107081}" srcOrd="0" destOrd="0" presId="urn:microsoft.com/office/officeart/2005/8/layout/radial2"/>
    <dgm:cxn modelId="{D5535B35-2919-4E8F-A27C-0B99CC4C4BBD}" type="presOf" srcId="{D01AD958-13BE-4880-A3AC-A00A427CAC00}" destId="{CC7114F0-F3E4-4120-88A7-B572A13EF226}" srcOrd="0" destOrd="0" presId="urn:microsoft.com/office/officeart/2005/8/layout/radial2"/>
    <dgm:cxn modelId="{1DF060AB-8627-4494-A14D-AC4F7CE44E5E}" srcId="{2E044EEC-B3A4-48BD-9B96-B7FED9C09504}" destId="{E0B14663-B735-40DF-9964-A41FEC6F6E77}" srcOrd="3" destOrd="0" parTransId="{17CE6D11-D4F8-4E3A-B77E-BC45171F9C27}" sibTransId="{1CA24AE5-6414-4552-9F08-C4BCD1920C1C}"/>
    <dgm:cxn modelId="{D89B0F17-EA13-4CF8-80FD-DAD77C4C7697}" srcId="{30F54B83-BD75-4F48-8CFF-F6F97D2170A2}" destId="{A242B6D5-07FE-43C8-83D3-8CD354A48660}" srcOrd="1" destOrd="0" parTransId="{E03F351C-37BB-407F-8126-A347FD5ECE7E}" sibTransId="{BF954A71-D7AA-405B-953F-8FA30F98D8DA}"/>
    <dgm:cxn modelId="{C2B361BA-3424-4343-A2D6-419686AEC41B}" srcId="{E0B14663-B735-40DF-9964-A41FEC6F6E77}" destId="{7653FCC3-648C-491E-AB73-5475FFF49A07}" srcOrd="1" destOrd="0" parTransId="{5FCDD9A7-E415-43A1-86A2-83244F5418EC}" sibTransId="{DB74DBA6-FCDF-401E-BF8E-AB8CE33A1B47}"/>
    <dgm:cxn modelId="{1591D28E-2ED3-4070-B9DC-36FD6105707D}" type="presOf" srcId="{E2A70715-BC9F-4409-9EB3-557AFCF35D2F}" destId="{89CDB9C4-0674-4BA2-B620-273590F9F8BB}" srcOrd="0" destOrd="0" presId="urn:microsoft.com/office/officeart/2005/8/layout/radial2"/>
    <dgm:cxn modelId="{29CA301C-B148-4A1E-BB56-C4F246C27FCA}" type="presOf" srcId="{A866F7DB-83F2-45B4-9C41-13ED1B2C5576}" destId="{CC7114F0-F3E4-4120-88A7-B572A13EF226}" srcOrd="0" destOrd="2" presId="urn:microsoft.com/office/officeart/2005/8/layout/radial2"/>
    <dgm:cxn modelId="{35EE1758-21EA-48B1-AC0F-2957D3D393D0}" srcId="{646E4C1B-7C43-421A-8F7E-87230B824C13}" destId="{836AB2C4-D877-4899-9E58-6A39C1291D97}" srcOrd="1" destOrd="0" parTransId="{77BF89B4-B958-4138-A928-5124E621DFB6}" sibTransId="{D999DF04-8D3C-4A02-B676-C70DB9EBF0E9}"/>
    <dgm:cxn modelId="{0444DB7C-9BC2-4FD5-AA43-1E48DA278417}" srcId="{2E044EEC-B3A4-48BD-9B96-B7FED9C09504}" destId="{30F54B83-BD75-4F48-8CFF-F6F97D2170A2}" srcOrd="0" destOrd="0" parTransId="{E2A70715-BC9F-4409-9EB3-557AFCF35D2F}" sibTransId="{9E1927F1-BF74-4478-A82E-BB48FBDDF7A5}"/>
    <dgm:cxn modelId="{30DBC3D3-337E-4E92-AD9D-3D2712E7F723}" srcId="{8126EAC0-6E80-4A25-83C8-822BC412B5E6}" destId="{3AE954C0-963B-4A48-9E0F-F24D9A3BAA12}" srcOrd="0" destOrd="0" parTransId="{59599807-7AFE-4649-96C0-77B1213996B7}" sibTransId="{C2F08F41-0998-4F1E-A811-8CD7A706B7A5}"/>
    <dgm:cxn modelId="{B5D45558-C26B-481C-88D2-6DD28AB84DB5}" type="presOf" srcId="{7653FCC3-648C-491E-AB73-5475FFF49A07}" destId="{CC7114F0-F3E4-4120-88A7-B572A13EF226}" srcOrd="0" destOrd="1" presId="urn:microsoft.com/office/officeart/2005/8/layout/radial2"/>
    <dgm:cxn modelId="{F8EC15E8-DBE5-42DA-9917-EA45762C6DDE}" srcId="{2E044EEC-B3A4-48BD-9B96-B7FED9C09504}" destId="{646E4C1B-7C43-421A-8F7E-87230B824C13}" srcOrd="2" destOrd="0" parTransId="{4A988617-395B-468B-A9B6-09599CDFE3BC}" sibTransId="{B18BD0E8-2EB3-454E-B544-D0C20CEC9EB2}"/>
    <dgm:cxn modelId="{E85CBDBF-58CD-43AB-AC8F-2D3DBBA2227F}" type="presOf" srcId="{DD4B1514-E81A-4143-BBB5-3411AAC5D923}" destId="{6F093DC5-D6A8-4D12-8431-DE6EA14539D7}" srcOrd="0" destOrd="1" presId="urn:microsoft.com/office/officeart/2005/8/layout/radial2"/>
    <dgm:cxn modelId="{1624F579-4776-4FCA-8ADD-220857D9478C}" type="presOf" srcId="{646E4C1B-7C43-421A-8F7E-87230B824C13}" destId="{B2ABD8AE-8AF9-4B67-BA50-E12A7F6AC2A8}" srcOrd="0" destOrd="0" presId="urn:microsoft.com/office/officeart/2005/8/layout/radial2"/>
    <dgm:cxn modelId="{EE5E9850-2EFF-4148-BF34-BB7E6C4F8563}" srcId="{2E044EEC-B3A4-48BD-9B96-B7FED9C09504}" destId="{8126EAC0-6E80-4A25-83C8-822BC412B5E6}" srcOrd="1" destOrd="0" parTransId="{351A8860-DC34-4040-B020-46CEC04F5EF4}" sibTransId="{65D0D4AE-4253-4FD3-B13C-A3BD6ABE3A30}"/>
    <dgm:cxn modelId="{EB646C47-05FA-4E4D-81B8-386CB0E9ECF3}" type="presOf" srcId="{17CE6D11-D4F8-4E3A-B77E-BC45171F9C27}" destId="{19AE34E4-E589-4036-A2DD-A80E8F852583}" srcOrd="0" destOrd="0" presId="urn:microsoft.com/office/officeart/2005/8/layout/radial2"/>
    <dgm:cxn modelId="{4DFC7BB7-D8E7-4079-B2E3-2D5857A9DDA9}" type="presOf" srcId="{3AE954C0-963B-4A48-9E0F-F24D9A3BAA12}" destId="{6F093DC5-D6A8-4D12-8431-DE6EA14539D7}" srcOrd="0" destOrd="0" presId="urn:microsoft.com/office/officeart/2005/8/layout/radial2"/>
    <dgm:cxn modelId="{DD29BB4F-B99E-4A74-BC1C-751C5D7CB267}" type="presOf" srcId="{2E044EEC-B3A4-48BD-9B96-B7FED9C09504}" destId="{E521287E-4A03-4CBD-871A-8BE4B0B5BF31}" srcOrd="0" destOrd="0" presId="urn:microsoft.com/office/officeart/2005/8/layout/radial2"/>
    <dgm:cxn modelId="{868DE40A-4BE5-4520-B19C-169AC975F45E}" type="presOf" srcId="{836AB2C4-D877-4899-9E58-6A39C1291D97}" destId="{2668CDB5-56F2-43F0-8563-C100A386055B}" srcOrd="0" destOrd="1" presId="urn:microsoft.com/office/officeart/2005/8/layout/radial2"/>
    <dgm:cxn modelId="{D37264D4-CC94-4E0D-B72D-1EDB64BD15B2}" type="presOf" srcId="{30F54B83-BD75-4F48-8CFF-F6F97D2170A2}" destId="{473B19F3-C2A3-4D36-B57D-2972EC4A2038}" srcOrd="0" destOrd="0" presId="urn:microsoft.com/office/officeart/2005/8/layout/radial2"/>
    <dgm:cxn modelId="{82A9DB3A-2BC2-408E-8ABF-F69403924C55}" type="presOf" srcId="{A242B6D5-07FE-43C8-83D3-8CD354A48660}" destId="{CEECA835-778C-491E-8EF6-3BE51FDB9ECE}" srcOrd="0" destOrd="1" presId="urn:microsoft.com/office/officeart/2005/8/layout/radial2"/>
    <dgm:cxn modelId="{6DFB3F07-6C3B-4095-A632-29CF82EAEF09}" srcId="{8126EAC0-6E80-4A25-83C8-822BC412B5E6}" destId="{DD4B1514-E81A-4143-BBB5-3411AAC5D923}" srcOrd="1" destOrd="0" parTransId="{8C3B4350-76C6-4F7F-B0E8-0FB2BA0458E9}" sibTransId="{B7028DEB-DEF4-4AC3-9446-BEE5C785209B}"/>
    <dgm:cxn modelId="{5BDE2BDF-67A5-431E-A806-BFB1790C4DAD}" srcId="{646E4C1B-7C43-421A-8F7E-87230B824C13}" destId="{1F4D73EE-B228-42FE-85E7-E8E27F3D602E}" srcOrd="0" destOrd="0" parTransId="{BF6C4FE7-D71E-42F6-8EFC-4E851D8553D3}" sibTransId="{779A92F5-6A84-457E-BF39-CB40032B251D}"/>
    <dgm:cxn modelId="{62987A28-7BFA-4A15-8FA6-8EED0792E5F3}" type="presOf" srcId="{8B65CF5D-2194-4D90-9E4F-3E81148BD5D0}" destId="{CEECA835-778C-491E-8EF6-3BE51FDB9ECE}" srcOrd="0" destOrd="0" presId="urn:microsoft.com/office/officeart/2005/8/layout/radial2"/>
    <dgm:cxn modelId="{60E0E776-055B-4253-8B88-A34E29579B90}" type="presParOf" srcId="{E521287E-4A03-4CBD-871A-8BE4B0B5BF31}" destId="{E3A327D2-BDD0-4E79-ABE6-523332C3C356}" srcOrd="0" destOrd="0" presId="urn:microsoft.com/office/officeart/2005/8/layout/radial2"/>
    <dgm:cxn modelId="{C9097500-E1CF-42E9-9F9A-8BC7D3DD99E7}" type="presParOf" srcId="{E3A327D2-BDD0-4E79-ABE6-523332C3C356}" destId="{61F9A1A6-B39E-4D27-BF98-EE8C0480FFEA}" srcOrd="0" destOrd="0" presId="urn:microsoft.com/office/officeart/2005/8/layout/radial2"/>
    <dgm:cxn modelId="{BDA6BAC1-74D8-40D7-9317-A862C83D4A34}" type="presParOf" srcId="{61F9A1A6-B39E-4D27-BF98-EE8C0480FFEA}" destId="{309BC089-17F1-4704-884A-CC8956C94049}" srcOrd="0" destOrd="0" presId="urn:microsoft.com/office/officeart/2005/8/layout/radial2"/>
    <dgm:cxn modelId="{C4B64438-6440-4806-9DDA-F77CC2AA2235}" type="presParOf" srcId="{61F9A1A6-B39E-4D27-BF98-EE8C0480FFEA}" destId="{85690361-40FD-4EE0-802E-D461F90500D1}" srcOrd="1" destOrd="0" presId="urn:microsoft.com/office/officeart/2005/8/layout/radial2"/>
    <dgm:cxn modelId="{4766C88F-BA69-4E56-93D1-20542CE80739}" type="presParOf" srcId="{E3A327D2-BDD0-4E79-ABE6-523332C3C356}" destId="{89CDB9C4-0674-4BA2-B620-273590F9F8BB}" srcOrd="1" destOrd="0" presId="urn:microsoft.com/office/officeart/2005/8/layout/radial2"/>
    <dgm:cxn modelId="{81131BB7-CA13-4AB5-84AC-766E1C04D68C}" type="presParOf" srcId="{E3A327D2-BDD0-4E79-ABE6-523332C3C356}" destId="{8FF566B7-D495-42FC-8636-75DA3CE45150}" srcOrd="2" destOrd="0" presId="urn:microsoft.com/office/officeart/2005/8/layout/radial2"/>
    <dgm:cxn modelId="{6E7FCE49-9AF0-44E9-95EF-DF99EE012048}" type="presParOf" srcId="{8FF566B7-D495-42FC-8636-75DA3CE45150}" destId="{473B19F3-C2A3-4D36-B57D-2972EC4A2038}" srcOrd="0" destOrd="0" presId="urn:microsoft.com/office/officeart/2005/8/layout/radial2"/>
    <dgm:cxn modelId="{12F03D7C-0F61-43C3-ADCF-1EB80DBB0320}" type="presParOf" srcId="{8FF566B7-D495-42FC-8636-75DA3CE45150}" destId="{CEECA835-778C-491E-8EF6-3BE51FDB9ECE}" srcOrd="1" destOrd="0" presId="urn:microsoft.com/office/officeart/2005/8/layout/radial2"/>
    <dgm:cxn modelId="{63AECC3E-6F9A-4B2F-9602-DDAAA178402E}" type="presParOf" srcId="{E3A327D2-BDD0-4E79-ABE6-523332C3C356}" destId="{E410B94A-0D2F-439C-A2E0-E84D5F107081}" srcOrd="3" destOrd="0" presId="urn:microsoft.com/office/officeart/2005/8/layout/radial2"/>
    <dgm:cxn modelId="{FA6B4DDB-85F9-4833-95DB-44019CE01541}" type="presParOf" srcId="{E3A327D2-BDD0-4E79-ABE6-523332C3C356}" destId="{FECB5301-DF01-4470-B689-38E175A78447}" srcOrd="4" destOrd="0" presId="urn:microsoft.com/office/officeart/2005/8/layout/radial2"/>
    <dgm:cxn modelId="{29BA300D-DFD7-4794-985B-F226ABB5F339}" type="presParOf" srcId="{FECB5301-DF01-4470-B689-38E175A78447}" destId="{6DF94C1E-39AA-4063-87F6-981C598BE02F}" srcOrd="0" destOrd="0" presId="urn:microsoft.com/office/officeart/2005/8/layout/radial2"/>
    <dgm:cxn modelId="{7B544060-9C36-41AF-AEC6-FEBFECD905C5}" type="presParOf" srcId="{FECB5301-DF01-4470-B689-38E175A78447}" destId="{6F093DC5-D6A8-4D12-8431-DE6EA14539D7}" srcOrd="1" destOrd="0" presId="urn:microsoft.com/office/officeart/2005/8/layout/radial2"/>
    <dgm:cxn modelId="{19A4602E-3A1A-4747-BCC0-FB8762E59B3C}" type="presParOf" srcId="{E3A327D2-BDD0-4E79-ABE6-523332C3C356}" destId="{2ACC3335-62D7-4295-A8A4-1FB1B512D76B}" srcOrd="5" destOrd="0" presId="urn:microsoft.com/office/officeart/2005/8/layout/radial2"/>
    <dgm:cxn modelId="{235DC751-C972-4011-9D0D-DC4F73BFB2FD}" type="presParOf" srcId="{E3A327D2-BDD0-4E79-ABE6-523332C3C356}" destId="{008D17AF-2961-4680-9626-A51FBF0A210B}" srcOrd="6" destOrd="0" presId="urn:microsoft.com/office/officeart/2005/8/layout/radial2"/>
    <dgm:cxn modelId="{5C6F0388-3BDE-4F9F-965C-304F1467D864}" type="presParOf" srcId="{008D17AF-2961-4680-9626-A51FBF0A210B}" destId="{B2ABD8AE-8AF9-4B67-BA50-E12A7F6AC2A8}" srcOrd="0" destOrd="0" presId="urn:microsoft.com/office/officeart/2005/8/layout/radial2"/>
    <dgm:cxn modelId="{D08575EA-9B4F-47D7-8584-E586C1211526}" type="presParOf" srcId="{008D17AF-2961-4680-9626-A51FBF0A210B}" destId="{2668CDB5-56F2-43F0-8563-C100A386055B}" srcOrd="1" destOrd="0" presId="urn:microsoft.com/office/officeart/2005/8/layout/radial2"/>
    <dgm:cxn modelId="{A0898A68-7549-4308-B16E-F0AA7F1E79D4}" type="presParOf" srcId="{E3A327D2-BDD0-4E79-ABE6-523332C3C356}" destId="{19AE34E4-E589-4036-A2DD-A80E8F852583}" srcOrd="7" destOrd="0" presId="urn:microsoft.com/office/officeart/2005/8/layout/radial2"/>
    <dgm:cxn modelId="{E1CCED40-4CF9-47D0-9BAD-5939241DDFBE}" type="presParOf" srcId="{E3A327D2-BDD0-4E79-ABE6-523332C3C356}" destId="{760FE6D8-B21B-4838-9E2F-7856491DEC46}" srcOrd="8" destOrd="0" presId="urn:microsoft.com/office/officeart/2005/8/layout/radial2"/>
    <dgm:cxn modelId="{C2D92412-F12B-45A7-8AE6-7D4CA5A9544C}" type="presParOf" srcId="{760FE6D8-B21B-4838-9E2F-7856491DEC46}" destId="{2798DA1E-8795-44F9-B363-68D8380E1E12}" srcOrd="0" destOrd="0" presId="urn:microsoft.com/office/officeart/2005/8/layout/radial2"/>
    <dgm:cxn modelId="{5750BD82-5151-4C20-8449-07F3F11330BB}" type="presParOf" srcId="{760FE6D8-B21B-4838-9E2F-7856491DEC46}" destId="{CC7114F0-F3E4-4120-88A7-B572A13EF226}"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C7B1C8-2B4B-4B82-A4CA-5D0BDCF709A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u-RU"/>
        </a:p>
      </dgm:t>
    </dgm:pt>
    <dgm:pt modelId="{39CDEAE9-7B2B-41E0-BA2A-7D02CACB3983}">
      <dgm:prSet phldrT="[Текст]"/>
      <dgm:spPr/>
      <dgm:t>
        <a:bodyPr/>
        <a:lstStyle/>
        <a:p>
          <a:r>
            <a:rPr lang="en-US" dirty="0" smtClean="0"/>
            <a:t>Symbol (name) i.e. the sound set with a fixed meaning /'</a:t>
          </a:r>
          <a:r>
            <a:rPr lang="en-US" dirty="0" err="1" smtClean="0"/>
            <a:t>teɪbl</a:t>
          </a:r>
          <a:r>
            <a:rPr lang="en-US" dirty="0" smtClean="0"/>
            <a:t>/</a:t>
          </a:r>
          <a:endParaRPr lang="ru-RU" dirty="0"/>
        </a:p>
      </dgm:t>
    </dgm:pt>
    <dgm:pt modelId="{63CF69E7-1E17-48E5-AA8A-557C3F57269B}" type="parTrans" cxnId="{3F664F8F-DD77-4F62-8AA2-2E6196F5449F}">
      <dgm:prSet/>
      <dgm:spPr/>
      <dgm:t>
        <a:bodyPr/>
        <a:lstStyle/>
        <a:p>
          <a:endParaRPr lang="ru-RU"/>
        </a:p>
      </dgm:t>
    </dgm:pt>
    <dgm:pt modelId="{9C252A96-1747-4D20-A1B7-9EC25144E360}" type="sibTrans" cxnId="{3F664F8F-DD77-4F62-8AA2-2E6196F5449F}">
      <dgm:prSet/>
      <dgm:spPr/>
      <dgm:t>
        <a:bodyPr/>
        <a:lstStyle/>
        <a:p>
          <a:endParaRPr lang="ru-RU"/>
        </a:p>
      </dgm:t>
    </dgm:pt>
    <dgm:pt modelId="{7AADA233-1D81-43CE-824D-32BDCA930970}">
      <dgm:prSet phldrT="[Текст]"/>
      <dgm:spPr/>
      <dgm:t>
        <a:bodyPr/>
        <a:lstStyle/>
        <a:p>
          <a:r>
            <a:rPr lang="en-US" dirty="0" smtClean="0"/>
            <a:t>Referent, or denotative component (table)</a:t>
          </a:r>
          <a:endParaRPr lang="ru-RU" dirty="0"/>
        </a:p>
      </dgm:t>
    </dgm:pt>
    <dgm:pt modelId="{6B87FFD3-C5CB-4728-AC1C-DCD8351E0DA5}" type="parTrans" cxnId="{754A37C0-3F43-4287-9A48-DD0108ACBCB2}">
      <dgm:prSet/>
      <dgm:spPr/>
      <dgm:t>
        <a:bodyPr/>
        <a:lstStyle/>
        <a:p>
          <a:endParaRPr lang="ru-RU"/>
        </a:p>
      </dgm:t>
    </dgm:pt>
    <dgm:pt modelId="{FCDC2F84-D591-420E-9724-444431DA932C}" type="sibTrans" cxnId="{754A37C0-3F43-4287-9A48-DD0108ACBCB2}">
      <dgm:prSet/>
      <dgm:spPr/>
      <dgm:t>
        <a:bodyPr/>
        <a:lstStyle/>
        <a:p>
          <a:endParaRPr lang="ru-RU"/>
        </a:p>
      </dgm:t>
    </dgm:pt>
    <dgm:pt modelId="{F0DCE9B4-3156-4D8C-BF9D-AD3C4C92F905}">
      <dgm:prSet phldrT="[Текст]"/>
      <dgm:spPr/>
      <dgm:t>
        <a:bodyPr/>
        <a:lstStyle/>
        <a:p>
          <a:r>
            <a:rPr lang="en-US" dirty="0" smtClean="0"/>
            <a:t>Significant component, </a:t>
          </a:r>
          <a:r>
            <a:rPr lang="en-US" dirty="0" err="1" smtClean="0"/>
            <a:t>i.e</a:t>
          </a:r>
          <a:r>
            <a:rPr lang="en-US" dirty="0" smtClean="0"/>
            <a:t> the generalization of the peculiar referent’s indications (a piece of furniture with a flat top and one or more legs, providing a level surface for eating)</a:t>
          </a:r>
          <a:endParaRPr lang="ru-RU" dirty="0"/>
        </a:p>
      </dgm:t>
    </dgm:pt>
    <dgm:pt modelId="{B67E09E6-3F24-4CCD-B77D-821964A476D9}" type="parTrans" cxnId="{C8BFF10C-45BC-4E07-9D74-FC37A320A3DA}">
      <dgm:prSet/>
      <dgm:spPr/>
      <dgm:t>
        <a:bodyPr/>
        <a:lstStyle/>
        <a:p>
          <a:endParaRPr lang="ru-RU"/>
        </a:p>
      </dgm:t>
    </dgm:pt>
    <dgm:pt modelId="{1714C34D-E13C-4F60-8A01-297100EE8039}" type="sibTrans" cxnId="{C8BFF10C-45BC-4E07-9D74-FC37A320A3DA}">
      <dgm:prSet/>
      <dgm:spPr/>
      <dgm:t>
        <a:bodyPr/>
        <a:lstStyle/>
        <a:p>
          <a:endParaRPr lang="ru-RU"/>
        </a:p>
      </dgm:t>
    </dgm:pt>
    <dgm:pt modelId="{B695544B-544E-4B05-BC7D-9F0325DD87F2}" type="pres">
      <dgm:prSet presAssocID="{04C7B1C8-2B4B-4B82-A4CA-5D0BDCF709AD}" presName="compositeShape" presStyleCnt="0">
        <dgm:presLayoutVars>
          <dgm:dir/>
          <dgm:resizeHandles/>
        </dgm:presLayoutVars>
      </dgm:prSet>
      <dgm:spPr/>
      <dgm:t>
        <a:bodyPr/>
        <a:lstStyle/>
        <a:p>
          <a:endParaRPr lang="ru-RU"/>
        </a:p>
      </dgm:t>
    </dgm:pt>
    <dgm:pt modelId="{DF55749A-9C3B-40EC-911C-F228445532A9}" type="pres">
      <dgm:prSet presAssocID="{04C7B1C8-2B4B-4B82-A4CA-5D0BDCF709AD}" presName="pyramid" presStyleLbl="node1" presStyleIdx="0" presStyleCnt="1" custLinFactNeighborX="7201"/>
      <dgm:spPr/>
    </dgm:pt>
    <dgm:pt modelId="{B193D9EB-9AF7-4432-B08F-73158CE1518A}" type="pres">
      <dgm:prSet presAssocID="{04C7B1C8-2B4B-4B82-A4CA-5D0BDCF709AD}" presName="theList" presStyleCnt="0"/>
      <dgm:spPr/>
    </dgm:pt>
    <dgm:pt modelId="{0E5B54CB-5E31-4384-B1F0-9E4202DBACDC}" type="pres">
      <dgm:prSet presAssocID="{39CDEAE9-7B2B-41E0-BA2A-7D02CACB3983}" presName="aNode" presStyleLbl="fgAcc1" presStyleIdx="0" presStyleCnt="3" custLinFactX="-57597" custLinFactY="250726" custLinFactNeighborX="-100000" custLinFactNeighborY="300000">
        <dgm:presLayoutVars>
          <dgm:bulletEnabled val="1"/>
        </dgm:presLayoutVars>
      </dgm:prSet>
      <dgm:spPr/>
      <dgm:t>
        <a:bodyPr/>
        <a:lstStyle/>
        <a:p>
          <a:endParaRPr lang="ru-RU"/>
        </a:p>
      </dgm:t>
    </dgm:pt>
    <dgm:pt modelId="{04E2B390-8B1D-411D-B1CA-3EAD89506217}" type="pres">
      <dgm:prSet presAssocID="{39CDEAE9-7B2B-41E0-BA2A-7D02CACB3983}" presName="aSpace" presStyleCnt="0"/>
      <dgm:spPr/>
    </dgm:pt>
    <dgm:pt modelId="{0AD61584-889B-47E9-A42A-D671CBC21480}" type="pres">
      <dgm:prSet presAssocID="{7AADA233-1D81-43CE-824D-32BDCA930970}" presName="aNode" presStyleLbl="fgAcc1" presStyleIdx="1" presStyleCnt="3" custScaleY="84851" custLinFactY="-126301" custLinFactNeighborX="-39770" custLinFactNeighborY="-200000">
        <dgm:presLayoutVars>
          <dgm:bulletEnabled val="1"/>
        </dgm:presLayoutVars>
      </dgm:prSet>
      <dgm:spPr/>
      <dgm:t>
        <a:bodyPr/>
        <a:lstStyle/>
        <a:p>
          <a:endParaRPr lang="ru-RU"/>
        </a:p>
      </dgm:t>
    </dgm:pt>
    <dgm:pt modelId="{E03118EC-3F6E-468B-9417-10CC10F34EB8}" type="pres">
      <dgm:prSet presAssocID="{7AADA233-1D81-43CE-824D-32BDCA930970}" presName="aSpace" presStyleCnt="0"/>
      <dgm:spPr/>
    </dgm:pt>
    <dgm:pt modelId="{B9EAEC62-F25C-4938-B0A1-D9CBDC5C592A}" type="pres">
      <dgm:prSet presAssocID="{F0DCE9B4-3156-4D8C-BF9D-AD3C4C92F905}" presName="aNode" presStyleLbl="fgAcc1" presStyleIdx="2" presStyleCnt="3" custLinFactY="40421" custLinFactNeighborX="81118" custLinFactNeighborY="100000">
        <dgm:presLayoutVars>
          <dgm:bulletEnabled val="1"/>
        </dgm:presLayoutVars>
      </dgm:prSet>
      <dgm:spPr/>
      <dgm:t>
        <a:bodyPr/>
        <a:lstStyle/>
        <a:p>
          <a:endParaRPr lang="ru-RU"/>
        </a:p>
      </dgm:t>
    </dgm:pt>
    <dgm:pt modelId="{69AC9908-9C41-43D4-8C07-FD679947587B}" type="pres">
      <dgm:prSet presAssocID="{F0DCE9B4-3156-4D8C-BF9D-AD3C4C92F905}" presName="aSpace" presStyleCnt="0"/>
      <dgm:spPr/>
    </dgm:pt>
  </dgm:ptLst>
  <dgm:cxnLst>
    <dgm:cxn modelId="{754A37C0-3F43-4287-9A48-DD0108ACBCB2}" srcId="{04C7B1C8-2B4B-4B82-A4CA-5D0BDCF709AD}" destId="{7AADA233-1D81-43CE-824D-32BDCA930970}" srcOrd="1" destOrd="0" parTransId="{6B87FFD3-C5CB-4728-AC1C-DCD8351E0DA5}" sibTransId="{FCDC2F84-D591-420E-9724-444431DA932C}"/>
    <dgm:cxn modelId="{3F664F8F-DD77-4F62-8AA2-2E6196F5449F}" srcId="{04C7B1C8-2B4B-4B82-A4CA-5D0BDCF709AD}" destId="{39CDEAE9-7B2B-41E0-BA2A-7D02CACB3983}" srcOrd="0" destOrd="0" parTransId="{63CF69E7-1E17-48E5-AA8A-557C3F57269B}" sibTransId="{9C252A96-1747-4D20-A1B7-9EC25144E360}"/>
    <dgm:cxn modelId="{F7482FFF-BDFB-41B4-8D7E-0F67FA2D0432}" type="presOf" srcId="{7AADA233-1D81-43CE-824D-32BDCA930970}" destId="{0AD61584-889B-47E9-A42A-D671CBC21480}" srcOrd="0" destOrd="0" presId="urn:microsoft.com/office/officeart/2005/8/layout/pyramid2"/>
    <dgm:cxn modelId="{6B9F3A10-C598-49FF-9F5C-151AA1F210AA}" type="presOf" srcId="{39CDEAE9-7B2B-41E0-BA2A-7D02CACB3983}" destId="{0E5B54CB-5E31-4384-B1F0-9E4202DBACDC}" srcOrd="0" destOrd="0" presId="urn:microsoft.com/office/officeart/2005/8/layout/pyramid2"/>
    <dgm:cxn modelId="{34E0B67B-02F8-4C2A-9394-F43598FB4106}" type="presOf" srcId="{04C7B1C8-2B4B-4B82-A4CA-5D0BDCF709AD}" destId="{B695544B-544E-4B05-BC7D-9F0325DD87F2}" srcOrd="0" destOrd="0" presId="urn:microsoft.com/office/officeart/2005/8/layout/pyramid2"/>
    <dgm:cxn modelId="{C8BFF10C-45BC-4E07-9D74-FC37A320A3DA}" srcId="{04C7B1C8-2B4B-4B82-A4CA-5D0BDCF709AD}" destId="{F0DCE9B4-3156-4D8C-BF9D-AD3C4C92F905}" srcOrd="2" destOrd="0" parTransId="{B67E09E6-3F24-4CCD-B77D-821964A476D9}" sibTransId="{1714C34D-E13C-4F60-8A01-297100EE8039}"/>
    <dgm:cxn modelId="{E02C6382-45EE-4250-8A73-F5140843AB4D}" type="presOf" srcId="{F0DCE9B4-3156-4D8C-BF9D-AD3C4C92F905}" destId="{B9EAEC62-F25C-4938-B0A1-D9CBDC5C592A}" srcOrd="0" destOrd="0" presId="urn:microsoft.com/office/officeart/2005/8/layout/pyramid2"/>
    <dgm:cxn modelId="{826CF6A1-6F5F-45D7-8175-8A85C28020F0}" type="presParOf" srcId="{B695544B-544E-4B05-BC7D-9F0325DD87F2}" destId="{DF55749A-9C3B-40EC-911C-F228445532A9}" srcOrd="0" destOrd="0" presId="urn:microsoft.com/office/officeart/2005/8/layout/pyramid2"/>
    <dgm:cxn modelId="{C255630E-C31D-4FC1-984F-1A0600589217}" type="presParOf" srcId="{B695544B-544E-4B05-BC7D-9F0325DD87F2}" destId="{B193D9EB-9AF7-4432-B08F-73158CE1518A}" srcOrd="1" destOrd="0" presId="urn:microsoft.com/office/officeart/2005/8/layout/pyramid2"/>
    <dgm:cxn modelId="{3596D9EF-14C7-4A7C-A4C3-55A6537BB8EF}" type="presParOf" srcId="{B193D9EB-9AF7-4432-B08F-73158CE1518A}" destId="{0E5B54CB-5E31-4384-B1F0-9E4202DBACDC}" srcOrd="0" destOrd="0" presId="urn:microsoft.com/office/officeart/2005/8/layout/pyramid2"/>
    <dgm:cxn modelId="{122533B1-071E-4E1A-9900-EE6536B6C6A0}" type="presParOf" srcId="{B193D9EB-9AF7-4432-B08F-73158CE1518A}" destId="{04E2B390-8B1D-411D-B1CA-3EAD89506217}" srcOrd="1" destOrd="0" presId="urn:microsoft.com/office/officeart/2005/8/layout/pyramid2"/>
    <dgm:cxn modelId="{C18B5855-7945-439F-96ED-C2883691C7ED}" type="presParOf" srcId="{B193D9EB-9AF7-4432-B08F-73158CE1518A}" destId="{0AD61584-889B-47E9-A42A-D671CBC21480}" srcOrd="2" destOrd="0" presId="urn:microsoft.com/office/officeart/2005/8/layout/pyramid2"/>
    <dgm:cxn modelId="{410A8007-DD35-4FBA-B79E-880A22833D7C}" type="presParOf" srcId="{B193D9EB-9AF7-4432-B08F-73158CE1518A}" destId="{E03118EC-3F6E-468B-9417-10CC10F34EB8}" srcOrd="3" destOrd="0" presId="urn:microsoft.com/office/officeart/2005/8/layout/pyramid2"/>
    <dgm:cxn modelId="{239B9597-CBD0-412B-9280-721A0B25AB52}" type="presParOf" srcId="{B193D9EB-9AF7-4432-B08F-73158CE1518A}" destId="{B9EAEC62-F25C-4938-B0A1-D9CBDC5C592A}" srcOrd="4" destOrd="0" presId="urn:microsoft.com/office/officeart/2005/8/layout/pyramid2"/>
    <dgm:cxn modelId="{69976752-D90A-4DAB-8100-28DF3AB7B402}" type="presParOf" srcId="{B193D9EB-9AF7-4432-B08F-73158CE1518A}" destId="{69AC9908-9C41-43D4-8C07-FD679947587B}"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7942A0-B7D2-4B14-8FEA-55FC702F5BE7}" type="doc">
      <dgm:prSet loTypeId="urn:microsoft.com/office/officeart/2005/8/layout/vProcess5" loCatId="process" qsTypeId="urn:microsoft.com/office/officeart/2005/8/quickstyle/simple4" qsCatId="simple" csTypeId="urn:microsoft.com/office/officeart/2005/8/colors/colorful1" csCatId="colorful" phldr="1"/>
      <dgm:spPr/>
      <dgm:t>
        <a:bodyPr/>
        <a:lstStyle/>
        <a:p>
          <a:endParaRPr lang="en-US"/>
        </a:p>
      </dgm:t>
    </dgm:pt>
    <dgm:pt modelId="{095A5E99-E976-4550-8F80-53CC813F2F5A}">
      <dgm:prSet phldrT="[Text]"/>
      <dgm:spPr/>
      <dgm:t>
        <a:bodyPr/>
        <a:lstStyle/>
        <a:p>
          <a:pPr algn="l" defTabSz="1216152">
            <a:buNone/>
          </a:pPr>
          <a:r>
            <a:rPr lang="en-US" sz="2400" b="0" i="0" noProof="0" dirty="0" smtClean="0">
              <a:latin typeface="Calibri"/>
              <a:ea typeface="+mn-ea"/>
              <a:cs typeface="+mn-cs"/>
            </a:rPr>
            <a:t>SEME</a:t>
          </a:r>
          <a:endParaRPr lang="ru-RU" sz="2400" b="0" i="0" noProof="0" dirty="0">
            <a:latin typeface="Calibri"/>
            <a:ea typeface="+mn-ea"/>
            <a:cs typeface="+mn-cs"/>
          </a:endParaRPr>
        </a:p>
      </dgm:t>
    </dgm:pt>
    <dgm:pt modelId="{03339A0D-5DC0-4B29-8353-C5AEBFD4DE86}" type="parTrans" cxnId="{D1A4D8E6-F04E-4AB1-8D0C-63DC7AB1E81F}">
      <dgm:prSet/>
      <dgm:spPr/>
      <dgm:t>
        <a:bodyPr/>
        <a:lstStyle/>
        <a:p>
          <a:endParaRPr lang="en-US"/>
        </a:p>
      </dgm:t>
    </dgm:pt>
    <dgm:pt modelId="{8877691F-1B60-4485-9174-DDEC7EE68B70}" type="sibTrans" cxnId="{D1A4D8E6-F04E-4AB1-8D0C-63DC7AB1E81F}">
      <dgm:prSet/>
      <dgm:spPr/>
      <dgm:t>
        <a:bodyPr/>
        <a:lstStyle/>
        <a:p>
          <a:endParaRPr lang="en-US"/>
        </a:p>
      </dgm:t>
    </dgm:pt>
    <dgm:pt modelId="{8EC937D8-BD76-4A12-A3E5-900D5C1E2E05}">
      <dgm:prSet phldrT="[Text]"/>
      <dgm:spPr/>
      <dgm:t>
        <a:bodyPr/>
        <a:lstStyle/>
        <a:p>
          <a:pPr algn="l" defTabSz="1216152">
            <a:buNone/>
          </a:pPr>
          <a:r>
            <a:rPr lang="en-US" sz="2400" b="0" i="0" dirty="0" smtClean="0">
              <a:latin typeface="Calibri"/>
              <a:ea typeface="+mn-ea"/>
              <a:cs typeface="+mn-cs"/>
            </a:rPr>
            <a:t>SEMEME</a:t>
          </a:r>
          <a:endParaRPr lang="en-US" sz="2400" b="0" i="0" dirty="0">
            <a:latin typeface="Calibri"/>
            <a:ea typeface="+mn-ea"/>
            <a:cs typeface="+mn-cs"/>
          </a:endParaRPr>
        </a:p>
      </dgm:t>
    </dgm:pt>
    <dgm:pt modelId="{8265EE85-9851-494E-A6D3-1CDACE947DF3}" type="parTrans" cxnId="{43DC8383-AEE5-490C-A8E5-1F216F2B8FE6}">
      <dgm:prSet/>
      <dgm:spPr/>
      <dgm:t>
        <a:bodyPr/>
        <a:lstStyle/>
        <a:p>
          <a:endParaRPr lang="en-US"/>
        </a:p>
      </dgm:t>
    </dgm:pt>
    <dgm:pt modelId="{B3EFD4A5-9FA1-4ABE-B722-05162509509B}" type="sibTrans" cxnId="{43DC8383-AEE5-490C-A8E5-1F216F2B8FE6}">
      <dgm:prSet/>
      <dgm:spPr/>
      <dgm:t>
        <a:bodyPr/>
        <a:lstStyle/>
        <a:p>
          <a:endParaRPr lang="en-US"/>
        </a:p>
      </dgm:t>
    </dgm:pt>
    <dgm:pt modelId="{7133ECF5-4190-4604-AA2F-03C9A0A9210F}">
      <dgm:prSet phldrT="[Text]"/>
      <dgm:spPr/>
      <dgm:t>
        <a:bodyPr/>
        <a:lstStyle/>
        <a:p>
          <a:pPr algn="l" defTabSz="1216152">
            <a:buNone/>
          </a:pPr>
          <a:r>
            <a:rPr lang="en-US" sz="2400" b="0" i="0" dirty="0" smtClean="0">
              <a:latin typeface="Calibri"/>
              <a:ea typeface="+mn-ea"/>
              <a:cs typeface="+mn-cs"/>
            </a:rPr>
            <a:t>SEMANTEME</a:t>
          </a:r>
          <a:endParaRPr lang="en-US" sz="2400" b="0" i="0" dirty="0">
            <a:latin typeface="Calibri"/>
            <a:ea typeface="+mn-ea"/>
            <a:cs typeface="+mn-cs"/>
          </a:endParaRPr>
        </a:p>
      </dgm:t>
    </dgm:pt>
    <dgm:pt modelId="{7D1B29D7-21DD-436A-8F7C-E87DE53C1431}" type="parTrans" cxnId="{011A9761-E983-4C7D-AB1D-2038261D8FF8}">
      <dgm:prSet/>
      <dgm:spPr/>
      <dgm:t>
        <a:bodyPr/>
        <a:lstStyle/>
        <a:p>
          <a:endParaRPr lang="en-US"/>
        </a:p>
      </dgm:t>
    </dgm:pt>
    <dgm:pt modelId="{46037378-034A-4662-877A-B53E1DA069A3}" type="sibTrans" cxnId="{011A9761-E983-4C7D-AB1D-2038261D8FF8}">
      <dgm:prSet/>
      <dgm:spPr/>
      <dgm:t>
        <a:bodyPr/>
        <a:lstStyle/>
        <a:p>
          <a:endParaRPr lang="en-US"/>
        </a:p>
      </dgm:t>
    </dgm:pt>
    <dgm:pt modelId="{1D84D8B6-AB32-4491-B5D2-EFE3D7668B88}" type="pres">
      <dgm:prSet presAssocID="{CD7942A0-B7D2-4B14-8FEA-55FC702F5BE7}" presName="outerComposite" presStyleCnt="0">
        <dgm:presLayoutVars>
          <dgm:chMax val="5"/>
          <dgm:dir/>
          <dgm:resizeHandles val="exact"/>
        </dgm:presLayoutVars>
      </dgm:prSet>
      <dgm:spPr/>
      <dgm:t>
        <a:bodyPr/>
        <a:lstStyle/>
        <a:p>
          <a:endParaRPr lang="ru-RU"/>
        </a:p>
      </dgm:t>
    </dgm:pt>
    <dgm:pt modelId="{3E0E8213-E460-4EB7-9A92-C2B1CC553F0D}" type="pres">
      <dgm:prSet presAssocID="{CD7942A0-B7D2-4B14-8FEA-55FC702F5BE7}" presName="dummyMaxCanvas" presStyleCnt="0">
        <dgm:presLayoutVars/>
      </dgm:prSet>
      <dgm:spPr/>
    </dgm:pt>
    <dgm:pt modelId="{124EF20B-D98C-45B2-BB13-7B93B5373CEB}" type="pres">
      <dgm:prSet presAssocID="{CD7942A0-B7D2-4B14-8FEA-55FC702F5BE7}" presName="ThreeNodes_1" presStyleLbl="node1" presStyleIdx="0" presStyleCnt="3">
        <dgm:presLayoutVars>
          <dgm:bulletEnabled val="1"/>
        </dgm:presLayoutVars>
      </dgm:prSet>
      <dgm:spPr/>
      <dgm:t>
        <a:bodyPr/>
        <a:lstStyle/>
        <a:p>
          <a:endParaRPr lang="en-US"/>
        </a:p>
      </dgm:t>
    </dgm:pt>
    <dgm:pt modelId="{CA544AF7-F7B2-4CA5-9251-B4CDB8D06634}" type="pres">
      <dgm:prSet presAssocID="{CD7942A0-B7D2-4B14-8FEA-55FC702F5BE7}" presName="ThreeNodes_2" presStyleLbl="node1" presStyleIdx="1" presStyleCnt="3">
        <dgm:presLayoutVars>
          <dgm:bulletEnabled val="1"/>
        </dgm:presLayoutVars>
      </dgm:prSet>
      <dgm:spPr/>
      <dgm:t>
        <a:bodyPr/>
        <a:lstStyle/>
        <a:p>
          <a:endParaRPr lang="en-US"/>
        </a:p>
      </dgm:t>
    </dgm:pt>
    <dgm:pt modelId="{2AE92D3F-F0FA-45DD-BB60-4C6FBC6BC016}" type="pres">
      <dgm:prSet presAssocID="{CD7942A0-B7D2-4B14-8FEA-55FC702F5BE7}" presName="ThreeNodes_3" presStyleLbl="node1" presStyleIdx="2" presStyleCnt="3">
        <dgm:presLayoutVars>
          <dgm:bulletEnabled val="1"/>
        </dgm:presLayoutVars>
      </dgm:prSet>
      <dgm:spPr/>
      <dgm:t>
        <a:bodyPr/>
        <a:lstStyle/>
        <a:p>
          <a:endParaRPr lang="en-US"/>
        </a:p>
      </dgm:t>
    </dgm:pt>
    <dgm:pt modelId="{9CA877D8-99F8-40A0-89E9-59A61C9A70F4}" type="pres">
      <dgm:prSet presAssocID="{CD7942A0-B7D2-4B14-8FEA-55FC702F5BE7}" presName="ThreeConn_1-2" presStyleLbl="fgAccFollowNode1" presStyleIdx="0" presStyleCnt="2">
        <dgm:presLayoutVars>
          <dgm:bulletEnabled val="1"/>
        </dgm:presLayoutVars>
      </dgm:prSet>
      <dgm:spPr/>
      <dgm:t>
        <a:bodyPr/>
        <a:lstStyle/>
        <a:p>
          <a:endParaRPr lang="ru-RU"/>
        </a:p>
      </dgm:t>
    </dgm:pt>
    <dgm:pt modelId="{62643EF2-016C-41F1-8CBC-398422A85727}" type="pres">
      <dgm:prSet presAssocID="{CD7942A0-B7D2-4B14-8FEA-55FC702F5BE7}" presName="ThreeConn_2-3" presStyleLbl="fgAccFollowNode1" presStyleIdx="1" presStyleCnt="2">
        <dgm:presLayoutVars>
          <dgm:bulletEnabled val="1"/>
        </dgm:presLayoutVars>
      </dgm:prSet>
      <dgm:spPr/>
      <dgm:t>
        <a:bodyPr/>
        <a:lstStyle/>
        <a:p>
          <a:endParaRPr lang="ru-RU"/>
        </a:p>
      </dgm:t>
    </dgm:pt>
    <dgm:pt modelId="{7A2F6994-DA87-4497-BFC7-DD9D6EC5315F}" type="pres">
      <dgm:prSet presAssocID="{CD7942A0-B7D2-4B14-8FEA-55FC702F5BE7}" presName="ThreeNodes_1_text" presStyleLbl="node1" presStyleIdx="2" presStyleCnt="3">
        <dgm:presLayoutVars>
          <dgm:bulletEnabled val="1"/>
        </dgm:presLayoutVars>
      </dgm:prSet>
      <dgm:spPr/>
      <dgm:t>
        <a:bodyPr/>
        <a:lstStyle/>
        <a:p>
          <a:endParaRPr lang="en-US"/>
        </a:p>
      </dgm:t>
    </dgm:pt>
    <dgm:pt modelId="{916C48CB-E452-4B79-A9B9-4C9A90B47960}" type="pres">
      <dgm:prSet presAssocID="{CD7942A0-B7D2-4B14-8FEA-55FC702F5BE7}" presName="ThreeNodes_2_text" presStyleLbl="node1" presStyleIdx="2" presStyleCnt="3">
        <dgm:presLayoutVars>
          <dgm:bulletEnabled val="1"/>
        </dgm:presLayoutVars>
      </dgm:prSet>
      <dgm:spPr/>
      <dgm:t>
        <a:bodyPr/>
        <a:lstStyle/>
        <a:p>
          <a:endParaRPr lang="en-US"/>
        </a:p>
      </dgm:t>
    </dgm:pt>
    <dgm:pt modelId="{A31D264E-E285-4E5C-8EB7-762CD501BE72}" type="pres">
      <dgm:prSet presAssocID="{CD7942A0-B7D2-4B14-8FEA-55FC702F5BE7}" presName="ThreeNodes_3_text" presStyleLbl="node1" presStyleIdx="2" presStyleCnt="3">
        <dgm:presLayoutVars>
          <dgm:bulletEnabled val="1"/>
        </dgm:presLayoutVars>
      </dgm:prSet>
      <dgm:spPr/>
      <dgm:t>
        <a:bodyPr/>
        <a:lstStyle/>
        <a:p>
          <a:endParaRPr lang="en-US"/>
        </a:p>
      </dgm:t>
    </dgm:pt>
  </dgm:ptLst>
  <dgm:cxnLst>
    <dgm:cxn modelId="{03E7038C-2CC0-496B-88A0-60396CDC31E4}" type="presOf" srcId="{7133ECF5-4190-4604-AA2F-03C9A0A9210F}" destId="{A31D264E-E285-4E5C-8EB7-762CD501BE72}" srcOrd="1" destOrd="0" presId="urn:microsoft.com/office/officeart/2005/8/layout/vProcess5"/>
    <dgm:cxn modelId="{C2D0E194-BD14-4AD2-9E3A-CE984C34B6CD}" type="presOf" srcId="{CD7942A0-B7D2-4B14-8FEA-55FC702F5BE7}" destId="{1D84D8B6-AB32-4491-B5D2-EFE3D7668B88}" srcOrd="0" destOrd="0" presId="urn:microsoft.com/office/officeart/2005/8/layout/vProcess5"/>
    <dgm:cxn modelId="{12FC7FDE-4033-4970-A683-61DE6FA84E89}" type="presOf" srcId="{8877691F-1B60-4485-9174-DDEC7EE68B70}" destId="{9CA877D8-99F8-40A0-89E9-59A61C9A70F4}" srcOrd="0" destOrd="0" presId="urn:microsoft.com/office/officeart/2005/8/layout/vProcess5"/>
    <dgm:cxn modelId="{BB374C9D-646D-46E6-89B4-117F0E21BA34}" type="presOf" srcId="{8EC937D8-BD76-4A12-A3E5-900D5C1E2E05}" destId="{916C48CB-E452-4B79-A9B9-4C9A90B47960}" srcOrd="1" destOrd="0" presId="urn:microsoft.com/office/officeart/2005/8/layout/vProcess5"/>
    <dgm:cxn modelId="{011A9761-E983-4C7D-AB1D-2038261D8FF8}" srcId="{CD7942A0-B7D2-4B14-8FEA-55FC702F5BE7}" destId="{7133ECF5-4190-4604-AA2F-03C9A0A9210F}" srcOrd="2" destOrd="0" parTransId="{7D1B29D7-21DD-436A-8F7C-E87DE53C1431}" sibTransId="{46037378-034A-4662-877A-B53E1DA069A3}"/>
    <dgm:cxn modelId="{7C007CEB-6418-4EA7-9CB6-5B93D0C655E6}" type="presOf" srcId="{095A5E99-E976-4550-8F80-53CC813F2F5A}" destId="{7A2F6994-DA87-4497-BFC7-DD9D6EC5315F}" srcOrd="1" destOrd="0" presId="urn:microsoft.com/office/officeart/2005/8/layout/vProcess5"/>
    <dgm:cxn modelId="{D1A4D8E6-F04E-4AB1-8D0C-63DC7AB1E81F}" srcId="{CD7942A0-B7D2-4B14-8FEA-55FC702F5BE7}" destId="{095A5E99-E976-4550-8F80-53CC813F2F5A}" srcOrd="0" destOrd="0" parTransId="{03339A0D-5DC0-4B29-8353-C5AEBFD4DE86}" sibTransId="{8877691F-1B60-4485-9174-DDEC7EE68B70}"/>
    <dgm:cxn modelId="{6CF7D6F9-A5F2-48E3-AF5C-A2074559AE21}" type="presOf" srcId="{B3EFD4A5-9FA1-4ABE-B722-05162509509B}" destId="{62643EF2-016C-41F1-8CBC-398422A85727}" srcOrd="0" destOrd="0" presId="urn:microsoft.com/office/officeart/2005/8/layout/vProcess5"/>
    <dgm:cxn modelId="{5A89A138-BC1A-490F-935E-2EC3F74E8E18}" type="presOf" srcId="{7133ECF5-4190-4604-AA2F-03C9A0A9210F}" destId="{2AE92D3F-F0FA-45DD-BB60-4C6FBC6BC016}" srcOrd="0" destOrd="0" presId="urn:microsoft.com/office/officeart/2005/8/layout/vProcess5"/>
    <dgm:cxn modelId="{8A063A46-8F8D-405A-B2D6-6495FA638F46}" type="presOf" srcId="{8EC937D8-BD76-4A12-A3E5-900D5C1E2E05}" destId="{CA544AF7-F7B2-4CA5-9251-B4CDB8D06634}" srcOrd="0" destOrd="0" presId="urn:microsoft.com/office/officeart/2005/8/layout/vProcess5"/>
    <dgm:cxn modelId="{A071614A-8A85-47B2-A113-0652CAB9B428}" type="presOf" srcId="{095A5E99-E976-4550-8F80-53CC813F2F5A}" destId="{124EF20B-D98C-45B2-BB13-7B93B5373CEB}" srcOrd="0" destOrd="0" presId="urn:microsoft.com/office/officeart/2005/8/layout/vProcess5"/>
    <dgm:cxn modelId="{43DC8383-AEE5-490C-A8E5-1F216F2B8FE6}" srcId="{CD7942A0-B7D2-4B14-8FEA-55FC702F5BE7}" destId="{8EC937D8-BD76-4A12-A3E5-900D5C1E2E05}" srcOrd="1" destOrd="0" parTransId="{8265EE85-9851-494E-A6D3-1CDACE947DF3}" sibTransId="{B3EFD4A5-9FA1-4ABE-B722-05162509509B}"/>
    <dgm:cxn modelId="{768DB908-A4BF-48A6-A740-5DD0CBAFBB11}" type="presParOf" srcId="{1D84D8B6-AB32-4491-B5D2-EFE3D7668B88}" destId="{3E0E8213-E460-4EB7-9A92-C2B1CC553F0D}" srcOrd="0" destOrd="0" presId="urn:microsoft.com/office/officeart/2005/8/layout/vProcess5"/>
    <dgm:cxn modelId="{A8B17D3B-E670-4FE0-A845-244C702B8151}" type="presParOf" srcId="{1D84D8B6-AB32-4491-B5D2-EFE3D7668B88}" destId="{124EF20B-D98C-45B2-BB13-7B93B5373CEB}" srcOrd="1" destOrd="0" presId="urn:microsoft.com/office/officeart/2005/8/layout/vProcess5"/>
    <dgm:cxn modelId="{1E8E2D8B-A980-4080-A16E-1F74528DE4D0}" type="presParOf" srcId="{1D84D8B6-AB32-4491-B5D2-EFE3D7668B88}" destId="{CA544AF7-F7B2-4CA5-9251-B4CDB8D06634}" srcOrd="2" destOrd="0" presId="urn:microsoft.com/office/officeart/2005/8/layout/vProcess5"/>
    <dgm:cxn modelId="{7992440C-9F36-432D-90EE-E2A708CEB38B}" type="presParOf" srcId="{1D84D8B6-AB32-4491-B5D2-EFE3D7668B88}" destId="{2AE92D3F-F0FA-45DD-BB60-4C6FBC6BC016}" srcOrd="3" destOrd="0" presId="urn:microsoft.com/office/officeart/2005/8/layout/vProcess5"/>
    <dgm:cxn modelId="{DBE883B8-7D13-43BA-A456-8DBB93D30C93}" type="presParOf" srcId="{1D84D8B6-AB32-4491-B5D2-EFE3D7668B88}" destId="{9CA877D8-99F8-40A0-89E9-59A61C9A70F4}" srcOrd="4" destOrd="0" presId="urn:microsoft.com/office/officeart/2005/8/layout/vProcess5"/>
    <dgm:cxn modelId="{A3B9E6ED-FFD0-430E-B609-EBE8E75E7C44}" type="presParOf" srcId="{1D84D8B6-AB32-4491-B5D2-EFE3D7668B88}" destId="{62643EF2-016C-41F1-8CBC-398422A85727}" srcOrd="5" destOrd="0" presId="urn:microsoft.com/office/officeart/2005/8/layout/vProcess5"/>
    <dgm:cxn modelId="{278FE748-9C54-4E36-9203-E948DB63C99A}" type="presParOf" srcId="{1D84D8B6-AB32-4491-B5D2-EFE3D7668B88}" destId="{7A2F6994-DA87-4497-BFC7-DD9D6EC5315F}" srcOrd="6" destOrd="0" presId="urn:microsoft.com/office/officeart/2005/8/layout/vProcess5"/>
    <dgm:cxn modelId="{E81279B5-23BF-4F73-A353-8831FC04E9BC}" type="presParOf" srcId="{1D84D8B6-AB32-4491-B5D2-EFE3D7668B88}" destId="{916C48CB-E452-4B79-A9B9-4C9A90B47960}" srcOrd="7" destOrd="0" presId="urn:microsoft.com/office/officeart/2005/8/layout/vProcess5"/>
    <dgm:cxn modelId="{16289EC3-0C51-4B32-B6CC-FE8F7F6F6C76}" type="presParOf" srcId="{1D84D8B6-AB32-4491-B5D2-EFE3D7668B88}" destId="{A31D264E-E285-4E5C-8EB7-762CD501BE72}"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5BC0FF-D4F8-4580-B7E4-58A3F6C72E22}"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RU"/>
        </a:p>
      </dgm:t>
    </dgm:pt>
    <dgm:pt modelId="{BC3B97DC-5B81-4FF8-9B37-B1D4BB4D4763}">
      <dgm:prSet phldrT="[Текст]"/>
      <dgm:spPr/>
      <dgm:t>
        <a:bodyPr/>
        <a:lstStyle/>
        <a:p>
          <a:r>
            <a:rPr lang="en-US" dirty="0" smtClean="0"/>
            <a:t>Implicational</a:t>
          </a:r>
          <a:endParaRPr lang="ru-RU" dirty="0"/>
        </a:p>
      </dgm:t>
    </dgm:pt>
    <dgm:pt modelId="{F83EA62A-9204-48BD-8643-75DA3662D752}" type="parTrans" cxnId="{6A08A063-8E18-4111-9F15-674E3328ACC4}">
      <dgm:prSet/>
      <dgm:spPr/>
      <dgm:t>
        <a:bodyPr/>
        <a:lstStyle/>
        <a:p>
          <a:endParaRPr lang="ru-RU"/>
        </a:p>
      </dgm:t>
    </dgm:pt>
    <dgm:pt modelId="{6B3A733D-795F-49D5-AF5F-6186269E0EF0}" type="sibTrans" cxnId="{6A08A063-8E18-4111-9F15-674E3328ACC4}">
      <dgm:prSet/>
      <dgm:spPr/>
      <dgm:t>
        <a:bodyPr/>
        <a:lstStyle/>
        <a:p>
          <a:endParaRPr lang="ru-RU"/>
        </a:p>
      </dgm:t>
    </dgm:pt>
    <dgm:pt modelId="{12F85038-2A56-4A40-B4AC-5094FCAAA0C6}">
      <dgm:prSet phldrT="[Текст]"/>
      <dgm:spPr/>
      <dgm:t>
        <a:bodyPr/>
        <a:lstStyle/>
        <a:p>
          <a:r>
            <a:rPr lang="en-US" dirty="0" smtClean="0"/>
            <a:t>Implied information associated with the word. i.e. what the word refers to and what the speaker knows about the notion itself</a:t>
          </a:r>
          <a:endParaRPr lang="ru-RU" dirty="0"/>
        </a:p>
      </dgm:t>
    </dgm:pt>
    <dgm:pt modelId="{80190653-5AAE-46B8-8659-F1FDB2BE531A}" type="parTrans" cxnId="{2048B7A1-5847-4AF9-970F-1EA1F870BAB8}">
      <dgm:prSet/>
      <dgm:spPr/>
      <dgm:t>
        <a:bodyPr/>
        <a:lstStyle/>
        <a:p>
          <a:endParaRPr lang="ru-RU"/>
        </a:p>
      </dgm:t>
    </dgm:pt>
    <dgm:pt modelId="{2D83B89C-85E8-4E04-8D50-B7563246B319}" type="sibTrans" cxnId="{2048B7A1-5847-4AF9-970F-1EA1F870BAB8}">
      <dgm:prSet/>
      <dgm:spPr/>
      <dgm:t>
        <a:bodyPr/>
        <a:lstStyle/>
        <a:p>
          <a:endParaRPr lang="ru-RU"/>
        </a:p>
      </dgm:t>
    </dgm:pt>
    <dgm:pt modelId="{2ACE12A4-A8D8-45F3-BD00-21D0F143C0D8}">
      <dgm:prSet phldrT="[Текст]"/>
      <dgm:spPr/>
      <dgm:t>
        <a:bodyPr/>
        <a:lstStyle/>
        <a:p>
          <a:r>
            <a:rPr lang="en-US" dirty="0" smtClean="0"/>
            <a:t>Grammatical</a:t>
          </a:r>
          <a:endParaRPr lang="ru-RU" dirty="0"/>
        </a:p>
      </dgm:t>
    </dgm:pt>
    <dgm:pt modelId="{4BCE0A22-6420-48F1-A491-131AF561869D}" type="parTrans" cxnId="{2DAD7648-E712-4261-A0DF-681992F973AE}">
      <dgm:prSet/>
      <dgm:spPr/>
      <dgm:t>
        <a:bodyPr/>
        <a:lstStyle/>
        <a:p>
          <a:endParaRPr lang="ru-RU"/>
        </a:p>
      </dgm:t>
    </dgm:pt>
    <dgm:pt modelId="{8AA960B3-BFA6-45F7-BED1-3A5C93F6EA31}" type="sibTrans" cxnId="{2DAD7648-E712-4261-A0DF-681992F973AE}">
      <dgm:prSet/>
      <dgm:spPr/>
      <dgm:t>
        <a:bodyPr/>
        <a:lstStyle/>
        <a:p>
          <a:endParaRPr lang="ru-RU"/>
        </a:p>
      </dgm:t>
    </dgm:pt>
    <dgm:pt modelId="{DD39E9A1-BCAA-48DB-AEE8-F4A2997968C0}">
      <dgm:prSet phldrT="[Текст]"/>
      <dgm:spPr/>
      <dgm:t>
        <a:bodyPr/>
        <a:lstStyle/>
        <a:p>
          <a:r>
            <a:rPr lang="en-US" dirty="0" smtClean="0"/>
            <a:t>a relationship between words based on contrastive features of arrangements in which they occur</a:t>
          </a:r>
          <a:endParaRPr lang="ru-RU" dirty="0"/>
        </a:p>
      </dgm:t>
    </dgm:pt>
    <dgm:pt modelId="{9C360E5F-8C23-467F-8F1E-50EFD22128E6}" type="parTrans" cxnId="{FCF85548-7959-4D2A-A871-676D5B90E04C}">
      <dgm:prSet/>
      <dgm:spPr/>
      <dgm:t>
        <a:bodyPr/>
        <a:lstStyle/>
        <a:p>
          <a:endParaRPr lang="ru-RU"/>
        </a:p>
      </dgm:t>
    </dgm:pt>
    <dgm:pt modelId="{B40D1A9B-E881-4769-918D-C4B433BEB1C5}" type="sibTrans" cxnId="{FCF85548-7959-4D2A-A871-676D5B90E04C}">
      <dgm:prSet/>
      <dgm:spPr/>
      <dgm:t>
        <a:bodyPr/>
        <a:lstStyle/>
        <a:p>
          <a:endParaRPr lang="ru-RU"/>
        </a:p>
      </dgm:t>
    </dgm:pt>
    <dgm:pt modelId="{53AF5AB0-5CC5-416F-9DB8-7AF467C21E90}">
      <dgm:prSet phldrT="[Текст]"/>
      <dgm:spPr/>
      <dgm:t>
        <a:bodyPr/>
        <a:lstStyle/>
        <a:p>
          <a:r>
            <a:rPr lang="en-US" dirty="0" err="1" smtClean="0"/>
            <a:t>Lexico</a:t>
          </a:r>
          <a:r>
            <a:rPr lang="en-US" dirty="0" smtClean="0"/>
            <a:t>-Grammatical</a:t>
          </a:r>
          <a:endParaRPr lang="ru-RU" dirty="0"/>
        </a:p>
      </dgm:t>
    </dgm:pt>
    <dgm:pt modelId="{E22CAD89-AC15-4988-973F-1ED340A28DF7}" type="parTrans" cxnId="{B0081C14-BE4F-4587-AFD9-45F612F195AE}">
      <dgm:prSet/>
      <dgm:spPr/>
      <dgm:t>
        <a:bodyPr/>
        <a:lstStyle/>
        <a:p>
          <a:endParaRPr lang="ru-RU"/>
        </a:p>
      </dgm:t>
    </dgm:pt>
    <dgm:pt modelId="{55B4318A-90E7-4F21-90FF-83C404C743AD}" type="sibTrans" cxnId="{B0081C14-BE4F-4587-AFD9-45F612F195AE}">
      <dgm:prSet/>
      <dgm:spPr/>
      <dgm:t>
        <a:bodyPr/>
        <a:lstStyle/>
        <a:p>
          <a:endParaRPr lang="ru-RU"/>
        </a:p>
      </dgm:t>
    </dgm:pt>
    <dgm:pt modelId="{C4939B24-DA39-49C5-889D-D4E36C070B56}">
      <dgm:prSet phldrT="[Текст]"/>
      <dgm:spPr/>
      <dgm:t>
        <a:bodyPr/>
        <a:lstStyle/>
        <a:p>
          <a:r>
            <a:rPr lang="en-US" dirty="0" smtClean="0"/>
            <a:t>common denominator of all the meanings of words belonging to a certain </a:t>
          </a:r>
          <a:r>
            <a:rPr lang="en-US" dirty="0" err="1" smtClean="0"/>
            <a:t>lexico</a:t>
          </a:r>
          <a:r>
            <a:rPr lang="en-US" dirty="0" smtClean="0"/>
            <a:t>-grammatical class</a:t>
          </a:r>
          <a:endParaRPr lang="ru-RU" dirty="0"/>
        </a:p>
      </dgm:t>
    </dgm:pt>
    <dgm:pt modelId="{9D64721B-46DC-4367-9457-5BACD90C3DFE}" type="parTrans" cxnId="{A7B43F64-E8E4-44A9-AAE7-5F5860498173}">
      <dgm:prSet/>
      <dgm:spPr/>
      <dgm:t>
        <a:bodyPr/>
        <a:lstStyle/>
        <a:p>
          <a:endParaRPr lang="ru-RU"/>
        </a:p>
      </dgm:t>
    </dgm:pt>
    <dgm:pt modelId="{5144F651-343A-4F6C-AD46-F443DF3C1C2C}" type="sibTrans" cxnId="{A7B43F64-E8E4-44A9-AAE7-5F5860498173}">
      <dgm:prSet/>
      <dgm:spPr/>
      <dgm:t>
        <a:bodyPr/>
        <a:lstStyle/>
        <a:p>
          <a:endParaRPr lang="ru-RU"/>
        </a:p>
      </dgm:t>
    </dgm:pt>
    <dgm:pt modelId="{471FDF9C-8B83-4FBB-8E18-685A672C57AA}">
      <dgm:prSet phldrT="[Текст]"/>
      <dgm:spPr/>
      <dgm:t>
        <a:bodyPr/>
        <a:lstStyle/>
        <a:p>
          <a:r>
            <a:rPr lang="en-US" dirty="0" smtClean="0"/>
            <a:t>Denotative</a:t>
          </a:r>
          <a:endParaRPr lang="ru-RU" dirty="0"/>
        </a:p>
      </dgm:t>
    </dgm:pt>
    <dgm:pt modelId="{F3174493-16FB-4753-8AF7-4D4187EAE27B}" type="parTrans" cxnId="{CAC243E0-ECC4-46EF-95A6-607DBB86DA81}">
      <dgm:prSet/>
      <dgm:spPr/>
      <dgm:t>
        <a:bodyPr/>
        <a:lstStyle/>
        <a:p>
          <a:endParaRPr lang="ru-RU"/>
        </a:p>
      </dgm:t>
    </dgm:pt>
    <dgm:pt modelId="{1DDAF77F-62B2-4FEC-8C6A-8399538DC4C7}" type="sibTrans" cxnId="{CAC243E0-ECC4-46EF-95A6-607DBB86DA81}">
      <dgm:prSet/>
      <dgm:spPr/>
      <dgm:t>
        <a:bodyPr/>
        <a:lstStyle/>
        <a:p>
          <a:endParaRPr lang="ru-RU"/>
        </a:p>
      </dgm:t>
    </dgm:pt>
    <dgm:pt modelId="{6069AD36-6CDF-4202-BBEA-C01C0CE5A583}">
      <dgm:prSet phldrT="[Текст]"/>
      <dgm:spPr/>
      <dgm:t>
        <a:bodyPr/>
        <a:lstStyle/>
        <a:p>
          <a:r>
            <a:rPr lang="en-US" dirty="0" err="1" smtClean="0"/>
            <a:t>Connotational</a:t>
          </a:r>
          <a:endParaRPr lang="ru-RU" dirty="0"/>
        </a:p>
      </dgm:t>
    </dgm:pt>
    <dgm:pt modelId="{D97E1718-9EEC-4EC5-8627-95AE0DFA9247}" type="parTrans" cxnId="{34C3FCE3-0463-479C-B92E-7FB4F4068AA0}">
      <dgm:prSet/>
      <dgm:spPr/>
      <dgm:t>
        <a:bodyPr/>
        <a:lstStyle/>
        <a:p>
          <a:endParaRPr lang="ru-RU"/>
        </a:p>
      </dgm:t>
    </dgm:pt>
    <dgm:pt modelId="{EDC73F51-816D-4CA6-8648-10EE57928CFE}" type="sibTrans" cxnId="{34C3FCE3-0463-479C-B92E-7FB4F4068AA0}">
      <dgm:prSet/>
      <dgm:spPr/>
      <dgm:t>
        <a:bodyPr/>
        <a:lstStyle/>
        <a:p>
          <a:endParaRPr lang="ru-RU"/>
        </a:p>
      </dgm:t>
    </dgm:pt>
    <dgm:pt modelId="{76546DF1-A830-4BE2-A494-25440532B744}">
      <dgm:prSet phldrT="[Текст]"/>
      <dgm:spPr/>
      <dgm:t>
        <a:bodyPr/>
        <a:lstStyle/>
        <a:p>
          <a:r>
            <a:rPr lang="en-US" dirty="0" smtClean="0"/>
            <a:t>conceptualizes and classifies our experience and names the object spoken about</a:t>
          </a:r>
          <a:endParaRPr lang="ru-RU" dirty="0"/>
        </a:p>
      </dgm:t>
    </dgm:pt>
    <dgm:pt modelId="{9DA51962-A32A-4A9D-890B-440CD03855C1}" type="parTrans" cxnId="{1074C299-F6E1-4472-91DD-6F53D4AE076F}">
      <dgm:prSet/>
      <dgm:spPr/>
      <dgm:t>
        <a:bodyPr/>
        <a:lstStyle/>
        <a:p>
          <a:endParaRPr lang="ru-RU"/>
        </a:p>
      </dgm:t>
    </dgm:pt>
    <dgm:pt modelId="{1D79A0B0-4953-49DA-AC8A-A2F550DF4EBC}" type="sibTrans" cxnId="{1074C299-F6E1-4472-91DD-6F53D4AE076F}">
      <dgm:prSet/>
      <dgm:spPr/>
      <dgm:t>
        <a:bodyPr/>
        <a:lstStyle/>
        <a:p>
          <a:endParaRPr lang="ru-RU"/>
        </a:p>
      </dgm:t>
    </dgm:pt>
    <dgm:pt modelId="{78F58C8B-19C2-418B-9290-B534F7B2B844}">
      <dgm:prSet phldrT="[Текст]"/>
      <dgm:spPr/>
      <dgm:t>
        <a:bodyPr/>
        <a:lstStyle/>
        <a:p>
          <a:r>
            <a:rPr lang="en-US" dirty="0" smtClean="0"/>
            <a:t>Figurative</a:t>
          </a:r>
          <a:endParaRPr lang="ru-RU" dirty="0"/>
        </a:p>
      </dgm:t>
    </dgm:pt>
    <dgm:pt modelId="{656BE080-FFBB-4A34-A597-3911387C85CF}" type="parTrans" cxnId="{AAA4DB64-2593-4791-9E08-982FFFB5376D}">
      <dgm:prSet/>
      <dgm:spPr/>
      <dgm:t>
        <a:bodyPr/>
        <a:lstStyle/>
        <a:p>
          <a:endParaRPr lang="ru-RU"/>
        </a:p>
      </dgm:t>
    </dgm:pt>
    <dgm:pt modelId="{C5E24330-0B52-40BE-B3D1-79B399ACE268}" type="sibTrans" cxnId="{AAA4DB64-2593-4791-9E08-982FFFB5376D}">
      <dgm:prSet/>
      <dgm:spPr/>
      <dgm:t>
        <a:bodyPr/>
        <a:lstStyle/>
        <a:p>
          <a:endParaRPr lang="ru-RU"/>
        </a:p>
      </dgm:t>
    </dgm:pt>
    <dgm:pt modelId="{FC89A9AB-E0E8-44A0-A22B-9DC5217E42AA}">
      <dgm:prSet phldrT="[Текст]"/>
      <dgm:spPr/>
      <dgm:t>
        <a:bodyPr/>
        <a:lstStyle/>
        <a:p>
          <a:r>
            <a:rPr lang="en-US" dirty="0" smtClean="0"/>
            <a:t>implied, additional meaning</a:t>
          </a:r>
          <a:endParaRPr lang="ru-RU" dirty="0"/>
        </a:p>
      </dgm:t>
    </dgm:pt>
    <dgm:pt modelId="{5B882665-652F-42CC-BA7E-172B93FD38E4}" type="parTrans" cxnId="{1A9BF985-FBB8-4A6E-8B22-A45AB4E603AD}">
      <dgm:prSet/>
      <dgm:spPr/>
      <dgm:t>
        <a:bodyPr/>
        <a:lstStyle/>
        <a:p>
          <a:endParaRPr lang="ru-RU"/>
        </a:p>
      </dgm:t>
    </dgm:pt>
    <dgm:pt modelId="{DE623EE0-9149-4772-85E6-7F0AE5DB62A6}" type="sibTrans" cxnId="{1A9BF985-FBB8-4A6E-8B22-A45AB4E603AD}">
      <dgm:prSet/>
      <dgm:spPr/>
      <dgm:t>
        <a:bodyPr/>
        <a:lstStyle/>
        <a:p>
          <a:endParaRPr lang="ru-RU"/>
        </a:p>
      </dgm:t>
    </dgm:pt>
    <dgm:pt modelId="{D66145A8-6FB9-4B82-87D5-2D85B440352D}">
      <dgm:prSet phldrT="[Текст]"/>
      <dgm:spPr/>
      <dgm:t>
        <a:bodyPr/>
        <a:lstStyle/>
        <a:p>
          <a:r>
            <a:rPr lang="en-US" dirty="0" smtClean="0"/>
            <a:t>Direct</a:t>
          </a:r>
          <a:endParaRPr lang="ru-RU" dirty="0"/>
        </a:p>
      </dgm:t>
    </dgm:pt>
    <dgm:pt modelId="{D1BD04A8-75C2-43BC-8FE8-8D0C976B66C3}" type="parTrans" cxnId="{312BFE46-D16C-45BD-AE83-71E3FB382A79}">
      <dgm:prSet/>
      <dgm:spPr/>
      <dgm:t>
        <a:bodyPr/>
        <a:lstStyle/>
        <a:p>
          <a:endParaRPr lang="ru-RU"/>
        </a:p>
      </dgm:t>
    </dgm:pt>
    <dgm:pt modelId="{6F7C6769-BB33-4971-A2A2-5624EB022385}" type="sibTrans" cxnId="{312BFE46-D16C-45BD-AE83-71E3FB382A79}">
      <dgm:prSet/>
      <dgm:spPr/>
      <dgm:t>
        <a:bodyPr/>
        <a:lstStyle/>
        <a:p>
          <a:endParaRPr lang="ru-RU"/>
        </a:p>
      </dgm:t>
    </dgm:pt>
    <dgm:pt modelId="{4D89930B-13F0-46A9-B994-9733032436AC}">
      <dgm:prSet phldrT="[Текст]"/>
      <dgm:spPr/>
      <dgm:t>
        <a:bodyPr/>
        <a:lstStyle/>
        <a:p>
          <a:r>
            <a:rPr lang="en-US" dirty="0" smtClean="0"/>
            <a:t>naming of the object in and at the same time characterizing it through its similarity with another object</a:t>
          </a:r>
          <a:endParaRPr lang="ru-RU" dirty="0"/>
        </a:p>
      </dgm:t>
    </dgm:pt>
    <dgm:pt modelId="{8D34D960-48DE-4716-8EAC-FB1D3AC66F85}" type="parTrans" cxnId="{A692EFD4-8811-47C7-A515-47665BA599AF}">
      <dgm:prSet/>
      <dgm:spPr/>
      <dgm:t>
        <a:bodyPr/>
        <a:lstStyle/>
        <a:p>
          <a:endParaRPr lang="ru-RU"/>
        </a:p>
      </dgm:t>
    </dgm:pt>
    <dgm:pt modelId="{469F39B3-1DF2-4DC9-A52F-342611B8B9DC}" type="sibTrans" cxnId="{A692EFD4-8811-47C7-A515-47665BA599AF}">
      <dgm:prSet/>
      <dgm:spPr/>
      <dgm:t>
        <a:bodyPr/>
        <a:lstStyle/>
        <a:p>
          <a:endParaRPr lang="ru-RU"/>
        </a:p>
      </dgm:t>
    </dgm:pt>
    <dgm:pt modelId="{60A7C568-341E-4563-8F69-F36EF267A655}">
      <dgm:prSet phldrT="[Текст]"/>
      <dgm:spPr/>
      <dgm:t>
        <a:bodyPr/>
        <a:lstStyle/>
        <a:p>
          <a:r>
            <a:rPr lang="en-US" dirty="0" smtClean="0"/>
            <a:t>Main</a:t>
          </a:r>
          <a:endParaRPr lang="ru-RU" dirty="0"/>
        </a:p>
      </dgm:t>
    </dgm:pt>
    <dgm:pt modelId="{6DC93294-4D43-415B-B1B7-9EC0CD9023FF}" type="parTrans" cxnId="{21CB0C6D-4E46-49A7-BE6F-F4CB5D258352}">
      <dgm:prSet/>
      <dgm:spPr/>
      <dgm:t>
        <a:bodyPr/>
        <a:lstStyle/>
        <a:p>
          <a:endParaRPr lang="ru-RU"/>
        </a:p>
      </dgm:t>
    </dgm:pt>
    <dgm:pt modelId="{AD6F83EA-A5B3-49D0-A819-D1569D5944E0}" type="sibTrans" cxnId="{21CB0C6D-4E46-49A7-BE6F-F4CB5D258352}">
      <dgm:prSet/>
      <dgm:spPr/>
      <dgm:t>
        <a:bodyPr/>
        <a:lstStyle/>
        <a:p>
          <a:endParaRPr lang="ru-RU"/>
        </a:p>
      </dgm:t>
    </dgm:pt>
    <dgm:pt modelId="{03E53178-79D8-45B2-B67C-F9AC7BAAB30D}">
      <dgm:prSet phldrT="[Текст]"/>
      <dgm:spPr/>
      <dgm:t>
        <a:bodyPr/>
        <a:lstStyle/>
        <a:p>
          <a:r>
            <a:rPr lang="en-US" dirty="0" smtClean="0"/>
            <a:t>nomination of the referent without the help of a context , in isolation</a:t>
          </a:r>
          <a:endParaRPr lang="ru-RU" dirty="0"/>
        </a:p>
      </dgm:t>
    </dgm:pt>
    <dgm:pt modelId="{46D071AD-E895-439B-931B-2036E877FBBE}" type="parTrans" cxnId="{B4C923E1-3577-4D19-A615-27FA17AF3A7E}">
      <dgm:prSet/>
      <dgm:spPr/>
      <dgm:t>
        <a:bodyPr/>
        <a:lstStyle/>
        <a:p>
          <a:endParaRPr lang="ru-RU"/>
        </a:p>
      </dgm:t>
    </dgm:pt>
    <dgm:pt modelId="{D37E4E9F-715E-4E8B-80CE-F16666ACBCBF}" type="sibTrans" cxnId="{B4C923E1-3577-4D19-A615-27FA17AF3A7E}">
      <dgm:prSet/>
      <dgm:spPr/>
      <dgm:t>
        <a:bodyPr/>
        <a:lstStyle/>
        <a:p>
          <a:endParaRPr lang="ru-RU"/>
        </a:p>
      </dgm:t>
    </dgm:pt>
    <dgm:pt modelId="{A9B88C84-236A-471C-825B-193C7612B7A5}">
      <dgm:prSet phldrT="[Текст]"/>
      <dgm:spPr/>
      <dgm:t>
        <a:bodyPr/>
        <a:lstStyle/>
        <a:p>
          <a:r>
            <a:rPr lang="en-US" dirty="0" smtClean="0"/>
            <a:t>General</a:t>
          </a:r>
          <a:endParaRPr lang="ru-RU" dirty="0"/>
        </a:p>
      </dgm:t>
    </dgm:pt>
    <dgm:pt modelId="{2063A308-C4F3-4CFD-B8D9-31BC33B9D7B7}" type="parTrans" cxnId="{2527BF34-365B-4722-8AD0-11132F0AA0A2}">
      <dgm:prSet/>
      <dgm:spPr/>
      <dgm:t>
        <a:bodyPr/>
        <a:lstStyle/>
        <a:p>
          <a:endParaRPr lang="ru-RU"/>
        </a:p>
      </dgm:t>
    </dgm:pt>
    <dgm:pt modelId="{EA04C241-3429-418D-A9B7-0C155B0F94C9}" type="sibTrans" cxnId="{2527BF34-365B-4722-8AD0-11132F0AA0A2}">
      <dgm:prSet/>
      <dgm:spPr/>
      <dgm:t>
        <a:bodyPr/>
        <a:lstStyle/>
        <a:p>
          <a:endParaRPr lang="ru-RU"/>
        </a:p>
      </dgm:t>
    </dgm:pt>
    <dgm:pt modelId="{BA4959D5-96E5-45F0-95FD-05A3019A411A}">
      <dgm:prSet phldrT="[Текст]"/>
      <dgm:spPr/>
      <dgm:t>
        <a:bodyPr/>
        <a:lstStyle/>
        <a:p>
          <a:r>
            <a:rPr lang="en-US" dirty="0" smtClean="0"/>
            <a:t>meaning possessing the highest frequency at the present stage of the vocabulary development</a:t>
          </a:r>
          <a:endParaRPr lang="ru-RU" dirty="0"/>
        </a:p>
      </dgm:t>
    </dgm:pt>
    <dgm:pt modelId="{2578D48D-99E3-479D-BD27-7147B5AF182E}" type="parTrans" cxnId="{115C9321-A7C1-4B18-8771-F7E181F0385D}">
      <dgm:prSet/>
      <dgm:spPr/>
      <dgm:t>
        <a:bodyPr/>
        <a:lstStyle/>
        <a:p>
          <a:endParaRPr lang="ru-RU"/>
        </a:p>
      </dgm:t>
    </dgm:pt>
    <dgm:pt modelId="{662A05DF-A9AA-4996-8F9F-D21A2BEE9D89}" type="sibTrans" cxnId="{115C9321-A7C1-4B18-8771-F7E181F0385D}">
      <dgm:prSet/>
      <dgm:spPr/>
      <dgm:t>
        <a:bodyPr/>
        <a:lstStyle/>
        <a:p>
          <a:endParaRPr lang="ru-RU"/>
        </a:p>
      </dgm:t>
    </dgm:pt>
    <dgm:pt modelId="{BD7E18AD-197E-4D37-9298-A9FD1E01C414}">
      <dgm:prSet phldrT="[Текст]"/>
      <dgm:spPr/>
      <dgm:t>
        <a:bodyPr/>
        <a:lstStyle/>
        <a:p>
          <a:r>
            <a:rPr lang="en-US" dirty="0" smtClean="0"/>
            <a:t>Particular</a:t>
          </a:r>
          <a:endParaRPr lang="ru-RU" dirty="0"/>
        </a:p>
      </dgm:t>
    </dgm:pt>
    <dgm:pt modelId="{CE6C0B93-D7CD-463B-9B0E-727B7E35A1BA}" type="parTrans" cxnId="{02512393-08C8-4824-931A-3ACDC7EAF2F0}">
      <dgm:prSet/>
      <dgm:spPr/>
      <dgm:t>
        <a:bodyPr/>
        <a:lstStyle/>
        <a:p>
          <a:endParaRPr lang="ru-RU"/>
        </a:p>
      </dgm:t>
    </dgm:pt>
    <dgm:pt modelId="{40F5D71D-0E2F-4F20-A572-ADD78AD673A7}" type="sibTrans" cxnId="{02512393-08C8-4824-931A-3ACDC7EAF2F0}">
      <dgm:prSet/>
      <dgm:spPr/>
      <dgm:t>
        <a:bodyPr/>
        <a:lstStyle/>
        <a:p>
          <a:endParaRPr lang="ru-RU"/>
        </a:p>
      </dgm:t>
    </dgm:pt>
    <dgm:pt modelId="{F38AD544-42E7-4CB8-BFB3-49680E9B4593}">
      <dgm:prSet phldrT="[Текст]"/>
      <dgm:spPr/>
      <dgm:t>
        <a:bodyPr/>
        <a:lstStyle/>
        <a:p>
          <a:r>
            <a:rPr lang="en-US" dirty="0" smtClean="0"/>
            <a:t>meaning that appears in different contexts</a:t>
          </a:r>
          <a:endParaRPr lang="ru-RU" dirty="0"/>
        </a:p>
      </dgm:t>
    </dgm:pt>
    <dgm:pt modelId="{E9EA82A9-DA45-4DA6-BF31-57F4061520B9}" type="parTrans" cxnId="{32A74125-B5FD-47D0-AD02-392CB18137C1}">
      <dgm:prSet/>
      <dgm:spPr/>
      <dgm:t>
        <a:bodyPr/>
        <a:lstStyle/>
        <a:p>
          <a:endParaRPr lang="ru-RU"/>
        </a:p>
      </dgm:t>
    </dgm:pt>
    <dgm:pt modelId="{1EEF49B5-A700-4CBB-A6AD-D7B476BA29B8}" type="sibTrans" cxnId="{32A74125-B5FD-47D0-AD02-392CB18137C1}">
      <dgm:prSet/>
      <dgm:spPr/>
      <dgm:t>
        <a:bodyPr/>
        <a:lstStyle/>
        <a:p>
          <a:endParaRPr lang="ru-RU"/>
        </a:p>
      </dgm:t>
    </dgm:pt>
    <dgm:pt modelId="{654ED0BD-5F4D-46C6-872E-0B16C32CDDA8}">
      <dgm:prSet phldrT="[Текст]"/>
      <dgm:spPr/>
      <dgm:t>
        <a:bodyPr/>
        <a:lstStyle/>
        <a:p>
          <a:r>
            <a:rPr lang="en-US" dirty="0" smtClean="0"/>
            <a:t>Primarily</a:t>
          </a:r>
          <a:endParaRPr lang="ru-RU" dirty="0"/>
        </a:p>
      </dgm:t>
    </dgm:pt>
    <dgm:pt modelId="{0D288386-5478-4F87-AECA-F23F648AB673}" type="parTrans" cxnId="{7F97112A-C8F6-4E45-9765-E15564E7F465}">
      <dgm:prSet/>
      <dgm:spPr/>
      <dgm:t>
        <a:bodyPr/>
        <a:lstStyle/>
        <a:p>
          <a:endParaRPr lang="ru-RU"/>
        </a:p>
      </dgm:t>
    </dgm:pt>
    <dgm:pt modelId="{9E81B591-4EB4-4F41-8C42-C8118AC201C5}" type="sibTrans" cxnId="{7F97112A-C8F6-4E45-9765-E15564E7F465}">
      <dgm:prSet/>
      <dgm:spPr/>
      <dgm:t>
        <a:bodyPr/>
        <a:lstStyle/>
        <a:p>
          <a:endParaRPr lang="ru-RU"/>
        </a:p>
      </dgm:t>
    </dgm:pt>
    <dgm:pt modelId="{7E8486E1-C2C7-49B7-923E-0EA6EB8FB43B}">
      <dgm:prSet phldrT="[Текст]"/>
      <dgm:spPr/>
      <dgm:t>
        <a:bodyPr/>
        <a:lstStyle/>
        <a:p>
          <a:r>
            <a:rPr lang="en-US" dirty="0" smtClean="0"/>
            <a:t>appears only in some special texts</a:t>
          </a:r>
          <a:endParaRPr lang="ru-RU" dirty="0"/>
        </a:p>
      </dgm:t>
    </dgm:pt>
    <dgm:pt modelId="{A0E00448-0E29-4C53-905C-CF4C282314C7}" type="parTrans" cxnId="{6C8CA7BF-F8FB-4CB8-B6F1-6C476525BCCD}">
      <dgm:prSet/>
      <dgm:spPr/>
      <dgm:t>
        <a:bodyPr/>
        <a:lstStyle/>
        <a:p>
          <a:endParaRPr lang="ru-RU"/>
        </a:p>
      </dgm:t>
    </dgm:pt>
    <dgm:pt modelId="{9DC0E8AA-63D3-401B-AA54-695FF5D08EF7}" type="sibTrans" cxnId="{6C8CA7BF-F8FB-4CB8-B6F1-6C476525BCCD}">
      <dgm:prSet/>
      <dgm:spPr/>
      <dgm:t>
        <a:bodyPr/>
        <a:lstStyle/>
        <a:p>
          <a:endParaRPr lang="ru-RU"/>
        </a:p>
      </dgm:t>
    </dgm:pt>
    <dgm:pt modelId="{8DCCD746-D165-4034-8E3E-4346FA7AB04B}">
      <dgm:prSet phldrT="[Текст]"/>
      <dgm:spPr/>
      <dgm:t>
        <a:bodyPr/>
        <a:lstStyle/>
        <a:p>
          <a:r>
            <a:rPr lang="en-US" dirty="0" smtClean="0"/>
            <a:t>meaning that is the first in a dictionary</a:t>
          </a:r>
          <a:endParaRPr lang="ru-RU" dirty="0"/>
        </a:p>
      </dgm:t>
    </dgm:pt>
    <dgm:pt modelId="{1244E4B1-0695-40BD-B781-AF8764FB5537}" type="parTrans" cxnId="{A3A8D77B-56AA-4C2C-AFA2-0A2DFCEAC1BF}">
      <dgm:prSet/>
      <dgm:spPr/>
      <dgm:t>
        <a:bodyPr/>
        <a:lstStyle/>
        <a:p>
          <a:endParaRPr lang="ru-RU"/>
        </a:p>
      </dgm:t>
    </dgm:pt>
    <dgm:pt modelId="{7E950C9F-29CC-4018-A825-E07AC67A1465}" type="sibTrans" cxnId="{A3A8D77B-56AA-4C2C-AFA2-0A2DFCEAC1BF}">
      <dgm:prSet/>
      <dgm:spPr/>
      <dgm:t>
        <a:bodyPr/>
        <a:lstStyle/>
        <a:p>
          <a:endParaRPr lang="ru-RU"/>
        </a:p>
      </dgm:t>
    </dgm:pt>
    <dgm:pt modelId="{545DC133-FC11-48AC-A07C-19C062B70AB6}" type="pres">
      <dgm:prSet presAssocID="{665BC0FF-D4F8-4580-B7E4-58A3F6C72E22}" presName="Name0" presStyleCnt="0">
        <dgm:presLayoutVars>
          <dgm:chPref val="3"/>
          <dgm:dir/>
          <dgm:animLvl val="lvl"/>
          <dgm:resizeHandles/>
        </dgm:presLayoutVars>
      </dgm:prSet>
      <dgm:spPr/>
      <dgm:t>
        <a:bodyPr/>
        <a:lstStyle/>
        <a:p>
          <a:endParaRPr lang="ru-RU"/>
        </a:p>
      </dgm:t>
    </dgm:pt>
    <dgm:pt modelId="{3C547520-85D1-468B-B284-4725784E219C}" type="pres">
      <dgm:prSet presAssocID="{BC3B97DC-5B81-4FF8-9B37-B1D4BB4D4763}" presName="horFlow" presStyleCnt="0"/>
      <dgm:spPr/>
    </dgm:pt>
    <dgm:pt modelId="{05155A08-CE58-4A89-8FF7-11380D2AE90F}" type="pres">
      <dgm:prSet presAssocID="{BC3B97DC-5B81-4FF8-9B37-B1D4BB4D4763}" presName="bigChev" presStyleLbl="node1" presStyleIdx="0" presStyleCnt="11"/>
      <dgm:spPr/>
      <dgm:t>
        <a:bodyPr/>
        <a:lstStyle/>
        <a:p>
          <a:endParaRPr lang="ru-RU"/>
        </a:p>
      </dgm:t>
    </dgm:pt>
    <dgm:pt modelId="{2E0643E9-2B13-4871-9CAA-7A58EFE23FBB}" type="pres">
      <dgm:prSet presAssocID="{80190653-5AAE-46B8-8659-F1FDB2BE531A}" presName="parTrans" presStyleCnt="0"/>
      <dgm:spPr/>
    </dgm:pt>
    <dgm:pt modelId="{42D72680-4AEE-4A51-BAA2-EB71B33D0570}" type="pres">
      <dgm:prSet presAssocID="{12F85038-2A56-4A40-B4AC-5094FCAAA0C6}" presName="node" presStyleLbl="alignAccFollowNode1" presStyleIdx="0" presStyleCnt="11">
        <dgm:presLayoutVars>
          <dgm:bulletEnabled val="1"/>
        </dgm:presLayoutVars>
      </dgm:prSet>
      <dgm:spPr/>
      <dgm:t>
        <a:bodyPr/>
        <a:lstStyle/>
        <a:p>
          <a:endParaRPr lang="ru-RU"/>
        </a:p>
      </dgm:t>
    </dgm:pt>
    <dgm:pt modelId="{17F9E057-9F2A-48FA-8CFE-30041C0F784D}" type="pres">
      <dgm:prSet presAssocID="{BC3B97DC-5B81-4FF8-9B37-B1D4BB4D4763}" presName="vSp" presStyleCnt="0"/>
      <dgm:spPr/>
    </dgm:pt>
    <dgm:pt modelId="{5F2D6F2F-975B-4195-BF61-39296FD101D9}" type="pres">
      <dgm:prSet presAssocID="{2ACE12A4-A8D8-45F3-BD00-21D0F143C0D8}" presName="horFlow" presStyleCnt="0"/>
      <dgm:spPr/>
    </dgm:pt>
    <dgm:pt modelId="{680F059C-5DC5-4D8B-8ACB-C0A8D8E7629D}" type="pres">
      <dgm:prSet presAssocID="{2ACE12A4-A8D8-45F3-BD00-21D0F143C0D8}" presName="bigChev" presStyleLbl="node1" presStyleIdx="1" presStyleCnt="11"/>
      <dgm:spPr/>
      <dgm:t>
        <a:bodyPr/>
        <a:lstStyle/>
        <a:p>
          <a:endParaRPr lang="ru-RU"/>
        </a:p>
      </dgm:t>
    </dgm:pt>
    <dgm:pt modelId="{CA728696-4EAF-42B1-A6AD-E6F847F536EE}" type="pres">
      <dgm:prSet presAssocID="{9C360E5F-8C23-467F-8F1E-50EFD22128E6}" presName="parTrans" presStyleCnt="0"/>
      <dgm:spPr/>
    </dgm:pt>
    <dgm:pt modelId="{1C5196C5-1C16-4C51-8BD5-6818EDDC40F1}" type="pres">
      <dgm:prSet presAssocID="{DD39E9A1-BCAA-48DB-AEE8-F4A2997968C0}" presName="node" presStyleLbl="alignAccFollowNode1" presStyleIdx="1" presStyleCnt="11">
        <dgm:presLayoutVars>
          <dgm:bulletEnabled val="1"/>
        </dgm:presLayoutVars>
      </dgm:prSet>
      <dgm:spPr/>
      <dgm:t>
        <a:bodyPr/>
        <a:lstStyle/>
        <a:p>
          <a:endParaRPr lang="ru-RU"/>
        </a:p>
      </dgm:t>
    </dgm:pt>
    <dgm:pt modelId="{A9FF24C5-BB9D-4D9B-9C32-E3FA96C10075}" type="pres">
      <dgm:prSet presAssocID="{2ACE12A4-A8D8-45F3-BD00-21D0F143C0D8}" presName="vSp" presStyleCnt="0"/>
      <dgm:spPr/>
    </dgm:pt>
    <dgm:pt modelId="{B321031C-6A86-4BEC-82C6-9D0DBA6B8BCB}" type="pres">
      <dgm:prSet presAssocID="{53AF5AB0-5CC5-416F-9DB8-7AF467C21E90}" presName="horFlow" presStyleCnt="0"/>
      <dgm:spPr/>
    </dgm:pt>
    <dgm:pt modelId="{601DD187-7F92-4917-A2F8-3700D79F6686}" type="pres">
      <dgm:prSet presAssocID="{53AF5AB0-5CC5-416F-9DB8-7AF467C21E90}" presName="bigChev" presStyleLbl="node1" presStyleIdx="2" presStyleCnt="11"/>
      <dgm:spPr/>
      <dgm:t>
        <a:bodyPr/>
        <a:lstStyle/>
        <a:p>
          <a:endParaRPr lang="ru-RU"/>
        </a:p>
      </dgm:t>
    </dgm:pt>
    <dgm:pt modelId="{102B6716-AC9E-47D4-85E8-DD1D068144B4}" type="pres">
      <dgm:prSet presAssocID="{9D64721B-46DC-4367-9457-5BACD90C3DFE}" presName="parTrans" presStyleCnt="0"/>
      <dgm:spPr/>
    </dgm:pt>
    <dgm:pt modelId="{E668B85C-3C04-45F5-BD7B-507BD8CEDFBE}" type="pres">
      <dgm:prSet presAssocID="{C4939B24-DA39-49C5-889D-D4E36C070B56}" presName="node" presStyleLbl="alignAccFollowNode1" presStyleIdx="2" presStyleCnt="11">
        <dgm:presLayoutVars>
          <dgm:bulletEnabled val="1"/>
        </dgm:presLayoutVars>
      </dgm:prSet>
      <dgm:spPr/>
      <dgm:t>
        <a:bodyPr/>
        <a:lstStyle/>
        <a:p>
          <a:endParaRPr lang="ru-RU"/>
        </a:p>
      </dgm:t>
    </dgm:pt>
    <dgm:pt modelId="{4BBAA71A-FC6B-4202-A7BF-F6604E23F00A}" type="pres">
      <dgm:prSet presAssocID="{53AF5AB0-5CC5-416F-9DB8-7AF467C21E90}" presName="vSp" presStyleCnt="0"/>
      <dgm:spPr/>
    </dgm:pt>
    <dgm:pt modelId="{574BEA15-8223-4F67-8CE8-1E22D49F80ED}" type="pres">
      <dgm:prSet presAssocID="{471FDF9C-8B83-4FBB-8E18-685A672C57AA}" presName="horFlow" presStyleCnt="0"/>
      <dgm:spPr/>
    </dgm:pt>
    <dgm:pt modelId="{0EC9E633-849A-4720-80A7-18DC10ECB8C9}" type="pres">
      <dgm:prSet presAssocID="{471FDF9C-8B83-4FBB-8E18-685A672C57AA}" presName="bigChev" presStyleLbl="node1" presStyleIdx="3" presStyleCnt="11"/>
      <dgm:spPr/>
      <dgm:t>
        <a:bodyPr/>
        <a:lstStyle/>
        <a:p>
          <a:endParaRPr lang="ru-RU"/>
        </a:p>
      </dgm:t>
    </dgm:pt>
    <dgm:pt modelId="{B98197E4-A505-488C-B43D-0C78BDE8E69C}" type="pres">
      <dgm:prSet presAssocID="{9DA51962-A32A-4A9D-890B-440CD03855C1}" presName="parTrans" presStyleCnt="0"/>
      <dgm:spPr/>
    </dgm:pt>
    <dgm:pt modelId="{69855F35-8FC7-4534-A4A8-1286C691ED73}" type="pres">
      <dgm:prSet presAssocID="{76546DF1-A830-4BE2-A494-25440532B744}" presName="node" presStyleLbl="alignAccFollowNode1" presStyleIdx="3" presStyleCnt="11">
        <dgm:presLayoutVars>
          <dgm:bulletEnabled val="1"/>
        </dgm:presLayoutVars>
      </dgm:prSet>
      <dgm:spPr/>
      <dgm:t>
        <a:bodyPr/>
        <a:lstStyle/>
        <a:p>
          <a:endParaRPr lang="ru-RU"/>
        </a:p>
      </dgm:t>
    </dgm:pt>
    <dgm:pt modelId="{6BCC73D8-D576-480F-9D47-2B8766A07BB5}" type="pres">
      <dgm:prSet presAssocID="{471FDF9C-8B83-4FBB-8E18-685A672C57AA}" presName="vSp" presStyleCnt="0"/>
      <dgm:spPr/>
    </dgm:pt>
    <dgm:pt modelId="{A72F1D1B-AFAC-4C49-A9FD-80A5A5E0EBED}" type="pres">
      <dgm:prSet presAssocID="{6069AD36-6CDF-4202-BBEA-C01C0CE5A583}" presName="horFlow" presStyleCnt="0"/>
      <dgm:spPr/>
    </dgm:pt>
    <dgm:pt modelId="{A2EE945B-7E59-4C7B-BFF7-371302F78282}" type="pres">
      <dgm:prSet presAssocID="{6069AD36-6CDF-4202-BBEA-C01C0CE5A583}" presName="bigChev" presStyleLbl="node1" presStyleIdx="4" presStyleCnt="11"/>
      <dgm:spPr/>
      <dgm:t>
        <a:bodyPr/>
        <a:lstStyle/>
        <a:p>
          <a:endParaRPr lang="ru-RU"/>
        </a:p>
      </dgm:t>
    </dgm:pt>
    <dgm:pt modelId="{97D66ACA-3EC3-462C-9EFE-076C5CE01827}" type="pres">
      <dgm:prSet presAssocID="{5B882665-652F-42CC-BA7E-172B93FD38E4}" presName="parTrans" presStyleCnt="0"/>
      <dgm:spPr/>
    </dgm:pt>
    <dgm:pt modelId="{27DA4760-E5B2-48FC-A942-A4CC2C4E0E96}" type="pres">
      <dgm:prSet presAssocID="{FC89A9AB-E0E8-44A0-A22B-9DC5217E42AA}" presName="node" presStyleLbl="alignAccFollowNode1" presStyleIdx="4" presStyleCnt="11">
        <dgm:presLayoutVars>
          <dgm:bulletEnabled val="1"/>
        </dgm:presLayoutVars>
      </dgm:prSet>
      <dgm:spPr/>
      <dgm:t>
        <a:bodyPr/>
        <a:lstStyle/>
        <a:p>
          <a:endParaRPr lang="ru-RU"/>
        </a:p>
      </dgm:t>
    </dgm:pt>
    <dgm:pt modelId="{45D6CF59-8EDD-46BB-86D6-082F225DCF05}" type="pres">
      <dgm:prSet presAssocID="{6069AD36-6CDF-4202-BBEA-C01C0CE5A583}" presName="vSp" presStyleCnt="0"/>
      <dgm:spPr/>
    </dgm:pt>
    <dgm:pt modelId="{BE8B99D5-903C-46C2-805B-693CE08A307C}" type="pres">
      <dgm:prSet presAssocID="{78F58C8B-19C2-418B-9290-B534F7B2B844}" presName="horFlow" presStyleCnt="0"/>
      <dgm:spPr/>
    </dgm:pt>
    <dgm:pt modelId="{4FED3642-D4CC-41C9-8BF3-9971B79EF569}" type="pres">
      <dgm:prSet presAssocID="{78F58C8B-19C2-418B-9290-B534F7B2B844}" presName="bigChev" presStyleLbl="node1" presStyleIdx="5" presStyleCnt="11"/>
      <dgm:spPr/>
      <dgm:t>
        <a:bodyPr/>
        <a:lstStyle/>
        <a:p>
          <a:endParaRPr lang="ru-RU"/>
        </a:p>
      </dgm:t>
    </dgm:pt>
    <dgm:pt modelId="{24CA2F21-74B6-4D2A-84BA-00CACD2296BE}" type="pres">
      <dgm:prSet presAssocID="{8D34D960-48DE-4716-8EAC-FB1D3AC66F85}" presName="parTrans" presStyleCnt="0"/>
      <dgm:spPr/>
    </dgm:pt>
    <dgm:pt modelId="{83FDCE37-2CFD-4261-8361-BBFD439ECAE2}" type="pres">
      <dgm:prSet presAssocID="{4D89930B-13F0-46A9-B994-9733032436AC}" presName="node" presStyleLbl="alignAccFollowNode1" presStyleIdx="5" presStyleCnt="11">
        <dgm:presLayoutVars>
          <dgm:bulletEnabled val="1"/>
        </dgm:presLayoutVars>
      </dgm:prSet>
      <dgm:spPr/>
      <dgm:t>
        <a:bodyPr/>
        <a:lstStyle/>
        <a:p>
          <a:endParaRPr lang="ru-RU"/>
        </a:p>
      </dgm:t>
    </dgm:pt>
    <dgm:pt modelId="{8CD18224-5F97-40F2-A15C-D464FAF08FDD}" type="pres">
      <dgm:prSet presAssocID="{78F58C8B-19C2-418B-9290-B534F7B2B844}" presName="vSp" presStyleCnt="0"/>
      <dgm:spPr/>
    </dgm:pt>
    <dgm:pt modelId="{8DB882B2-D0CF-47F6-B0B4-A41566844F43}" type="pres">
      <dgm:prSet presAssocID="{D66145A8-6FB9-4B82-87D5-2D85B440352D}" presName="horFlow" presStyleCnt="0"/>
      <dgm:spPr/>
    </dgm:pt>
    <dgm:pt modelId="{FE898A83-F35C-464D-8EB3-F696A6F3825C}" type="pres">
      <dgm:prSet presAssocID="{D66145A8-6FB9-4B82-87D5-2D85B440352D}" presName="bigChev" presStyleLbl="node1" presStyleIdx="6" presStyleCnt="11"/>
      <dgm:spPr/>
      <dgm:t>
        <a:bodyPr/>
        <a:lstStyle/>
        <a:p>
          <a:endParaRPr lang="ru-RU"/>
        </a:p>
      </dgm:t>
    </dgm:pt>
    <dgm:pt modelId="{EC4876D6-9F76-4F4C-AFD9-8B90D3CDABA9}" type="pres">
      <dgm:prSet presAssocID="{46D071AD-E895-439B-931B-2036E877FBBE}" presName="parTrans" presStyleCnt="0"/>
      <dgm:spPr/>
    </dgm:pt>
    <dgm:pt modelId="{6173CBF6-CE25-48ED-B077-F3E9D97E8BF6}" type="pres">
      <dgm:prSet presAssocID="{03E53178-79D8-45B2-B67C-F9AC7BAAB30D}" presName="node" presStyleLbl="alignAccFollowNode1" presStyleIdx="6" presStyleCnt="11">
        <dgm:presLayoutVars>
          <dgm:bulletEnabled val="1"/>
        </dgm:presLayoutVars>
      </dgm:prSet>
      <dgm:spPr/>
      <dgm:t>
        <a:bodyPr/>
        <a:lstStyle/>
        <a:p>
          <a:endParaRPr lang="ru-RU"/>
        </a:p>
      </dgm:t>
    </dgm:pt>
    <dgm:pt modelId="{2DC1CA42-E121-46DD-8A4D-E9BBAB155AEF}" type="pres">
      <dgm:prSet presAssocID="{D66145A8-6FB9-4B82-87D5-2D85B440352D}" presName="vSp" presStyleCnt="0"/>
      <dgm:spPr/>
    </dgm:pt>
    <dgm:pt modelId="{E8EC72E9-0058-4629-9ACD-26540DA493DC}" type="pres">
      <dgm:prSet presAssocID="{60A7C568-341E-4563-8F69-F36EF267A655}" presName="horFlow" presStyleCnt="0"/>
      <dgm:spPr/>
    </dgm:pt>
    <dgm:pt modelId="{C4DA3948-C4EF-4E90-805C-6120FFE33840}" type="pres">
      <dgm:prSet presAssocID="{60A7C568-341E-4563-8F69-F36EF267A655}" presName="bigChev" presStyleLbl="node1" presStyleIdx="7" presStyleCnt="11"/>
      <dgm:spPr/>
      <dgm:t>
        <a:bodyPr/>
        <a:lstStyle/>
        <a:p>
          <a:endParaRPr lang="ru-RU"/>
        </a:p>
      </dgm:t>
    </dgm:pt>
    <dgm:pt modelId="{AF1250B8-6DA7-4017-8771-A911C4A92438}" type="pres">
      <dgm:prSet presAssocID="{2578D48D-99E3-479D-BD27-7147B5AF182E}" presName="parTrans" presStyleCnt="0"/>
      <dgm:spPr/>
    </dgm:pt>
    <dgm:pt modelId="{B6E3D01D-4427-4DEA-B4E9-309B74F18CE3}" type="pres">
      <dgm:prSet presAssocID="{BA4959D5-96E5-45F0-95FD-05A3019A411A}" presName="node" presStyleLbl="alignAccFollowNode1" presStyleIdx="7" presStyleCnt="11">
        <dgm:presLayoutVars>
          <dgm:bulletEnabled val="1"/>
        </dgm:presLayoutVars>
      </dgm:prSet>
      <dgm:spPr/>
      <dgm:t>
        <a:bodyPr/>
        <a:lstStyle/>
        <a:p>
          <a:endParaRPr lang="ru-RU"/>
        </a:p>
      </dgm:t>
    </dgm:pt>
    <dgm:pt modelId="{34E1BC13-B0FC-47AE-89D7-68C87603CD47}" type="pres">
      <dgm:prSet presAssocID="{60A7C568-341E-4563-8F69-F36EF267A655}" presName="vSp" presStyleCnt="0"/>
      <dgm:spPr/>
    </dgm:pt>
    <dgm:pt modelId="{9F57A5FF-F878-4107-B228-E40CB8806BA6}" type="pres">
      <dgm:prSet presAssocID="{A9B88C84-236A-471C-825B-193C7612B7A5}" presName="horFlow" presStyleCnt="0"/>
      <dgm:spPr/>
    </dgm:pt>
    <dgm:pt modelId="{10148A86-AB45-4155-8BA1-54E892B8DA35}" type="pres">
      <dgm:prSet presAssocID="{A9B88C84-236A-471C-825B-193C7612B7A5}" presName="bigChev" presStyleLbl="node1" presStyleIdx="8" presStyleCnt="11"/>
      <dgm:spPr/>
      <dgm:t>
        <a:bodyPr/>
        <a:lstStyle/>
        <a:p>
          <a:endParaRPr lang="ru-RU"/>
        </a:p>
      </dgm:t>
    </dgm:pt>
    <dgm:pt modelId="{5A8013F1-B84D-4ACC-A4C7-CED1C1192F2C}" type="pres">
      <dgm:prSet presAssocID="{E9EA82A9-DA45-4DA6-BF31-57F4061520B9}" presName="parTrans" presStyleCnt="0"/>
      <dgm:spPr/>
    </dgm:pt>
    <dgm:pt modelId="{F3F8967B-47E7-473F-8B11-56C0614952D8}" type="pres">
      <dgm:prSet presAssocID="{F38AD544-42E7-4CB8-BFB3-49680E9B4593}" presName="node" presStyleLbl="alignAccFollowNode1" presStyleIdx="8" presStyleCnt="11">
        <dgm:presLayoutVars>
          <dgm:bulletEnabled val="1"/>
        </dgm:presLayoutVars>
      </dgm:prSet>
      <dgm:spPr/>
      <dgm:t>
        <a:bodyPr/>
        <a:lstStyle/>
        <a:p>
          <a:endParaRPr lang="ru-RU"/>
        </a:p>
      </dgm:t>
    </dgm:pt>
    <dgm:pt modelId="{0EF82D33-C3D1-4B13-B186-12ADBC93A097}" type="pres">
      <dgm:prSet presAssocID="{A9B88C84-236A-471C-825B-193C7612B7A5}" presName="vSp" presStyleCnt="0"/>
      <dgm:spPr/>
    </dgm:pt>
    <dgm:pt modelId="{58F087B7-C4D7-4DA4-9C30-9D5744B3FF34}" type="pres">
      <dgm:prSet presAssocID="{BD7E18AD-197E-4D37-9298-A9FD1E01C414}" presName="horFlow" presStyleCnt="0"/>
      <dgm:spPr/>
    </dgm:pt>
    <dgm:pt modelId="{2150C72B-4143-4949-9E45-3C4E85BDB121}" type="pres">
      <dgm:prSet presAssocID="{BD7E18AD-197E-4D37-9298-A9FD1E01C414}" presName="bigChev" presStyleLbl="node1" presStyleIdx="9" presStyleCnt="11"/>
      <dgm:spPr/>
      <dgm:t>
        <a:bodyPr/>
        <a:lstStyle/>
        <a:p>
          <a:endParaRPr lang="ru-RU"/>
        </a:p>
      </dgm:t>
    </dgm:pt>
    <dgm:pt modelId="{74270922-83DB-462F-819B-1174F99CD14A}" type="pres">
      <dgm:prSet presAssocID="{A0E00448-0E29-4C53-905C-CF4C282314C7}" presName="parTrans" presStyleCnt="0"/>
      <dgm:spPr/>
    </dgm:pt>
    <dgm:pt modelId="{56CC9258-F7A0-4A2D-AB8D-F80F17A08096}" type="pres">
      <dgm:prSet presAssocID="{7E8486E1-C2C7-49B7-923E-0EA6EB8FB43B}" presName="node" presStyleLbl="alignAccFollowNode1" presStyleIdx="9" presStyleCnt="11">
        <dgm:presLayoutVars>
          <dgm:bulletEnabled val="1"/>
        </dgm:presLayoutVars>
      </dgm:prSet>
      <dgm:spPr/>
      <dgm:t>
        <a:bodyPr/>
        <a:lstStyle/>
        <a:p>
          <a:endParaRPr lang="ru-RU"/>
        </a:p>
      </dgm:t>
    </dgm:pt>
    <dgm:pt modelId="{A32C6155-4029-43EE-B1E5-DD162894D969}" type="pres">
      <dgm:prSet presAssocID="{BD7E18AD-197E-4D37-9298-A9FD1E01C414}" presName="vSp" presStyleCnt="0"/>
      <dgm:spPr/>
    </dgm:pt>
    <dgm:pt modelId="{1F57B7F2-C78E-49BB-A176-1AC0C2295A6E}" type="pres">
      <dgm:prSet presAssocID="{654ED0BD-5F4D-46C6-872E-0B16C32CDDA8}" presName="horFlow" presStyleCnt="0"/>
      <dgm:spPr/>
    </dgm:pt>
    <dgm:pt modelId="{46DC7F14-C94D-4586-BFB8-EF13F0AE6626}" type="pres">
      <dgm:prSet presAssocID="{654ED0BD-5F4D-46C6-872E-0B16C32CDDA8}" presName="bigChev" presStyleLbl="node1" presStyleIdx="10" presStyleCnt="11"/>
      <dgm:spPr/>
      <dgm:t>
        <a:bodyPr/>
        <a:lstStyle/>
        <a:p>
          <a:endParaRPr lang="ru-RU"/>
        </a:p>
      </dgm:t>
    </dgm:pt>
    <dgm:pt modelId="{7127143D-0148-45C3-A3C3-6855C3A2BA4C}" type="pres">
      <dgm:prSet presAssocID="{1244E4B1-0695-40BD-B781-AF8764FB5537}" presName="parTrans" presStyleCnt="0"/>
      <dgm:spPr/>
    </dgm:pt>
    <dgm:pt modelId="{4726FB2C-6346-4D3B-B9A5-93BF9CBE8EC5}" type="pres">
      <dgm:prSet presAssocID="{8DCCD746-D165-4034-8E3E-4346FA7AB04B}" presName="node" presStyleLbl="alignAccFollowNode1" presStyleIdx="10" presStyleCnt="11">
        <dgm:presLayoutVars>
          <dgm:bulletEnabled val="1"/>
        </dgm:presLayoutVars>
      </dgm:prSet>
      <dgm:spPr/>
      <dgm:t>
        <a:bodyPr/>
        <a:lstStyle/>
        <a:p>
          <a:endParaRPr lang="ru-RU"/>
        </a:p>
      </dgm:t>
    </dgm:pt>
  </dgm:ptLst>
  <dgm:cxnLst>
    <dgm:cxn modelId="{2B44AC51-300F-4849-B7DA-ED3D1B5FF02F}" type="presOf" srcId="{A9B88C84-236A-471C-825B-193C7612B7A5}" destId="{10148A86-AB45-4155-8BA1-54E892B8DA35}" srcOrd="0" destOrd="0" presId="urn:microsoft.com/office/officeart/2005/8/layout/lProcess3"/>
    <dgm:cxn modelId="{E4FA79F1-ED82-4067-9BD8-5B31FDAFF7B9}" type="presOf" srcId="{60A7C568-341E-4563-8F69-F36EF267A655}" destId="{C4DA3948-C4EF-4E90-805C-6120FFE33840}" srcOrd="0" destOrd="0" presId="urn:microsoft.com/office/officeart/2005/8/layout/lProcess3"/>
    <dgm:cxn modelId="{1A9BF985-FBB8-4A6E-8B22-A45AB4E603AD}" srcId="{6069AD36-6CDF-4202-BBEA-C01C0CE5A583}" destId="{FC89A9AB-E0E8-44A0-A22B-9DC5217E42AA}" srcOrd="0" destOrd="0" parTransId="{5B882665-652F-42CC-BA7E-172B93FD38E4}" sibTransId="{DE623EE0-9149-4772-85E6-7F0AE5DB62A6}"/>
    <dgm:cxn modelId="{A692EFD4-8811-47C7-A515-47665BA599AF}" srcId="{78F58C8B-19C2-418B-9290-B534F7B2B844}" destId="{4D89930B-13F0-46A9-B994-9733032436AC}" srcOrd="0" destOrd="0" parTransId="{8D34D960-48DE-4716-8EAC-FB1D3AC66F85}" sibTransId="{469F39B3-1DF2-4DC9-A52F-342611B8B9DC}"/>
    <dgm:cxn modelId="{C3BEC291-944E-427D-9D26-DC7CE3C741E0}" type="presOf" srcId="{BA4959D5-96E5-45F0-95FD-05A3019A411A}" destId="{B6E3D01D-4427-4DEA-B4E9-309B74F18CE3}" srcOrd="0" destOrd="0" presId="urn:microsoft.com/office/officeart/2005/8/layout/lProcess3"/>
    <dgm:cxn modelId="{286B90DD-8C38-4FE5-9AE0-8F806E5145B3}" type="presOf" srcId="{DD39E9A1-BCAA-48DB-AEE8-F4A2997968C0}" destId="{1C5196C5-1C16-4C51-8BD5-6818EDDC40F1}" srcOrd="0" destOrd="0" presId="urn:microsoft.com/office/officeart/2005/8/layout/lProcess3"/>
    <dgm:cxn modelId="{E209B762-E2BD-4A72-B950-234B905E281D}" type="presOf" srcId="{03E53178-79D8-45B2-B67C-F9AC7BAAB30D}" destId="{6173CBF6-CE25-48ED-B077-F3E9D97E8BF6}" srcOrd="0" destOrd="0" presId="urn:microsoft.com/office/officeart/2005/8/layout/lProcess3"/>
    <dgm:cxn modelId="{D92D7B52-99B6-4C16-908A-96235D99086E}" type="presOf" srcId="{8DCCD746-D165-4034-8E3E-4346FA7AB04B}" destId="{4726FB2C-6346-4D3B-B9A5-93BF9CBE8EC5}" srcOrd="0" destOrd="0" presId="urn:microsoft.com/office/officeart/2005/8/layout/lProcess3"/>
    <dgm:cxn modelId="{FA67F3CD-2F11-4E8E-AA61-5DF19FEA83A8}" type="presOf" srcId="{76546DF1-A830-4BE2-A494-25440532B744}" destId="{69855F35-8FC7-4534-A4A8-1286C691ED73}" srcOrd="0" destOrd="0" presId="urn:microsoft.com/office/officeart/2005/8/layout/lProcess3"/>
    <dgm:cxn modelId="{15F5D5C7-B541-4612-AC38-CB13824FE812}" type="presOf" srcId="{F38AD544-42E7-4CB8-BFB3-49680E9B4593}" destId="{F3F8967B-47E7-473F-8B11-56C0614952D8}" srcOrd="0" destOrd="0" presId="urn:microsoft.com/office/officeart/2005/8/layout/lProcess3"/>
    <dgm:cxn modelId="{20FE789E-2E31-4FAA-87CB-B54EF9CEEAD9}" type="presOf" srcId="{BD7E18AD-197E-4D37-9298-A9FD1E01C414}" destId="{2150C72B-4143-4949-9E45-3C4E85BDB121}" srcOrd="0" destOrd="0" presId="urn:microsoft.com/office/officeart/2005/8/layout/lProcess3"/>
    <dgm:cxn modelId="{34C3FCE3-0463-479C-B92E-7FB4F4068AA0}" srcId="{665BC0FF-D4F8-4580-B7E4-58A3F6C72E22}" destId="{6069AD36-6CDF-4202-BBEA-C01C0CE5A583}" srcOrd="4" destOrd="0" parTransId="{D97E1718-9EEC-4EC5-8627-95AE0DFA9247}" sibTransId="{EDC73F51-816D-4CA6-8648-10EE57928CFE}"/>
    <dgm:cxn modelId="{FCF85548-7959-4D2A-A871-676D5B90E04C}" srcId="{2ACE12A4-A8D8-45F3-BD00-21D0F143C0D8}" destId="{DD39E9A1-BCAA-48DB-AEE8-F4A2997968C0}" srcOrd="0" destOrd="0" parTransId="{9C360E5F-8C23-467F-8F1E-50EFD22128E6}" sibTransId="{B40D1A9B-E881-4769-918D-C4B433BEB1C5}"/>
    <dgm:cxn modelId="{6A08A063-8E18-4111-9F15-674E3328ACC4}" srcId="{665BC0FF-D4F8-4580-B7E4-58A3F6C72E22}" destId="{BC3B97DC-5B81-4FF8-9B37-B1D4BB4D4763}" srcOrd="0" destOrd="0" parTransId="{F83EA62A-9204-48BD-8643-75DA3662D752}" sibTransId="{6B3A733D-795F-49D5-AF5F-6186269E0EF0}"/>
    <dgm:cxn modelId="{A3A8D77B-56AA-4C2C-AFA2-0A2DFCEAC1BF}" srcId="{654ED0BD-5F4D-46C6-872E-0B16C32CDDA8}" destId="{8DCCD746-D165-4034-8E3E-4346FA7AB04B}" srcOrd="0" destOrd="0" parTransId="{1244E4B1-0695-40BD-B781-AF8764FB5537}" sibTransId="{7E950C9F-29CC-4018-A825-E07AC67A1465}"/>
    <dgm:cxn modelId="{80C081B4-D31C-466B-913C-EA30F46DDA97}" type="presOf" srcId="{FC89A9AB-E0E8-44A0-A22B-9DC5217E42AA}" destId="{27DA4760-E5B2-48FC-A942-A4CC2C4E0E96}" srcOrd="0" destOrd="0" presId="urn:microsoft.com/office/officeart/2005/8/layout/lProcess3"/>
    <dgm:cxn modelId="{02512393-08C8-4824-931A-3ACDC7EAF2F0}" srcId="{665BC0FF-D4F8-4580-B7E4-58A3F6C72E22}" destId="{BD7E18AD-197E-4D37-9298-A9FD1E01C414}" srcOrd="9" destOrd="0" parTransId="{CE6C0B93-D7CD-463B-9B0E-727B7E35A1BA}" sibTransId="{40F5D71D-0E2F-4F20-A572-ADD78AD673A7}"/>
    <dgm:cxn modelId="{1923064B-D5FA-409B-9B3B-76F35E8AE22F}" type="presOf" srcId="{6069AD36-6CDF-4202-BBEA-C01C0CE5A583}" destId="{A2EE945B-7E59-4C7B-BFF7-371302F78282}" srcOrd="0" destOrd="0" presId="urn:microsoft.com/office/officeart/2005/8/layout/lProcess3"/>
    <dgm:cxn modelId="{F6F39254-619F-43D5-89B0-29F4D0E9BB9A}" type="presOf" srcId="{12F85038-2A56-4A40-B4AC-5094FCAAA0C6}" destId="{42D72680-4AEE-4A51-BAA2-EB71B33D0570}" srcOrd="0" destOrd="0" presId="urn:microsoft.com/office/officeart/2005/8/layout/lProcess3"/>
    <dgm:cxn modelId="{8CE9873F-75FD-4939-AB82-B170C9F5FC38}" type="presOf" srcId="{654ED0BD-5F4D-46C6-872E-0B16C32CDDA8}" destId="{46DC7F14-C94D-4586-BFB8-EF13F0AE6626}" srcOrd="0" destOrd="0" presId="urn:microsoft.com/office/officeart/2005/8/layout/lProcess3"/>
    <dgm:cxn modelId="{312BFE46-D16C-45BD-AE83-71E3FB382A79}" srcId="{665BC0FF-D4F8-4580-B7E4-58A3F6C72E22}" destId="{D66145A8-6FB9-4B82-87D5-2D85B440352D}" srcOrd="6" destOrd="0" parTransId="{D1BD04A8-75C2-43BC-8FE8-8D0C976B66C3}" sibTransId="{6F7C6769-BB33-4971-A2A2-5624EB022385}"/>
    <dgm:cxn modelId="{B0081C14-BE4F-4587-AFD9-45F612F195AE}" srcId="{665BC0FF-D4F8-4580-B7E4-58A3F6C72E22}" destId="{53AF5AB0-5CC5-416F-9DB8-7AF467C21E90}" srcOrd="2" destOrd="0" parTransId="{E22CAD89-AC15-4988-973F-1ED340A28DF7}" sibTransId="{55B4318A-90E7-4F21-90FF-83C404C743AD}"/>
    <dgm:cxn modelId="{D4BCCD9B-3582-441E-AC3B-AAE8726B5582}" type="presOf" srcId="{4D89930B-13F0-46A9-B994-9733032436AC}" destId="{83FDCE37-2CFD-4261-8361-BBFD439ECAE2}" srcOrd="0" destOrd="0" presId="urn:microsoft.com/office/officeart/2005/8/layout/lProcess3"/>
    <dgm:cxn modelId="{2048B7A1-5847-4AF9-970F-1EA1F870BAB8}" srcId="{BC3B97DC-5B81-4FF8-9B37-B1D4BB4D4763}" destId="{12F85038-2A56-4A40-B4AC-5094FCAAA0C6}" srcOrd="0" destOrd="0" parTransId="{80190653-5AAE-46B8-8659-F1FDB2BE531A}" sibTransId="{2D83B89C-85E8-4E04-8D50-B7563246B319}"/>
    <dgm:cxn modelId="{AAA4DB64-2593-4791-9E08-982FFFB5376D}" srcId="{665BC0FF-D4F8-4580-B7E4-58A3F6C72E22}" destId="{78F58C8B-19C2-418B-9290-B534F7B2B844}" srcOrd="5" destOrd="0" parTransId="{656BE080-FFBB-4A34-A597-3911387C85CF}" sibTransId="{C5E24330-0B52-40BE-B3D1-79B399ACE268}"/>
    <dgm:cxn modelId="{1074C299-F6E1-4472-91DD-6F53D4AE076F}" srcId="{471FDF9C-8B83-4FBB-8E18-685A672C57AA}" destId="{76546DF1-A830-4BE2-A494-25440532B744}" srcOrd="0" destOrd="0" parTransId="{9DA51962-A32A-4A9D-890B-440CD03855C1}" sibTransId="{1D79A0B0-4953-49DA-AC8A-A2F550DF4EBC}"/>
    <dgm:cxn modelId="{27D60610-05CE-432D-A4CF-6C372E59F276}" type="presOf" srcId="{C4939B24-DA39-49C5-889D-D4E36C070B56}" destId="{E668B85C-3C04-45F5-BD7B-507BD8CEDFBE}" srcOrd="0" destOrd="0" presId="urn:microsoft.com/office/officeart/2005/8/layout/lProcess3"/>
    <dgm:cxn modelId="{B4C923E1-3577-4D19-A615-27FA17AF3A7E}" srcId="{D66145A8-6FB9-4B82-87D5-2D85B440352D}" destId="{03E53178-79D8-45B2-B67C-F9AC7BAAB30D}" srcOrd="0" destOrd="0" parTransId="{46D071AD-E895-439B-931B-2036E877FBBE}" sibTransId="{D37E4E9F-715E-4E8B-80CE-F16666ACBCBF}"/>
    <dgm:cxn modelId="{2DAD7648-E712-4261-A0DF-681992F973AE}" srcId="{665BC0FF-D4F8-4580-B7E4-58A3F6C72E22}" destId="{2ACE12A4-A8D8-45F3-BD00-21D0F143C0D8}" srcOrd="1" destOrd="0" parTransId="{4BCE0A22-6420-48F1-A491-131AF561869D}" sibTransId="{8AA960B3-BFA6-45F7-BED1-3A5C93F6EA31}"/>
    <dgm:cxn modelId="{32A74125-B5FD-47D0-AD02-392CB18137C1}" srcId="{A9B88C84-236A-471C-825B-193C7612B7A5}" destId="{F38AD544-42E7-4CB8-BFB3-49680E9B4593}" srcOrd="0" destOrd="0" parTransId="{E9EA82A9-DA45-4DA6-BF31-57F4061520B9}" sibTransId="{1EEF49B5-A700-4CBB-A6AD-D7B476BA29B8}"/>
    <dgm:cxn modelId="{2527BF34-365B-4722-8AD0-11132F0AA0A2}" srcId="{665BC0FF-D4F8-4580-B7E4-58A3F6C72E22}" destId="{A9B88C84-236A-471C-825B-193C7612B7A5}" srcOrd="8" destOrd="0" parTransId="{2063A308-C4F3-4CFD-B8D9-31BC33B9D7B7}" sibTransId="{EA04C241-3429-418D-A9B7-0C155B0F94C9}"/>
    <dgm:cxn modelId="{7F97112A-C8F6-4E45-9765-E15564E7F465}" srcId="{665BC0FF-D4F8-4580-B7E4-58A3F6C72E22}" destId="{654ED0BD-5F4D-46C6-872E-0B16C32CDDA8}" srcOrd="10" destOrd="0" parTransId="{0D288386-5478-4F87-AECA-F23F648AB673}" sibTransId="{9E81B591-4EB4-4F41-8C42-C8118AC201C5}"/>
    <dgm:cxn modelId="{115C9321-A7C1-4B18-8771-F7E181F0385D}" srcId="{60A7C568-341E-4563-8F69-F36EF267A655}" destId="{BA4959D5-96E5-45F0-95FD-05A3019A411A}" srcOrd="0" destOrd="0" parTransId="{2578D48D-99E3-479D-BD27-7147B5AF182E}" sibTransId="{662A05DF-A9AA-4996-8F9F-D21A2BEE9D89}"/>
    <dgm:cxn modelId="{24E93560-C5D7-4E21-9544-BD660828955A}" type="presOf" srcId="{471FDF9C-8B83-4FBB-8E18-685A672C57AA}" destId="{0EC9E633-849A-4720-80A7-18DC10ECB8C9}" srcOrd="0" destOrd="0" presId="urn:microsoft.com/office/officeart/2005/8/layout/lProcess3"/>
    <dgm:cxn modelId="{CAC243E0-ECC4-46EF-95A6-607DBB86DA81}" srcId="{665BC0FF-D4F8-4580-B7E4-58A3F6C72E22}" destId="{471FDF9C-8B83-4FBB-8E18-685A672C57AA}" srcOrd="3" destOrd="0" parTransId="{F3174493-16FB-4753-8AF7-4D4187EAE27B}" sibTransId="{1DDAF77F-62B2-4FEC-8C6A-8399538DC4C7}"/>
    <dgm:cxn modelId="{3C58F00D-81A1-444D-B562-2B8B8D2B6B42}" type="presOf" srcId="{D66145A8-6FB9-4B82-87D5-2D85B440352D}" destId="{FE898A83-F35C-464D-8EB3-F696A6F3825C}" srcOrd="0" destOrd="0" presId="urn:microsoft.com/office/officeart/2005/8/layout/lProcess3"/>
    <dgm:cxn modelId="{6C8CA7BF-F8FB-4CB8-B6F1-6C476525BCCD}" srcId="{BD7E18AD-197E-4D37-9298-A9FD1E01C414}" destId="{7E8486E1-C2C7-49B7-923E-0EA6EB8FB43B}" srcOrd="0" destOrd="0" parTransId="{A0E00448-0E29-4C53-905C-CF4C282314C7}" sibTransId="{9DC0E8AA-63D3-401B-AA54-695FF5D08EF7}"/>
    <dgm:cxn modelId="{A7B43F64-E8E4-44A9-AAE7-5F5860498173}" srcId="{53AF5AB0-5CC5-416F-9DB8-7AF467C21E90}" destId="{C4939B24-DA39-49C5-889D-D4E36C070B56}" srcOrd="0" destOrd="0" parTransId="{9D64721B-46DC-4367-9457-5BACD90C3DFE}" sibTransId="{5144F651-343A-4F6C-AD46-F443DF3C1C2C}"/>
    <dgm:cxn modelId="{88DE3BC8-2253-4FA3-8DFF-1119F059D898}" type="presOf" srcId="{78F58C8B-19C2-418B-9290-B534F7B2B844}" destId="{4FED3642-D4CC-41C9-8BF3-9971B79EF569}" srcOrd="0" destOrd="0" presId="urn:microsoft.com/office/officeart/2005/8/layout/lProcess3"/>
    <dgm:cxn modelId="{BEA854E2-1048-458E-B631-ED82B2E3DD8E}" type="presOf" srcId="{665BC0FF-D4F8-4580-B7E4-58A3F6C72E22}" destId="{545DC133-FC11-48AC-A07C-19C062B70AB6}" srcOrd="0" destOrd="0" presId="urn:microsoft.com/office/officeart/2005/8/layout/lProcess3"/>
    <dgm:cxn modelId="{D725397B-FCC7-423C-8213-949AF2EE747B}" type="presOf" srcId="{53AF5AB0-5CC5-416F-9DB8-7AF467C21E90}" destId="{601DD187-7F92-4917-A2F8-3700D79F6686}" srcOrd="0" destOrd="0" presId="urn:microsoft.com/office/officeart/2005/8/layout/lProcess3"/>
    <dgm:cxn modelId="{A4F4BACD-0772-4FA9-9171-E2F24697393F}" type="presOf" srcId="{BC3B97DC-5B81-4FF8-9B37-B1D4BB4D4763}" destId="{05155A08-CE58-4A89-8FF7-11380D2AE90F}" srcOrd="0" destOrd="0" presId="urn:microsoft.com/office/officeart/2005/8/layout/lProcess3"/>
    <dgm:cxn modelId="{21CB0C6D-4E46-49A7-BE6F-F4CB5D258352}" srcId="{665BC0FF-D4F8-4580-B7E4-58A3F6C72E22}" destId="{60A7C568-341E-4563-8F69-F36EF267A655}" srcOrd="7" destOrd="0" parTransId="{6DC93294-4D43-415B-B1B7-9EC0CD9023FF}" sibTransId="{AD6F83EA-A5B3-49D0-A819-D1569D5944E0}"/>
    <dgm:cxn modelId="{53B23891-43E3-40F1-80D7-2F4B4955CE2E}" type="presOf" srcId="{7E8486E1-C2C7-49B7-923E-0EA6EB8FB43B}" destId="{56CC9258-F7A0-4A2D-AB8D-F80F17A08096}" srcOrd="0" destOrd="0" presId="urn:microsoft.com/office/officeart/2005/8/layout/lProcess3"/>
    <dgm:cxn modelId="{90A77CCF-4106-470B-864E-9BD9ABEFD67B}" type="presOf" srcId="{2ACE12A4-A8D8-45F3-BD00-21D0F143C0D8}" destId="{680F059C-5DC5-4D8B-8ACB-C0A8D8E7629D}" srcOrd="0" destOrd="0" presId="urn:microsoft.com/office/officeart/2005/8/layout/lProcess3"/>
    <dgm:cxn modelId="{485DDE78-04BA-4F98-98BC-32E987B603A6}" type="presParOf" srcId="{545DC133-FC11-48AC-A07C-19C062B70AB6}" destId="{3C547520-85D1-468B-B284-4725784E219C}" srcOrd="0" destOrd="0" presId="urn:microsoft.com/office/officeart/2005/8/layout/lProcess3"/>
    <dgm:cxn modelId="{24B2CFD3-9381-4AAA-B187-6694A14C103E}" type="presParOf" srcId="{3C547520-85D1-468B-B284-4725784E219C}" destId="{05155A08-CE58-4A89-8FF7-11380D2AE90F}" srcOrd="0" destOrd="0" presId="urn:microsoft.com/office/officeart/2005/8/layout/lProcess3"/>
    <dgm:cxn modelId="{44D03F24-1855-4A78-8FB0-A1514D139001}" type="presParOf" srcId="{3C547520-85D1-468B-B284-4725784E219C}" destId="{2E0643E9-2B13-4871-9CAA-7A58EFE23FBB}" srcOrd="1" destOrd="0" presId="urn:microsoft.com/office/officeart/2005/8/layout/lProcess3"/>
    <dgm:cxn modelId="{81F25748-BE1B-4B2B-963D-9286BDD8D176}" type="presParOf" srcId="{3C547520-85D1-468B-B284-4725784E219C}" destId="{42D72680-4AEE-4A51-BAA2-EB71B33D0570}" srcOrd="2" destOrd="0" presId="urn:microsoft.com/office/officeart/2005/8/layout/lProcess3"/>
    <dgm:cxn modelId="{F7EE73A5-3DB6-41DF-B7A0-73690979A756}" type="presParOf" srcId="{545DC133-FC11-48AC-A07C-19C062B70AB6}" destId="{17F9E057-9F2A-48FA-8CFE-30041C0F784D}" srcOrd="1" destOrd="0" presId="urn:microsoft.com/office/officeart/2005/8/layout/lProcess3"/>
    <dgm:cxn modelId="{D705F7F7-94A9-4FC9-A21C-3A892E6E90C6}" type="presParOf" srcId="{545DC133-FC11-48AC-A07C-19C062B70AB6}" destId="{5F2D6F2F-975B-4195-BF61-39296FD101D9}" srcOrd="2" destOrd="0" presId="urn:microsoft.com/office/officeart/2005/8/layout/lProcess3"/>
    <dgm:cxn modelId="{72DCD4DD-C82B-4BE0-9523-DA8405A193D1}" type="presParOf" srcId="{5F2D6F2F-975B-4195-BF61-39296FD101D9}" destId="{680F059C-5DC5-4D8B-8ACB-C0A8D8E7629D}" srcOrd="0" destOrd="0" presId="urn:microsoft.com/office/officeart/2005/8/layout/lProcess3"/>
    <dgm:cxn modelId="{FE89A3A2-3557-4F42-8A7A-278A6CBB93B0}" type="presParOf" srcId="{5F2D6F2F-975B-4195-BF61-39296FD101D9}" destId="{CA728696-4EAF-42B1-A6AD-E6F847F536EE}" srcOrd="1" destOrd="0" presId="urn:microsoft.com/office/officeart/2005/8/layout/lProcess3"/>
    <dgm:cxn modelId="{55FCD975-75DE-4E41-BAB4-9AB36A47864A}" type="presParOf" srcId="{5F2D6F2F-975B-4195-BF61-39296FD101D9}" destId="{1C5196C5-1C16-4C51-8BD5-6818EDDC40F1}" srcOrd="2" destOrd="0" presId="urn:microsoft.com/office/officeart/2005/8/layout/lProcess3"/>
    <dgm:cxn modelId="{2D0C1570-C4EF-46D8-BA19-567FC793E625}" type="presParOf" srcId="{545DC133-FC11-48AC-A07C-19C062B70AB6}" destId="{A9FF24C5-BB9D-4D9B-9C32-E3FA96C10075}" srcOrd="3" destOrd="0" presId="urn:microsoft.com/office/officeart/2005/8/layout/lProcess3"/>
    <dgm:cxn modelId="{7C4F0630-C6B6-46B6-85CF-C60F8F74E5F5}" type="presParOf" srcId="{545DC133-FC11-48AC-A07C-19C062B70AB6}" destId="{B321031C-6A86-4BEC-82C6-9D0DBA6B8BCB}" srcOrd="4" destOrd="0" presId="urn:microsoft.com/office/officeart/2005/8/layout/lProcess3"/>
    <dgm:cxn modelId="{F0FA2F6F-E9FF-48D1-AFB3-31ED222CD78D}" type="presParOf" srcId="{B321031C-6A86-4BEC-82C6-9D0DBA6B8BCB}" destId="{601DD187-7F92-4917-A2F8-3700D79F6686}" srcOrd="0" destOrd="0" presId="urn:microsoft.com/office/officeart/2005/8/layout/lProcess3"/>
    <dgm:cxn modelId="{CE592CDC-B4EA-457E-990A-3CFA7F76A041}" type="presParOf" srcId="{B321031C-6A86-4BEC-82C6-9D0DBA6B8BCB}" destId="{102B6716-AC9E-47D4-85E8-DD1D068144B4}" srcOrd="1" destOrd="0" presId="urn:microsoft.com/office/officeart/2005/8/layout/lProcess3"/>
    <dgm:cxn modelId="{F735C12B-F7DB-4665-BC88-70CC673A77B0}" type="presParOf" srcId="{B321031C-6A86-4BEC-82C6-9D0DBA6B8BCB}" destId="{E668B85C-3C04-45F5-BD7B-507BD8CEDFBE}" srcOrd="2" destOrd="0" presId="urn:microsoft.com/office/officeart/2005/8/layout/lProcess3"/>
    <dgm:cxn modelId="{14A12F98-B2DE-40F1-9AB3-F2002FA6D191}" type="presParOf" srcId="{545DC133-FC11-48AC-A07C-19C062B70AB6}" destId="{4BBAA71A-FC6B-4202-A7BF-F6604E23F00A}" srcOrd="5" destOrd="0" presId="urn:microsoft.com/office/officeart/2005/8/layout/lProcess3"/>
    <dgm:cxn modelId="{FF3E9348-7082-4AE5-9616-CC2902CD71E6}" type="presParOf" srcId="{545DC133-FC11-48AC-A07C-19C062B70AB6}" destId="{574BEA15-8223-4F67-8CE8-1E22D49F80ED}" srcOrd="6" destOrd="0" presId="urn:microsoft.com/office/officeart/2005/8/layout/lProcess3"/>
    <dgm:cxn modelId="{D8F6597B-B639-4A0A-AD85-08085166B24D}" type="presParOf" srcId="{574BEA15-8223-4F67-8CE8-1E22D49F80ED}" destId="{0EC9E633-849A-4720-80A7-18DC10ECB8C9}" srcOrd="0" destOrd="0" presId="urn:microsoft.com/office/officeart/2005/8/layout/lProcess3"/>
    <dgm:cxn modelId="{DF371202-4D19-48E3-8998-2F4208872E4A}" type="presParOf" srcId="{574BEA15-8223-4F67-8CE8-1E22D49F80ED}" destId="{B98197E4-A505-488C-B43D-0C78BDE8E69C}" srcOrd="1" destOrd="0" presId="urn:microsoft.com/office/officeart/2005/8/layout/lProcess3"/>
    <dgm:cxn modelId="{C59ACAD2-58F9-4637-8BCF-8EEAF0CC3A56}" type="presParOf" srcId="{574BEA15-8223-4F67-8CE8-1E22D49F80ED}" destId="{69855F35-8FC7-4534-A4A8-1286C691ED73}" srcOrd="2" destOrd="0" presId="urn:microsoft.com/office/officeart/2005/8/layout/lProcess3"/>
    <dgm:cxn modelId="{7DF02107-ABCC-40B2-AA48-9D8E696CB8CA}" type="presParOf" srcId="{545DC133-FC11-48AC-A07C-19C062B70AB6}" destId="{6BCC73D8-D576-480F-9D47-2B8766A07BB5}" srcOrd="7" destOrd="0" presId="urn:microsoft.com/office/officeart/2005/8/layout/lProcess3"/>
    <dgm:cxn modelId="{47C4662A-612F-4B29-AB45-DDF3CA736D89}" type="presParOf" srcId="{545DC133-FC11-48AC-A07C-19C062B70AB6}" destId="{A72F1D1B-AFAC-4C49-A9FD-80A5A5E0EBED}" srcOrd="8" destOrd="0" presId="urn:microsoft.com/office/officeart/2005/8/layout/lProcess3"/>
    <dgm:cxn modelId="{29A9A254-FE25-4A13-A58F-51D3F2EE2E2B}" type="presParOf" srcId="{A72F1D1B-AFAC-4C49-A9FD-80A5A5E0EBED}" destId="{A2EE945B-7E59-4C7B-BFF7-371302F78282}" srcOrd="0" destOrd="0" presId="urn:microsoft.com/office/officeart/2005/8/layout/lProcess3"/>
    <dgm:cxn modelId="{55B4A220-7D88-4C78-8183-31649014046E}" type="presParOf" srcId="{A72F1D1B-AFAC-4C49-A9FD-80A5A5E0EBED}" destId="{97D66ACA-3EC3-462C-9EFE-076C5CE01827}" srcOrd="1" destOrd="0" presId="urn:microsoft.com/office/officeart/2005/8/layout/lProcess3"/>
    <dgm:cxn modelId="{D958C05E-207B-4B7F-9B5F-1DEF18B27ED7}" type="presParOf" srcId="{A72F1D1B-AFAC-4C49-A9FD-80A5A5E0EBED}" destId="{27DA4760-E5B2-48FC-A942-A4CC2C4E0E96}" srcOrd="2" destOrd="0" presId="urn:microsoft.com/office/officeart/2005/8/layout/lProcess3"/>
    <dgm:cxn modelId="{FC9E0C37-E7EA-46CB-B7A3-574EF0C2B389}" type="presParOf" srcId="{545DC133-FC11-48AC-A07C-19C062B70AB6}" destId="{45D6CF59-8EDD-46BB-86D6-082F225DCF05}" srcOrd="9" destOrd="0" presId="urn:microsoft.com/office/officeart/2005/8/layout/lProcess3"/>
    <dgm:cxn modelId="{3CBFF3A7-1859-4A20-B33F-B8F1AB096EE9}" type="presParOf" srcId="{545DC133-FC11-48AC-A07C-19C062B70AB6}" destId="{BE8B99D5-903C-46C2-805B-693CE08A307C}" srcOrd="10" destOrd="0" presId="urn:microsoft.com/office/officeart/2005/8/layout/lProcess3"/>
    <dgm:cxn modelId="{950871DC-4EEE-47E3-8E5B-DF1D979A63BE}" type="presParOf" srcId="{BE8B99D5-903C-46C2-805B-693CE08A307C}" destId="{4FED3642-D4CC-41C9-8BF3-9971B79EF569}" srcOrd="0" destOrd="0" presId="urn:microsoft.com/office/officeart/2005/8/layout/lProcess3"/>
    <dgm:cxn modelId="{1558966E-E064-4630-807E-991A61EE898E}" type="presParOf" srcId="{BE8B99D5-903C-46C2-805B-693CE08A307C}" destId="{24CA2F21-74B6-4D2A-84BA-00CACD2296BE}" srcOrd="1" destOrd="0" presId="urn:microsoft.com/office/officeart/2005/8/layout/lProcess3"/>
    <dgm:cxn modelId="{60D97C4A-35F8-413F-AA10-CB9ADFD782E7}" type="presParOf" srcId="{BE8B99D5-903C-46C2-805B-693CE08A307C}" destId="{83FDCE37-2CFD-4261-8361-BBFD439ECAE2}" srcOrd="2" destOrd="0" presId="urn:microsoft.com/office/officeart/2005/8/layout/lProcess3"/>
    <dgm:cxn modelId="{1F1470D2-BC61-4ECE-B34C-2E716E67EA29}" type="presParOf" srcId="{545DC133-FC11-48AC-A07C-19C062B70AB6}" destId="{8CD18224-5F97-40F2-A15C-D464FAF08FDD}" srcOrd="11" destOrd="0" presId="urn:microsoft.com/office/officeart/2005/8/layout/lProcess3"/>
    <dgm:cxn modelId="{A8D6B9AF-1A95-44DD-A839-98E3E2264040}" type="presParOf" srcId="{545DC133-FC11-48AC-A07C-19C062B70AB6}" destId="{8DB882B2-D0CF-47F6-B0B4-A41566844F43}" srcOrd="12" destOrd="0" presId="urn:microsoft.com/office/officeart/2005/8/layout/lProcess3"/>
    <dgm:cxn modelId="{9A4E5FE5-668C-4674-80AE-F5A95A8C66C2}" type="presParOf" srcId="{8DB882B2-D0CF-47F6-B0B4-A41566844F43}" destId="{FE898A83-F35C-464D-8EB3-F696A6F3825C}" srcOrd="0" destOrd="0" presId="urn:microsoft.com/office/officeart/2005/8/layout/lProcess3"/>
    <dgm:cxn modelId="{DFE4C5EC-CEE5-4C1D-BEE0-D3267E4585AB}" type="presParOf" srcId="{8DB882B2-D0CF-47F6-B0B4-A41566844F43}" destId="{EC4876D6-9F76-4F4C-AFD9-8B90D3CDABA9}" srcOrd="1" destOrd="0" presId="urn:microsoft.com/office/officeart/2005/8/layout/lProcess3"/>
    <dgm:cxn modelId="{3CB6524A-97BE-4C1E-87A1-428D6D05D14D}" type="presParOf" srcId="{8DB882B2-D0CF-47F6-B0B4-A41566844F43}" destId="{6173CBF6-CE25-48ED-B077-F3E9D97E8BF6}" srcOrd="2" destOrd="0" presId="urn:microsoft.com/office/officeart/2005/8/layout/lProcess3"/>
    <dgm:cxn modelId="{14DC3A2E-45DF-4E25-A6E0-01F7081CFD37}" type="presParOf" srcId="{545DC133-FC11-48AC-A07C-19C062B70AB6}" destId="{2DC1CA42-E121-46DD-8A4D-E9BBAB155AEF}" srcOrd="13" destOrd="0" presId="urn:microsoft.com/office/officeart/2005/8/layout/lProcess3"/>
    <dgm:cxn modelId="{24F0F2AE-AD9C-4D41-AB76-4C0E92073B69}" type="presParOf" srcId="{545DC133-FC11-48AC-A07C-19C062B70AB6}" destId="{E8EC72E9-0058-4629-9ACD-26540DA493DC}" srcOrd="14" destOrd="0" presId="urn:microsoft.com/office/officeart/2005/8/layout/lProcess3"/>
    <dgm:cxn modelId="{B986C0F3-158E-414F-BDF1-9EE702C1FC25}" type="presParOf" srcId="{E8EC72E9-0058-4629-9ACD-26540DA493DC}" destId="{C4DA3948-C4EF-4E90-805C-6120FFE33840}" srcOrd="0" destOrd="0" presId="urn:microsoft.com/office/officeart/2005/8/layout/lProcess3"/>
    <dgm:cxn modelId="{91693D14-B506-4B5B-BE70-31071D978D10}" type="presParOf" srcId="{E8EC72E9-0058-4629-9ACD-26540DA493DC}" destId="{AF1250B8-6DA7-4017-8771-A911C4A92438}" srcOrd="1" destOrd="0" presId="urn:microsoft.com/office/officeart/2005/8/layout/lProcess3"/>
    <dgm:cxn modelId="{32C1AFB3-242C-44F7-9A9C-A9D4C2C97D49}" type="presParOf" srcId="{E8EC72E9-0058-4629-9ACD-26540DA493DC}" destId="{B6E3D01D-4427-4DEA-B4E9-309B74F18CE3}" srcOrd="2" destOrd="0" presId="urn:microsoft.com/office/officeart/2005/8/layout/lProcess3"/>
    <dgm:cxn modelId="{B596FF4C-E2F6-44A4-B4AA-2C99862D1FD6}" type="presParOf" srcId="{545DC133-FC11-48AC-A07C-19C062B70AB6}" destId="{34E1BC13-B0FC-47AE-89D7-68C87603CD47}" srcOrd="15" destOrd="0" presId="urn:microsoft.com/office/officeart/2005/8/layout/lProcess3"/>
    <dgm:cxn modelId="{AC4717F8-44CD-4A95-9972-BED7E477A654}" type="presParOf" srcId="{545DC133-FC11-48AC-A07C-19C062B70AB6}" destId="{9F57A5FF-F878-4107-B228-E40CB8806BA6}" srcOrd="16" destOrd="0" presId="urn:microsoft.com/office/officeart/2005/8/layout/lProcess3"/>
    <dgm:cxn modelId="{0026824F-8A74-494C-BE90-246DAF104DE7}" type="presParOf" srcId="{9F57A5FF-F878-4107-B228-E40CB8806BA6}" destId="{10148A86-AB45-4155-8BA1-54E892B8DA35}" srcOrd="0" destOrd="0" presId="urn:microsoft.com/office/officeart/2005/8/layout/lProcess3"/>
    <dgm:cxn modelId="{D32B5D22-F756-4BFE-A5BD-8757E92FAFD2}" type="presParOf" srcId="{9F57A5FF-F878-4107-B228-E40CB8806BA6}" destId="{5A8013F1-B84D-4ACC-A4C7-CED1C1192F2C}" srcOrd="1" destOrd="0" presId="urn:microsoft.com/office/officeart/2005/8/layout/lProcess3"/>
    <dgm:cxn modelId="{92135E3E-B3AA-4F20-A8AA-57A8D06A23B9}" type="presParOf" srcId="{9F57A5FF-F878-4107-B228-E40CB8806BA6}" destId="{F3F8967B-47E7-473F-8B11-56C0614952D8}" srcOrd="2" destOrd="0" presId="urn:microsoft.com/office/officeart/2005/8/layout/lProcess3"/>
    <dgm:cxn modelId="{A5B7E206-A6FD-4B88-8EC4-CA77453C6B52}" type="presParOf" srcId="{545DC133-FC11-48AC-A07C-19C062B70AB6}" destId="{0EF82D33-C3D1-4B13-B186-12ADBC93A097}" srcOrd="17" destOrd="0" presId="urn:microsoft.com/office/officeart/2005/8/layout/lProcess3"/>
    <dgm:cxn modelId="{0D20D9DF-2D35-4E1F-9FF8-214394B76F0E}" type="presParOf" srcId="{545DC133-FC11-48AC-A07C-19C062B70AB6}" destId="{58F087B7-C4D7-4DA4-9C30-9D5744B3FF34}" srcOrd="18" destOrd="0" presId="urn:microsoft.com/office/officeart/2005/8/layout/lProcess3"/>
    <dgm:cxn modelId="{EC474800-CC8E-45D2-AFCE-58FA96E196CB}" type="presParOf" srcId="{58F087B7-C4D7-4DA4-9C30-9D5744B3FF34}" destId="{2150C72B-4143-4949-9E45-3C4E85BDB121}" srcOrd="0" destOrd="0" presId="urn:microsoft.com/office/officeart/2005/8/layout/lProcess3"/>
    <dgm:cxn modelId="{18DDB02D-367A-4DD6-B362-442A8EE06841}" type="presParOf" srcId="{58F087B7-C4D7-4DA4-9C30-9D5744B3FF34}" destId="{74270922-83DB-462F-819B-1174F99CD14A}" srcOrd="1" destOrd="0" presId="urn:microsoft.com/office/officeart/2005/8/layout/lProcess3"/>
    <dgm:cxn modelId="{2784A762-9ACF-4CA0-81D1-394B065D3C99}" type="presParOf" srcId="{58F087B7-C4D7-4DA4-9C30-9D5744B3FF34}" destId="{56CC9258-F7A0-4A2D-AB8D-F80F17A08096}" srcOrd="2" destOrd="0" presId="urn:microsoft.com/office/officeart/2005/8/layout/lProcess3"/>
    <dgm:cxn modelId="{B133452B-BB3B-4F2B-A578-91B6FC546E13}" type="presParOf" srcId="{545DC133-FC11-48AC-A07C-19C062B70AB6}" destId="{A32C6155-4029-43EE-B1E5-DD162894D969}" srcOrd="19" destOrd="0" presId="urn:microsoft.com/office/officeart/2005/8/layout/lProcess3"/>
    <dgm:cxn modelId="{7C0973F6-6B78-4F56-AF3A-FC2F1A6D72D4}" type="presParOf" srcId="{545DC133-FC11-48AC-A07C-19C062B70AB6}" destId="{1F57B7F2-C78E-49BB-A176-1AC0C2295A6E}" srcOrd="20" destOrd="0" presId="urn:microsoft.com/office/officeart/2005/8/layout/lProcess3"/>
    <dgm:cxn modelId="{7EABD9A5-D915-48ED-B186-2F3D1EB6D126}" type="presParOf" srcId="{1F57B7F2-C78E-49BB-A176-1AC0C2295A6E}" destId="{46DC7F14-C94D-4586-BFB8-EF13F0AE6626}" srcOrd="0" destOrd="0" presId="urn:microsoft.com/office/officeart/2005/8/layout/lProcess3"/>
    <dgm:cxn modelId="{972F9A42-E95C-4B89-BD50-BCFC6F294125}" type="presParOf" srcId="{1F57B7F2-C78E-49BB-A176-1AC0C2295A6E}" destId="{7127143D-0148-45C3-A3C3-6855C3A2BA4C}" srcOrd="1" destOrd="0" presId="urn:microsoft.com/office/officeart/2005/8/layout/lProcess3"/>
    <dgm:cxn modelId="{F860F057-399E-4D56-81B8-384EC267A73C}" type="presParOf" srcId="{1F57B7F2-C78E-49BB-A176-1AC0C2295A6E}" destId="{4726FB2C-6346-4D3B-B9A5-93BF9CBE8EC5}"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A0F3B7-C242-4421-A4E6-B0F3431E8EBC}"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ru-RU"/>
        </a:p>
      </dgm:t>
    </dgm:pt>
    <dgm:pt modelId="{B0A23F1C-F7F4-4C59-9EBF-EAEC4C85E657}">
      <dgm:prSet phldrT="[Текст]"/>
      <dgm:spPr/>
      <dgm:t>
        <a:bodyPr/>
        <a:lstStyle/>
        <a:p>
          <a:r>
            <a:rPr lang="en-US" dirty="0" smtClean="0"/>
            <a:t>Types of the Lexical Meaning Changes</a:t>
          </a:r>
          <a:endParaRPr lang="ru-RU" dirty="0"/>
        </a:p>
      </dgm:t>
    </dgm:pt>
    <dgm:pt modelId="{561237B1-232E-4867-9889-C880B60E16C5}" type="parTrans" cxnId="{A09B5374-72A9-41B2-B228-EE059CB4D16E}">
      <dgm:prSet/>
      <dgm:spPr/>
      <dgm:t>
        <a:bodyPr/>
        <a:lstStyle/>
        <a:p>
          <a:endParaRPr lang="ru-RU"/>
        </a:p>
      </dgm:t>
    </dgm:pt>
    <dgm:pt modelId="{71D3142A-C2C3-4148-BEB8-5AE811187FCB}" type="sibTrans" cxnId="{A09B5374-72A9-41B2-B228-EE059CB4D16E}">
      <dgm:prSet/>
      <dgm:spPr/>
      <dgm:t>
        <a:bodyPr/>
        <a:lstStyle/>
        <a:p>
          <a:endParaRPr lang="ru-RU"/>
        </a:p>
      </dgm:t>
    </dgm:pt>
    <dgm:pt modelId="{060AE95D-6AAE-4435-8BE4-B04DE6C23B05}">
      <dgm:prSet phldrT="[Текст]"/>
      <dgm:spPr/>
      <dgm:t>
        <a:bodyPr/>
        <a:lstStyle/>
        <a:p>
          <a:r>
            <a:rPr lang="en-US" dirty="0" smtClean="0"/>
            <a:t>Development </a:t>
          </a:r>
          <a:endParaRPr lang="ru-RU" dirty="0"/>
        </a:p>
      </dgm:t>
    </dgm:pt>
    <dgm:pt modelId="{1F18C289-B4F2-4386-8176-52775E691F86}" type="parTrans" cxnId="{E1443DCE-AA85-4D50-9E76-8EDDF09BEFBB}">
      <dgm:prSet/>
      <dgm:spPr/>
      <dgm:t>
        <a:bodyPr/>
        <a:lstStyle/>
        <a:p>
          <a:endParaRPr lang="ru-RU"/>
        </a:p>
      </dgm:t>
    </dgm:pt>
    <dgm:pt modelId="{7D8B95D9-52CB-4888-9076-1F5B4AEAE6E8}" type="sibTrans" cxnId="{E1443DCE-AA85-4D50-9E76-8EDDF09BEFBB}">
      <dgm:prSet/>
      <dgm:spPr/>
      <dgm:t>
        <a:bodyPr/>
        <a:lstStyle/>
        <a:p>
          <a:endParaRPr lang="ru-RU"/>
        </a:p>
      </dgm:t>
    </dgm:pt>
    <dgm:pt modelId="{AF51CB63-C80C-431D-81AD-C921A19C56AA}">
      <dgm:prSet phldrT="[Текст]"/>
      <dgm:spPr/>
      <dgm:t>
        <a:bodyPr/>
        <a:lstStyle/>
        <a:p>
          <a:r>
            <a:rPr lang="en-US" dirty="0" smtClean="0"/>
            <a:t>Change </a:t>
          </a:r>
          <a:endParaRPr lang="ru-RU" dirty="0"/>
        </a:p>
      </dgm:t>
    </dgm:pt>
    <dgm:pt modelId="{1A65A1F6-B3DC-4FEF-BD42-293DA92A9424}" type="parTrans" cxnId="{C0C0ACBB-B66E-4034-A254-9AAAE3823622}">
      <dgm:prSet/>
      <dgm:spPr/>
      <dgm:t>
        <a:bodyPr/>
        <a:lstStyle/>
        <a:p>
          <a:endParaRPr lang="ru-RU"/>
        </a:p>
      </dgm:t>
    </dgm:pt>
    <dgm:pt modelId="{CE542A8F-4DDB-4679-873E-65B1F6C08312}" type="sibTrans" cxnId="{C0C0ACBB-B66E-4034-A254-9AAAE3823622}">
      <dgm:prSet/>
      <dgm:spPr/>
      <dgm:t>
        <a:bodyPr/>
        <a:lstStyle/>
        <a:p>
          <a:endParaRPr lang="ru-RU"/>
        </a:p>
      </dgm:t>
    </dgm:pt>
    <dgm:pt modelId="{9251CA96-7468-4C9F-A157-3EE14ECB7772}">
      <dgm:prSet phldrT="[Текст]"/>
      <dgm:spPr/>
      <dgm:t>
        <a:bodyPr/>
        <a:lstStyle/>
        <a:p>
          <a:r>
            <a:rPr lang="en-US" dirty="0" smtClean="0"/>
            <a:t>Transference</a:t>
          </a:r>
          <a:endParaRPr lang="ru-RU" dirty="0"/>
        </a:p>
      </dgm:t>
    </dgm:pt>
    <dgm:pt modelId="{5AAF6C5A-796B-4523-A4CA-30EBDD8BD517}" type="parTrans" cxnId="{C8C5CEB9-8393-418B-A67B-DE16646D8E1D}">
      <dgm:prSet/>
      <dgm:spPr/>
      <dgm:t>
        <a:bodyPr/>
        <a:lstStyle/>
        <a:p>
          <a:endParaRPr lang="ru-RU"/>
        </a:p>
      </dgm:t>
    </dgm:pt>
    <dgm:pt modelId="{8F18EBB4-577C-4D21-8BF6-B4629AE70B22}" type="sibTrans" cxnId="{C8C5CEB9-8393-418B-A67B-DE16646D8E1D}">
      <dgm:prSet/>
      <dgm:spPr/>
      <dgm:t>
        <a:bodyPr/>
        <a:lstStyle/>
        <a:p>
          <a:endParaRPr lang="ru-RU"/>
        </a:p>
      </dgm:t>
    </dgm:pt>
    <dgm:pt modelId="{732FC9E1-4EE1-42DC-B392-9481DA1388AF}">
      <dgm:prSet phldrT="[Текст]"/>
      <dgm:spPr/>
      <dgm:t>
        <a:bodyPr/>
        <a:lstStyle/>
        <a:p>
          <a:r>
            <a:rPr lang="en-US" dirty="0" smtClean="0"/>
            <a:t>Extension</a:t>
          </a:r>
          <a:endParaRPr lang="ru-RU" dirty="0"/>
        </a:p>
      </dgm:t>
    </dgm:pt>
    <dgm:pt modelId="{20447582-9CE5-4D49-9834-42305C332C00}" type="parTrans" cxnId="{B60C0FF4-D713-4B28-90BE-B5C0D45BB30F}">
      <dgm:prSet/>
      <dgm:spPr/>
      <dgm:t>
        <a:bodyPr/>
        <a:lstStyle/>
        <a:p>
          <a:endParaRPr lang="ru-RU"/>
        </a:p>
      </dgm:t>
    </dgm:pt>
    <dgm:pt modelId="{E78E2517-C57A-434D-B6F4-E32AC080D6A2}" type="sibTrans" cxnId="{B60C0FF4-D713-4B28-90BE-B5C0D45BB30F}">
      <dgm:prSet/>
      <dgm:spPr/>
      <dgm:t>
        <a:bodyPr/>
        <a:lstStyle/>
        <a:p>
          <a:endParaRPr lang="ru-RU"/>
        </a:p>
      </dgm:t>
    </dgm:pt>
    <dgm:pt modelId="{47CCEBA3-E112-424C-BD45-703226CE79F5}">
      <dgm:prSet phldrT="[Текст]"/>
      <dgm:spPr/>
      <dgm:t>
        <a:bodyPr/>
        <a:lstStyle/>
        <a:p>
          <a:r>
            <a:rPr lang="en-US" dirty="0" smtClean="0"/>
            <a:t>Narrowing</a:t>
          </a:r>
          <a:endParaRPr lang="ru-RU" dirty="0"/>
        </a:p>
      </dgm:t>
    </dgm:pt>
    <dgm:pt modelId="{2690DD13-7CBE-46AA-BBEE-4A121C80FF81}" type="parTrans" cxnId="{6D833B5C-99AD-4916-91E8-8C20DFEA376D}">
      <dgm:prSet/>
      <dgm:spPr/>
      <dgm:t>
        <a:bodyPr/>
        <a:lstStyle/>
        <a:p>
          <a:endParaRPr lang="ru-RU"/>
        </a:p>
      </dgm:t>
    </dgm:pt>
    <dgm:pt modelId="{F13750AC-334A-4C3D-9280-0535046B48D5}" type="sibTrans" cxnId="{6D833B5C-99AD-4916-91E8-8C20DFEA376D}">
      <dgm:prSet/>
      <dgm:spPr/>
      <dgm:t>
        <a:bodyPr/>
        <a:lstStyle/>
        <a:p>
          <a:endParaRPr lang="ru-RU"/>
        </a:p>
      </dgm:t>
    </dgm:pt>
    <dgm:pt modelId="{7669A9D0-680C-44C7-AC6D-98829C8810D4}">
      <dgm:prSet phldrT="[Текст]"/>
      <dgm:spPr/>
      <dgm:t>
        <a:bodyPr/>
        <a:lstStyle/>
        <a:p>
          <a:r>
            <a:rPr lang="en-US" dirty="0" smtClean="0"/>
            <a:t>Pejoration</a:t>
          </a:r>
          <a:endParaRPr lang="ru-RU" dirty="0"/>
        </a:p>
      </dgm:t>
    </dgm:pt>
    <dgm:pt modelId="{CAE9B34B-5718-496C-8AB3-1D7D7F2B913F}" type="parTrans" cxnId="{AD2A17E9-EB1B-4382-8452-ADD3CE432134}">
      <dgm:prSet/>
      <dgm:spPr/>
      <dgm:t>
        <a:bodyPr/>
        <a:lstStyle/>
        <a:p>
          <a:endParaRPr lang="ru-RU"/>
        </a:p>
      </dgm:t>
    </dgm:pt>
    <dgm:pt modelId="{4013E6BA-9633-4D1B-A3A9-BEE4A5995549}" type="sibTrans" cxnId="{AD2A17E9-EB1B-4382-8452-ADD3CE432134}">
      <dgm:prSet/>
      <dgm:spPr/>
      <dgm:t>
        <a:bodyPr/>
        <a:lstStyle/>
        <a:p>
          <a:endParaRPr lang="ru-RU"/>
        </a:p>
      </dgm:t>
    </dgm:pt>
    <dgm:pt modelId="{2EE4CC10-06B4-4D8F-AF2A-F7F05562F943}">
      <dgm:prSet phldrT="[Текст]"/>
      <dgm:spPr/>
      <dgm:t>
        <a:bodyPr/>
        <a:lstStyle/>
        <a:p>
          <a:r>
            <a:rPr lang="en-US" dirty="0" smtClean="0"/>
            <a:t>Amelioration</a:t>
          </a:r>
          <a:endParaRPr lang="ru-RU" dirty="0"/>
        </a:p>
      </dgm:t>
    </dgm:pt>
    <dgm:pt modelId="{BB22117B-9DAB-49C5-A744-AC5F846C8007}" type="parTrans" cxnId="{4041E4A9-E464-4684-ABD3-AAD2E325BE0C}">
      <dgm:prSet/>
      <dgm:spPr/>
      <dgm:t>
        <a:bodyPr/>
        <a:lstStyle/>
        <a:p>
          <a:endParaRPr lang="ru-RU"/>
        </a:p>
      </dgm:t>
    </dgm:pt>
    <dgm:pt modelId="{CD6161E6-F547-4062-9C39-81A08FC6E646}" type="sibTrans" cxnId="{4041E4A9-E464-4684-ABD3-AAD2E325BE0C}">
      <dgm:prSet/>
      <dgm:spPr/>
      <dgm:t>
        <a:bodyPr/>
        <a:lstStyle/>
        <a:p>
          <a:endParaRPr lang="ru-RU"/>
        </a:p>
      </dgm:t>
    </dgm:pt>
    <dgm:pt modelId="{10E8496C-D2AB-43EA-8460-5F15EC024289}">
      <dgm:prSet phldrT="[Текст]"/>
      <dgm:spPr/>
      <dgm:t>
        <a:bodyPr/>
        <a:lstStyle/>
        <a:p>
          <a:r>
            <a:rPr lang="en-US" dirty="0" smtClean="0"/>
            <a:t> coexistence in the semantic structure of the word a new meaning and the original one</a:t>
          </a:r>
          <a:endParaRPr lang="ru-RU" dirty="0"/>
        </a:p>
      </dgm:t>
    </dgm:pt>
    <dgm:pt modelId="{8C99DF45-F576-4877-9A31-ECF3FE5336CF}" type="parTrans" cxnId="{F37C1BC9-5BAA-484E-BF6C-A12AF290EE4A}">
      <dgm:prSet/>
      <dgm:spPr/>
      <dgm:t>
        <a:bodyPr/>
        <a:lstStyle/>
        <a:p>
          <a:endParaRPr lang="ru-RU"/>
        </a:p>
      </dgm:t>
    </dgm:pt>
    <dgm:pt modelId="{2F0A5525-6391-4CD6-90E8-9FD32E226D50}" type="sibTrans" cxnId="{F37C1BC9-5BAA-484E-BF6C-A12AF290EE4A}">
      <dgm:prSet/>
      <dgm:spPr/>
      <dgm:t>
        <a:bodyPr/>
        <a:lstStyle/>
        <a:p>
          <a:endParaRPr lang="ru-RU"/>
        </a:p>
      </dgm:t>
    </dgm:pt>
    <dgm:pt modelId="{C7F4C3FE-C6DB-4AEB-84B3-C14345D81ADC}">
      <dgm:prSet phldrT="[Текст]"/>
      <dgm:spPr/>
      <dgm:t>
        <a:bodyPr/>
        <a:lstStyle/>
        <a:p>
          <a:r>
            <a:rPr lang="en-US" dirty="0" smtClean="0"/>
            <a:t>replacement of the old meaning by the new one</a:t>
          </a:r>
          <a:endParaRPr lang="ru-RU" dirty="0"/>
        </a:p>
      </dgm:t>
    </dgm:pt>
    <dgm:pt modelId="{707DBBF2-8F42-4580-92AB-F8022F8D0517}" type="parTrans" cxnId="{3F744C42-555E-49A7-9F5E-02325DCBAA6A}">
      <dgm:prSet/>
      <dgm:spPr/>
      <dgm:t>
        <a:bodyPr/>
        <a:lstStyle/>
        <a:p>
          <a:endParaRPr lang="ru-RU"/>
        </a:p>
      </dgm:t>
    </dgm:pt>
    <dgm:pt modelId="{70C9AFA4-FE23-47F1-9454-CF67CF4D75A9}" type="sibTrans" cxnId="{3F744C42-555E-49A7-9F5E-02325DCBAA6A}">
      <dgm:prSet/>
      <dgm:spPr/>
      <dgm:t>
        <a:bodyPr/>
        <a:lstStyle/>
        <a:p>
          <a:endParaRPr lang="ru-RU"/>
        </a:p>
      </dgm:t>
    </dgm:pt>
    <dgm:pt modelId="{5208F51D-B1F5-4C76-B354-8858DC16024C}">
      <dgm:prSet phldrT="[Текст]"/>
      <dgm:spPr/>
      <dgm:t>
        <a:bodyPr/>
        <a:lstStyle/>
        <a:p>
          <a:r>
            <a:rPr lang="en-US" dirty="0" smtClean="0"/>
            <a:t>process of developing the new meaning or change of the meaning</a:t>
          </a:r>
          <a:endParaRPr lang="ru-RU" dirty="0"/>
        </a:p>
      </dgm:t>
    </dgm:pt>
    <dgm:pt modelId="{FD24DCBB-3A24-42DC-8C8F-876C2520F244}" type="parTrans" cxnId="{0A132F06-682D-4B8F-A6AF-6A2E7A266231}">
      <dgm:prSet/>
      <dgm:spPr/>
      <dgm:t>
        <a:bodyPr/>
        <a:lstStyle/>
        <a:p>
          <a:endParaRPr lang="ru-RU"/>
        </a:p>
      </dgm:t>
    </dgm:pt>
    <dgm:pt modelId="{CC8ADA06-CE41-4797-A3BE-4191C8AC352C}" type="sibTrans" cxnId="{0A132F06-682D-4B8F-A6AF-6A2E7A266231}">
      <dgm:prSet/>
      <dgm:spPr/>
      <dgm:t>
        <a:bodyPr/>
        <a:lstStyle/>
        <a:p>
          <a:endParaRPr lang="ru-RU"/>
        </a:p>
      </dgm:t>
    </dgm:pt>
    <dgm:pt modelId="{ED2228B2-BD84-4DEC-8992-E38FD559A760}">
      <dgm:prSet phldrT="[Текст]"/>
      <dgm:spPr/>
      <dgm:t>
        <a:bodyPr/>
        <a:lstStyle/>
        <a:p>
          <a:r>
            <a:rPr lang="en-US" dirty="0" smtClean="0"/>
            <a:t>application of the word to a wider range of references (a new notion is wider than the original one)</a:t>
          </a:r>
          <a:endParaRPr lang="ru-RU" dirty="0"/>
        </a:p>
      </dgm:t>
    </dgm:pt>
    <dgm:pt modelId="{34E4C790-3FC2-4A68-A917-6A82D6C987D4}" type="parTrans" cxnId="{3975C053-2B00-4280-8D33-F69FCFE8BFBD}">
      <dgm:prSet/>
      <dgm:spPr/>
      <dgm:t>
        <a:bodyPr/>
        <a:lstStyle/>
        <a:p>
          <a:endParaRPr lang="ru-RU"/>
        </a:p>
      </dgm:t>
    </dgm:pt>
    <dgm:pt modelId="{B44E520E-B012-4CD1-A901-14546A55E12E}" type="sibTrans" cxnId="{3975C053-2B00-4280-8D33-F69FCFE8BFBD}">
      <dgm:prSet/>
      <dgm:spPr/>
      <dgm:t>
        <a:bodyPr/>
        <a:lstStyle/>
        <a:p>
          <a:endParaRPr lang="ru-RU"/>
        </a:p>
      </dgm:t>
    </dgm:pt>
    <dgm:pt modelId="{4AD6BF4F-EB5F-46F1-A3C4-B0B629C9E76E}">
      <dgm:prSet phldrT="[Текст]"/>
      <dgm:spPr/>
      <dgm:t>
        <a:bodyPr/>
        <a:lstStyle/>
        <a:p>
          <a:r>
            <a:rPr lang="en-US" dirty="0" smtClean="0"/>
            <a:t>a case when a word which representing a notion of a boarder scope has come to render a notion of a narrower scope </a:t>
          </a:r>
          <a:endParaRPr lang="ru-RU" dirty="0"/>
        </a:p>
      </dgm:t>
    </dgm:pt>
    <dgm:pt modelId="{8BA9DAF8-F0B1-422F-A445-EC4C602553FA}" type="parTrans" cxnId="{DB8A7442-592F-4442-A103-D6388ABDD55D}">
      <dgm:prSet/>
      <dgm:spPr/>
      <dgm:t>
        <a:bodyPr/>
        <a:lstStyle/>
        <a:p>
          <a:endParaRPr lang="ru-RU"/>
        </a:p>
      </dgm:t>
    </dgm:pt>
    <dgm:pt modelId="{0FD81D78-651E-44B1-8AC0-0996C2D5963C}" type="sibTrans" cxnId="{DB8A7442-592F-4442-A103-D6388ABDD55D}">
      <dgm:prSet/>
      <dgm:spPr/>
      <dgm:t>
        <a:bodyPr/>
        <a:lstStyle/>
        <a:p>
          <a:endParaRPr lang="ru-RU"/>
        </a:p>
      </dgm:t>
    </dgm:pt>
    <dgm:pt modelId="{FE29DB78-17E2-49CA-94ED-3220EFB88D6E}">
      <dgm:prSet phldrT="[Текст]"/>
      <dgm:spPr/>
      <dgm:t>
        <a:bodyPr/>
        <a:lstStyle/>
        <a:p>
          <a:r>
            <a:rPr lang="en-US" dirty="0" smtClean="0"/>
            <a:t>a lowering in a social scale connected with the appearance of  a degradatory shade of meaning</a:t>
          </a:r>
          <a:endParaRPr lang="ru-RU" dirty="0"/>
        </a:p>
      </dgm:t>
    </dgm:pt>
    <dgm:pt modelId="{78A46635-57E4-4AA5-A224-5D255740E776}" type="parTrans" cxnId="{6B9C05BC-89CF-47A1-9541-80E0356D7FFA}">
      <dgm:prSet/>
      <dgm:spPr/>
      <dgm:t>
        <a:bodyPr/>
        <a:lstStyle/>
        <a:p>
          <a:endParaRPr lang="ru-RU"/>
        </a:p>
      </dgm:t>
    </dgm:pt>
    <dgm:pt modelId="{96D0E972-1963-479F-9C22-5543471A589B}" type="sibTrans" cxnId="{6B9C05BC-89CF-47A1-9541-80E0356D7FFA}">
      <dgm:prSet/>
      <dgm:spPr/>
      <dgm:t>
        <a:bodyPr/>
        <a:lstStyle/>
        <a:p>
          <a:endParaRPr lang="ru-RU"/>
        </a:p>
      </dgm:t>
    </dgm:pt>
    <dgm:pt modelId="{28395767-7714-4603-84B1-384205B0F0A9}">
      <dgm:prSet phldrT="[Текст]"/>
      <dgm:spPr/>
      <dgm:t>
        <a:bodyPr/>
        <a:lstStyle/>
        <a:p>
          <a:r>
            <a:rPr lang="en-US" dirty="0" smtClean="0"/>
            <a:t>process reverse to pejoration, the first meaning has a negative evaluating connotation and the second meaning has not</a:t>
          </a:r>
          <a:endParaRPr lang="ru-RU" dirty="0"/>
        </a:p>
      </dgm:t>
    </dgm:pt>
    <dgm:pt modelId="{13036C7A-12CC-4175-97D3-348A66570E58}" type="parTrans" cxnId="{F2EB996F-70DD-469C-A069-571B186225A3}">
      <dgm:prSet/>
      <dgm:spPr/>
      <dgm:t>
        <a:bodyPr/>
        <a:lstStyle/>
        <a:p>
          <a:endParaRPr lang="ru-RU"/>
        </a:p>
      </dgm:t>
    </dgm:pt>
    <dgm:pt modelId="{547AA38B-24EF-41C4-B94B-51ED3FCCD6F5}" type="sibTrans" cxnId="{F2EB996F-70DD-469C-A069-571B186225A3}">
      <dgm:prSet/>
      <dgm:spPr/>
      <dgm:t>
        <a:bodyPr/>
        <a:lstStyle/>
        <a:p>
          <a:endParaRPr lang="ru-RU"/>
        </a:p>
      </dgm:t>
    </dgm:pt>
    <dgm:pt modelId="{32D3F592-7EE1-4069-98BE-BE55FDEA9C4E}" type="pres">
      <dgm:prSet presAssocID="{B2A0F3B7-C242-4421-A4E6-B0F3431E8EBC}" presName="hierChild1" presStyleCnt="0">
        <dgm:presLayoutVars>
          <dgm:orgChart val="1"/>
          <dgm:chPref val="1"/>
          <dgm:dir/>
          <dgm:animOne val="branch"/>
          <dgm:animLvl val="lvl"/>
          <dgm:resizeHandles/>
        </dgm:presLayoutVars>
      </dgm:prSet>
      <dgm:spPr/>
    </dgm:pt>
    <dgm:pt modelId="{3F37F043-5C47-4EC3-8521-1D651BEC5624}" type="pres">
      <dgm:prSet presAssocID="{B0A23F1C-F7F4-4C59-9EBF-EAEC4C85E657}" presName="hierRoot1" presStyleCnt="0">
        <dgm:presLayoutVars>
          <dgm:hierBranch val="init"/>
        </dgm:presLayoutVars>
      </dgm:prSet>
      <dgm:spPr/>
    </dgm:pt>
    <dgm:pt modelId="{FE59B2F1-2455-4DF4-9C5E-8E62B6626607}" type="pres">
      <dgm:prSet presAssocID="{B0A23F1C-F7F4-4C59-9EBF-EAEC4C85E657}" presName="rootComposite1" presStyleCnt="0"/>
      <dgm:spPr/>
    </dgm:pt>
    <dgm:pt modelId="{80B36F9B-3EAC-46F6-9FF6-7000A4D46A5E}" type="pres">
      <dgm:prSet presAssocID="{B0A23F1C-F7F4-4C59-9EBF-EAEC4C85E657}" presName="rootText1" presStyleLbl="node0" presStyleIdx="0" presStyleCnt="1" custScaleY="113907">
        <dgm:presLayoutVars>
          <dgm:chPref val="3"/>
        </dgm:presLayoutVars>
      </dgm:prSet>
      <dgm:spPr/>
      <dgm:t>
        <a:bodyPr/>
        <a:lstStyle/>
        <a:p>
          <a:endParaRPr lang="ru-RU"/>
        </a:p>
      </dgm:t>
    </dgm:pt>
    <dgm:pt modelId="{983F02B2-C436-4036-8F68-AA8FE72223C2}" type="pres">
      <dgm:prSet presAssocID="{B0A23F1C-F7F4-4C59-9EBF-EAEC4C85E657}" presName="rootConnector1" presStyleLbl="node1" presStyleIdx="0" presStyleCnt="0"/>
      <dgm:spPr/>
    </dgm:pt>
    <dgm:pt modelId="{8DD77211-7C0F-4574-82CE-54A19F6FF8C9}" type="pres">
      <dgm:prSet presAssocID="{B0A23F1C-F7F4-4C59-9EBF-EAEC4C85E657}" presName="hierChild2" presStyleCnt="0"/>
      <dgm:spPr/>
    </dgm:pt>
    <dgm:pt modelId="{6883261A-C679-4AB1-AFD2-EC805CCA9AF9}" type="pres">
      <dgm:prSet presAssocID="{1F18C289-B4F2-4386-8176-52775E691F86}" presName="Name37" presStyleLbl="parChTrans1D2" presStyleIdx="0" presStyleCnt="7"/>
      <dgm:spPr/>
    </dgm:pt>
    <dgm:pt modelId="{AB84B805-944A-4DD0-A292-94A7DBAB2728}" type="pres">
      <dgm:prSet presAssocID="{060AE95D-6AAE-4435-8BE4-B04DE6C23B05}" presName="hierRoot2" presStyleCnt="0">
        <dgm:presLayoutVars>
          <dgm:hierBranch val="init"/>
        </dgm:presLayoutVars>
      </dgm:prSet>
      <dgm:spPr/>
    </dgm:pt>
    <dgm:pt modelId="{D95F73C6-D657-4A35-839D-6B3225E1E33F}" type="pres">
      <dgm:prSet presAssocID="{060AE95D-6AAE-4435-8BE4-B04DE6C23B05}" presName="rootComposite" presStyleCnt="0"/>
      <dgm:spPr/>
    </dgm:pt>
    <dgm:pt modelId="{71D7EAA4-9C11-44DD-BFAC-C22225A2D8EC}" type="pres">
      <dgm:prSet presAssocID="{060AE95D-6AAE-4435-8BE4-B04DE6C23B05}" presName="rootText" presStyleLbl="node2" presStyleIdx="0" presStyleCnt="7">
        <dgm:presLayoutVars>
          <dgm:chPref val="3"/>
        </dgm:presLayoutVars>
      </dgm:prSet>
      <dgm:spPr/>
      <dgm:t>
        <a:bodyPr/>
        <a:lstStyle/>
        <a:p>
          <a:endParaRPr lang="ru-RU"/>
        </a:p>
      </dgm:t>
    </dgm:pt>
    <dgm:pt modelId="{5ADA2808-6ECB-4A3A-A89E-5080965C58DC}" type="pres">
      <dgm:prSet presAssocID="{060AE95D-6AAE-4435-8BE4-B04DE6C23B05}" presName="rootConnector" presStyleLbl="node2" presStyleIdx="0" presStyleCnt="7"/>
      <dgm:spPr/>
    </dgm:pt>
    <dgm:pt modelId="{90AB4099-40D2-493F-B10E-7836C52B6928}" type="pres">
      <dgm:prSet presAssocID="{060AE95D-6AAE-4435-8BE4-B04DE6C23B05}" presName="hierChild4" presStyleCnt="0"/>
      <dgm:spPr/>
    </dgm:pt>
    <dgm:pt modelId="{90A2FC06-B17F-449B-AA7D-2B2142A7B55E}" type="pres">
      <dgm:prSet presAssocID="{8C99DF45-F576-4877-9A31-ECF3FE5336CF}" presName="Name37" presStyleLbl="parChTrans1D3" presStyleIdx="0" presStyleCnt="7"/>
      <dgm:spPr/>
    </dgm:pt>
    <dgm:pt modelId="{D17FD4A8-62EF-451C-BC53-F36DE4382937}" type="pres">
      <dgm:prSet presAssocID="{10E8496C-D2AB-43EA-8460-5F15EC024289}" presName="hierRoot2" presStyleCnt="0">
        <dgm:presLayoutVars>
          <dgm:hierBranch val="init"/>
        </dgm:presLayoutVars>
      </dgm:prSet>
      <dgm:spPr/>
    </dgm:pt>
    <dgm:pt modelId="{FE6B9D85-DC79-4FC6-9453-01A4AE53C963}" type="pres">
      <dgm:prSet presAssocID="{10E8496C-D2AB-43EA-8460-5F15EC024289}" presName="rootComposite" presStyleCnt="0"/>
      <dgm:spPr/>
    </dgm:pt>
    <dgm:pt modelId="{A9EFBBF8-E7AA-45EA-9E53-B09C3F3E608E}" type="pres">
      <dgm:prSet presAssocID="{10E8496C-D2AB-43EA-8460-5F15EC024289}" presName="rootText" presStyleLbl="node3" presStyleIdx="0" presStyleCnt="7" custLinFactNeighborX="-14135" custLinFactNeighborY="5779">
        <dgm:presLayoutVars>
          <dgm:chPref val="3"/>
        </dgm:presLayoutVars>
      </dgm:prSet>
      <dgm:spPr/>
      <dgm:t>
        <a:bodyPr/>
        <a:lstStyle/>
        <a:p>
          <a:endParaRPr lang="ru-RU"/>
        </a:p>
      </dgm:t>
    </dgm:pt>
    <dgm:pt modelId="{4704B738-110E-4AA0-97C1-84EEA79BFEDF}" type="pres">
      <dgm:prSet presAssocID="{10E8496C-D2AB-43EA-8460-5F15EC024289}" presName="rootConnector" presStyleLbl="node3" presStyleIdx="0" presStyleCnt="7"/>
      <dgm:spPr/>
    </dgm:pt>
    <dgm:pt modelId="{FFDC87EE-8B93-4CF7-ACE8-40DAC0694480}" type="pres">
      <dgm:prSet presAssocID="{10E8496C-D2AB-43EA-8460-5F15EC024289}" presName="hierChild4" presStyleCnt="0"/>
      <dgm:spPr/>
    </dgm:pt>
    <dgm:pt modelId="{20A458FD-981B-4F43-856F-A4D2C70A6655}" type="pres">
      <dgm:prSet presAssocID="{10E8496C-D2AB-43EA-8460-5F15EC024289}" presName="hierChild5" presStyleCnt="0"/>
      <dgm:spPr/>
    </dgm:pt>
    <dgm:pt modelId="{D66C5DC7-C641-443E-B1E6-55F8755F9B75}" type="pres">
      <dgm:prSet presAssocID="{060AE95D-6AAE-4435-8BE4-B04DE6C23B05}" presName="hierChild5" presStyleCnt="0"/>
      <dgm:spPr/>
    </dgm:pt>
    <dgm:pt modelId="{A571F55A-0593-4327-B306-0E54FE52C952}" type="pres">
      <dgm:prSet presAssocID="{1A65A1F6-B3DC-4FEF-BD42-293DA92A9424}" presName="Name37" presStyleLbl="parChTrans1D2" presStyleIdx="1" presStyleCnt="7"/>
      <dgm:spPr/>
    </dgm:pt>
    <dgm:pt modelId="{89526B1D-BFD3-4A4F-BA7C-6D0BDF98B8D3}" type="pres">
      <dgm:prSet presAssocID="{AF51CB63-C80C-431D-81AD-C921A19C56AA}" presName="hierRoot2" presStyleCnt="0">
        <dgm:presLayoutVars>
          <dgm:hierBranch val="init"/>
        </dgm:presLayoutVars>
      </dgm:prSet>
      <dgm:spPr/>
    </dgm:pt>
    <dgm:pt modelId="{F82B4E75-3B24-4399-93FA-CCC6903F5CBA}" type="pres">
      <dgm:prSet presAssocID="{AF51CB63-C80C-431D-81AD-C921A19C56AA}" presName="rootComposite" presStyleCnt="0"/>
      <dgm:spPr/>
    </dgm:pt>
    <dgm:pt modelId="{F0C722F4-A820-4E6A-A7AA-A9BB4F0483B9}" type="pres">
      <dgm:prSet presAssocID="{AF51CB63-C80C-431D-81AD-C921A19C56AA}" presName="rootText" presStyleLbl="node2" presStyleIdx="1" presStyleCnt="7">
        <dgm:presLayoutVars>
          <dgm:chPref val="3"/>
        </dgm:presLayoutVars>
      </dgm:prSet>
      <dgm:spPr/>
    </dgm:pt>
    <dgm:pt modelId="{46E260DA-6621-4C00-A641-0699D6759113}" type="pres">
      <dgm:prSet presAssocID="{AF51CB63-C80C-431D-81AD-C921A19C56AA}" presName="rootConnector" presStyleLbl="node2" presStyleIdx="1" presStyleCnt="7"/>
      <dgm:spPr/>
    </dgm:pt>
    <dgm:pt modelId="{69F6E633-74CB-4F49-AD07-7947FF7A60E9}" type="pres">
      <dgm:prSet presAssocID="{AF51CB63-C80C-431D-81AD-C921A19C56AA}" presName="hierChild4" presStyleCnt="0"/>
      <dgm:spPr/>
    </dgm:pt>
    <dgm:pt modelId="{9E260FA4-B881-4685-B5F0-0418271A0015}" type="pres">
      <dgm:prSet presAssocID="{707DBBF2-8F42-4580-92AB-F8022F8D0517}" presName="Name37" presStyleLbl="parChTrans1D3" presStyleIdx="1" presStyleCnt="7"/>
      <dgm:spPr/>
    </dgm:pt>
    <dgm:pt modelId="{2F0C0DF2-DEF9-4959-A8E4-D51F00F4DCF5}" type="pres">
      <dgm:prSet presAssocID="{C7F4C3FE-C6DB-4AEB-84B3-C14345D81ADC}" presName="hierRoot2" presStyleCnt="0">
        <dgm:presLayoutVars>
          <dgm:hierBranch val="init"/>
        </dgm:presLayoutVars>
      </dgm:prSet>
      <dgm:spPr/>
    </dgm:pt>
    <dgm:pt modelId="{EDB5F028-4775-44DD-9CCC-C11341A96A01}" type="pres">
      <dgm:prSet presAssocID="{C7F4C3FE-C6DB-4AEB-84B3-C14345D81ADC}" presName="rootComposite" presStyleCnt="0"/>
      <dgm:spPr/>
    </dgm:pt>
    <dgm:pt modelId="{5F7A537C-3351-424F-B86E-180FDFCFFD5B}" type="pres">
      <dgm:prSet presAssocID="{C7F4C3FE-C6DB-4AEB-84B3-C14345D81ADC}" presName="rootText" presStyleLbl="node3" presStyleIdx="1" presStyleCnt="7" custLinFactNeighborX="-13252" custLinFactNeighborY="5779">
        <dgm:presLayoutVars>
          <dgm:chPref val="3"/>
        </dgm:presLayoutVars>
      </dgm:prSet>
      <dgm:spPr/>
      <dgm:t>
        <a:bodyPr/>
        <a:lstStyle/>
        <a:p>
          <a:endParaRPr lang="ru-RU"/>
        </a:p>
      </dgm:t>
    </dgm:pt>
    <dgm:pt modelId="{4198B6B9-E7EB-48D1-8382-26C188F978BC}" type="pres">
      <dgm:prSet presAssocID="{C7F4C3FE-C6DB-4AEB-84B3-C14345D81ADC}" presName="rootConnector" presStyleLbl="node3" presStyleIdx="1" presStyleCnt="7"/>
      <dgm:spPr/>
    </dgm:pt>
    <dgm:pt modelId="{C996D3DD-4A5A-4FB7-B388-E6461D7E9C63}" type="pres">
      <dgm:prSet presAssocID="{C7F4C3FE-C6DB-4AEB-84B3-C14345D81ADC}" presName="hierChild4" presStyleCnt="0"/>
      <dgm:spPr/>
    </dgm:pt>
    <dgm:pt modelId="{8C3BA697-AB28-4D98-B7B1-3C972BD919ED}" type="pres">
      <dgm:prSet presAssocID="{C7F4C3FE-C6DB-4AEB-84B3-C14345D81ADC}" presName="hierChild5" presStyleCnt="0"/>
      <dgm:spPr/>
    </dgm:pt>
    <dgm:pt modelId="{FDBA1919-90CE-4796-9716-240C5D67A4D7}" type="pres">
      <dgm:prSet presAssocID="{AF51CB63-C80C-431D-81AD-C921A19C56AA}" presName="hierChild5" presStyleCnt="0"/>
      <dgm:spPr/>
    </dgm:pt>
    <dgm:pt modelId="{B8442527-03F8-4B8E-ADA2-2715C8C0D862}" type="pres">
      <dgm:prSet presAssocID="{5AAF6C5A-796B-4523-A4CA-30EBDD8BD517}" presName="Name37" presStyleLbl="parChTrans1D2" presStyleIdx="2" presStyleCnt="7"/>
      <dgm:spPr/>
    </dgm:pt>
    <dgm:pt modelId="{AE2B7A8E-6D82-4B1A-904D-513D6DF69F55}" type="pres">
      <dgm:prSet presAssocID="{9251CA96-7468-4C9F-A157-3EE14ECB7772}" presName="hierRoot2" presStyleCnt="0">
        <dgm:presLayoutVars>
          <dgm:hierBranch val="init"/>
        </dgm:presLayoutVars>
      </dgm:prSet>
      <dgm:spPr/>
    </dgm:pt>
    <dgm:pt modelId="{5A7818AB-27A3-40DC-90A9-44163E69DA95}" type="pres">
      <dgm:prSet presAssocID="{9251CA96-7468-4C9F-A157-3EE14ECB7772}" presName="rootComposite" presStyleCnt="0"/>
      <dgm:spPr/>
    </dgm:pt>
    <dgm:pt modelId="{DBE9CCDC-4979-42F4-983E-8AF0D67E65E7}" type="pres">
      <dgm:prSet presAssocID="{9251CA96-7468-4C9F-A157-3EE14ECB7772}" presName="rootText" presStyleLbl="node2" presStyleIdx="2" presStyleCnt="7">
        <dgm:presLayoutVars>
          <dgm:chPref val="3"/>
        </dgm:presLayoutVars>
      </dgm:prSet>
      <dgm:spPr/>
      <dgm:t>
        <a:bodyPr/>
        <a:lstStyle/>
        <a:p>
          <a:endParaRPr lang="ru-RU"/>
        </a:p>
      </dgm:t>
    </dgm:pt>
    <dgm:pt modelId="{44CB1EF0-3479-4280-9221-3B0121A957BA}" type="pres">
      <dgm:prSet presAssocID="{9251CA96-7468-4C9F-A157-3EE14ECB7772}" presName="rootConnector" presStyleLbl="node2" presStyleIdx="2" presStyleCnt="7"/>
      <dgm:spPr/>
    </dgm:pt>
    <dgm:pt modelId="{B29DEA75-966E-4C36-8A55-B6CF17A5D8FB}" type="pres">
      <dgm:prSet presAssocID="{9251CA96-7468-4C9F-A157-3EE14ECB7772}" presName="hierChild4" presStyleCnt="0"/>
      <dgm:spPr/>
    </dgm:pt>
    <dgm:pt modelId="{141E2BA3-DA00-4A3B-B4E1-DE9486797841}" type="pres">
      <dgm:prSet presAssocID="{FD24DCBB-3A24-42DC-8C8F-876C2520F244}" presName="Name37" presStyleLbl="parChTrans1D3" presStyleIdx="2" presStyleCnt="7"/>
      <dgm:spPr/>
    </dgm:pt>
    <dgm:pt modelId="{0FC4027C-CA59-4799-8CD7-01B2018EDBB4}" type="pres">
      <dgm:prSet presAssocID="{5208F51D-B1F5-4C76-B354-8858DC16024C}" presName="hierRoot2" presStyleCnt="0">
        <dgm:presLayoutVars>
          <dgm:hierBranch val="init"/>
        </dgm:presLayoutVars>
      </dgm:prSet>
      <dgm:spPr/>
    </dgm:pt>
    <dgm:pt modelId="{04C934ED-E2F6-45E7-9075-4247A661624D}" type="pres">
      <dgm:prSet presAssocID="{5208F51D-B1F5-4C76-B354-8858DC16024C}" presName="rootComposite" presStyleCnt="0"/>
      <dgm:spPr/>
    </dgm:pt>
    <dgm:pt modelId="{8E69C23B-0C6A-4453-99A3-189E8AAEFFBA}" type="pres">
      <dgm:prSet presAssocID="{5208F51D-B1F5-4C76-B354-8858DC16024C}" presName="rootText" presStyleLbl="node3" presStyleIdx="2" presStyleCnt="7" custLinFactNeighborX="-12370" custLinFactNeighborY="5779">
        <dgm:presLayoutVars>
          <dgm:chPref val="3"/>
        </dgm:presLayoutVars>
      </dgm:prSet>
      <dgm:spPr/>
      <dgm:t>
        <a:bodyPr/>
        <a:lstStyle/>
        <a:p>
          <a:endParaRPr lang="ru-RU"/>
        </a:p>
      </dgm:t>
    </dgm:pt>
    <dgm:pt modelId="{7E5B1A94-CB63-4E16-951E-69829F32426C}" type="pres">
      <dgm:prSet presAssocID="{5208F51D-B1F5-4C76-B354-8858DC16024C}" presName="rootConnector" presStyleLbl="node3" presStyleIdx="2" presStyleCnt="7"/>
      <dgm:spPr/>
    </dgm:pt>
    <dgm:pt modelId="{852DF03A-EF92-49A8-B451-4725F871E5B5}" type="pres">
      <dgm:prSet presAssocID="{5208F51D-B1F5-4C76-B354-8858DC16024C}" presName="hierChild4" presStyleCnt="0"/>
      <dgm:spPr/>
    </dgm:pt>
    <dgm:pt modelId="{4D08DBD3-5CA1-4A34-B581-FFBED65C972D}" type="pres">
      <dgm:prSet presAssocID="{5208F51D-B1F5-4C76-B354-8858DC16024C}" presName="hierChild5" presStyleCnt="0"/>
      <dgm:spPr/>
    </dgm:pt>
    <dgm:pt modelId="{B81D9072-EC3F-4174-832E-4C29CB542600}" type="pres">
      <dgm:prSet presAssocID="{9251CA96-7468-4C9F-A157-3EE14ECB7772}" presName="hierChild5" presStyleCnt="0"/>
      <dgm:spPr/>
    </dgm:pt>
    <dgm:pt modelId="{956E0436-516B-4C07-B948-557955CF4E01}" type="pres">
      <dgm:prSet presAssocID="{20447582-9CE5-4D49-9834-42305C332C00}" presName="Name37" presStyleLbl="parChTrans1D2" presStyleIdx="3" presStyleCnt="7"/>
      <dgm:spPr/>
    </dgm:pt>
    <dgm:pt modelId="{6F26AE92-F20A-4E7B-B8D2-63669DFC69BE}" type="pres">
      <dgm:prSet presAssocID="{732FC9E1-4EE1-42DC-B392-9481DA1388AF}" presName="hierRoot2" presStyleCnt="0">
        <dgm:presLayoutVars>
          <dgm:hierBranch val="init"/>
        </dgm:presLayoutVars>
      </dgm:prSet>
      <dgm:spPr/>
    </dgm:pt>
    <dgm:pt modelId="{B2A41A93-E630-49C1-AFFB-E74800810A52}" type="pres">
      <dgm:prSet presAssocID="{732FC9E1-4EE1-42DC-B392-9481DA1388AF}" presName="rootComposite" presStyleCnt="0"/>
      <dgm:spPr/>
    </dgm:pt>
    <dgm:pt modelId="{872F04A3-0D79-452D-914C-0FEAA5C7C6DD}" type="pres">
      <dgm:prSet presAssocID="{732FC9E1-4EE1-42DC-B392-9481DA1388AF}" presName="rootText" presStyleLbl="node2" presStyleIdx="3" presStyleCnt="7">
        <dgm:presLayoutVars>
          <dgm:chPref val="3"/>
        </dgm:presLayoutVars>
      </dgm:prSet>
      <dgm:spPr/>
    </dgm:pt>
    <dgm:pt modelId="{FB18E6EA-0977-459E-BD67-E42289D56645}" type="pres">
      <dgm:prSet presAssocID="{732FC9E1-4EE1-42DC-B392-9481DA1388AF}" presName="rootConnector" presStyleLbl="node2" presStyleIdx="3" presStyleCnt="7"/>
      <dgm:spPr/>
    </dgm:pt>
    <dgm:pt modelId="{E766D492-68BD-4278-A353-EC0873F633FC}" type="pres">
      <dgm:prSet presAssocID="{732FC9E1-4EE1-42DC-B392-9481DA1388AF}" presName="hierChild4" presStyleCnt="0"/>
      <dgm:spPr/>
    </dgm:pt>
    <dgm:pt modelId="{CC20E16F-DD17-4F80-B50A-578B4F26A7DC}" type="pres">
      <dgm:prSet presAssocID="{34E4C790-3FC2-4A68-A917-6A82D6C987D4}" presName="Name37" presStyleLbl="parChTrans1D3" presStyleIdx="3" presStyleCnt="7"/>
      <dgm:spPr/>
    </dgm:pt>
    <dgm:pt modelId="{6955CC49-B5E4-4EF0-AECD-5C9870F95E15}" type="pres">
      <dgm:prSet presAssocID="{ED2228B2-BD84-4DEC-8992-E38FD559A760}" presName="hierRoot2" presStyleCnt="0">
        <dgm:presLayoutVars>
          <dgm:hierBranch val="init"/>
        </dgm:presLayoutVars>
      </dgm:prSet>
      <dgm:spPr/>
    </dgm:pt>
    <dgm:pt modelId="{AD9DF295-52E5-40FD-9042-56A5259FC53F}" type="pres">
      <dgm:prSet presAssocID="{ED2228B2-BD84-4DEC-8992-E38FD559A760}" presName="rootComposite" presStyleCnt="0"/>
      <dgm:spPr/>
    </dgm:pt>
    <dgm:pt modelId="{37EFCFAF-FBC2-4694-9C09-1027D2763B52}" type="pres">
      <dgm:prSet presAssocID="{ED2228B2-BD84-4DEC-8992-E38FD559A760}" presName="rootText" presStyleLbl="node3" presStyleIdx="3" presStyleCnt="7" custLinFactNeighborX="-11487" custLinFactNeighborY="5779">
        <dgm:presLayoutVars>
          <dgm:chPref val="3"/>
        </dgm:presLayoutVars>
      </dgm:prSet>
      <dgm:spPr/>
      <dgm:t>
        <a:bodyPr/>
        <a:lstStyle/>
        <a:p>
          <a:endParaRPr lang="ru-RU"/>
        </a:p>
      </dgm:t>
    </dgm:pt>
    <dgm:pt modelId="{40BB4B39-947C-4852-97C8-347D650DAD7E}" type="pres">
      <dgm:prSet presAssocID="{ED2228B2-BD84-4DEC-8992-E38FD559A760}" presName="rootConnector" presStyleLbl="node3" presStyleIdx="3" presStyleCnt="7"/>
      <dgm:spPr/>
    </dgm:pt>
    <dgm:pt modelId="{80C8A8D8-FD02-4DC8-85DE-825F3FA40A2E}" type="pres">
      <dgm:prSet presAssocID="{ED2228B2-BD84-4DEC-8992-E38FD559A760}" presName="hierChild4" presStyleCnt="0"/>
      <dgm:spPr/>
    </dgm:pt>
    <dgm:pt modelId="{1290A518-FA43-44DE-8D7D-9023A995AB81}" type="pres">
      <dgm:prSet presAssocID="{ED2228B2-BD84-4DEC-8992-E38FD559A760}" presName="hierChild5" presStyleCnt="0"/>
      <dgm:spPr/>
    </dgm:pt>
    <dgm:pt modelId="{1DDC0491-9D19-4A7D-9EB6-03B1200D57B1}" type="pres">
      <dgm:prSet presAssocID="{732FC9E1-4EE1-42DC-B392-9481DA1388AF}" presName="hierChild5" presStyleCnt="0"/>
      <dgm:spPr/>
    </dgm:pt>
    <dgm:pt modelId="{F06300BB-4B55-4700-A058-3B8476D20678}" type="pres">
      <dgm:prSet presAssocID="{2690DD13-7CBE-46AA-BBEE-4A121C80FF81}" presName="Name37" presStyleLbl="parChTrans1D2" presStyleIdx="4" presStyleCnt="7"/>
      <dgm:spPr/>
    </dgm:pt>
    <dgm:pt modelId="{DDAB6EBB-00BA-4E22-B7EB-F867524EB504}" type="pres">
      <dgm:prSet presAssocID="{47CCEBA3-E112-424C-BD45-703226CE79F5}" presName="hierRoot2" presStyleCnt="0">
        <dgm:presLayoutVars>
          <dgm:hierBranch val="init"/>
        </dgm:presLayoutVars>
      </dgm:prSet>
      <dgm:spPr/>
    </dgm:pt>
    <dgm:pt modelId="{0D51CB85-3868-41A5-AAAF-092ACBB0B35B}" type="pres">
      <dgm:prSet presAssocID="{47CCEBA3-E112-424C-BD45-703226CE79F5}" presName="rootComposite" presStyleCnt="0"/>
      <dgm:spPr/>
    </dgm:pt>
    <dgm:pt modelId="{4B75498A-2D0E-41A1-A88B-3A323CD36F88}" type="pres">
      <dgm:prSet presAssocID="{47CCEBA3-E112-424C-BD45-703226CE79F5}" presName="rootText" presStyleLbl="node2" presStyleIdx="4" presStyleCnt="7">
        <dgm:presLayoutVars>
          <dgm:chPref val="3"/>
        </dgm:presLayoutVars>
      </dgm:prSet>
      <dgm:spPr/>
    </dgm:pt>
    <dgm:pt modelId="{037CC48E-88AF-43E3-ADA4-535DCEA4D85C}" type="pres">
      <dgm:prSet presAssocID="{47CCEBA3-E112-424C-BD45-703226CE79F5}" presName="rootConnector" presStyleLbl="node2" presStyleIdx="4" presStyleCnt="7"/>
      <dgm:spPr/>
    </dgm:pt>
    <dgm:pt modelId="{21309A3E-B74F-4853-B68D-312458B54030}" type="pres">
      <dgm:prSet presAssocID="{47CCEBA3-E112-424C-BD45-703226CE79F5}" presName="hierChild4" presStyleCnt="0"/>
      <dgm:spPr/>
    </dgm:pt>
    <dgm:pt modelId="{47BAAF7A-87D4-44EC-ABAD-6C9C5ED9D57F}" type="pres">
      <dgm:prSet presAssocID="{8BA9DAF8-F0B1-422F-A445-EC4C602553FA}" presName="Name37" presStyleLbl="parChTrans1D3" presStyleIdx="4" presStyleCnt="7"/>
      <dgm:spPr/>
    </dgm:pt>
    <dgm:pt modelId="{37C7B3ED-9832-4208-A8FA-508ED23D27D4}" type="pres">
      <dgm:prSet presAssocID="{4AD6BF4F-EB5F-46F1-A3C4-B0B629C9E76E}" presName="hierRoot2" presStyleCnt="0">
        <dgm:presLayoutVars>
          <dgm:hierBranch val="init"/>
        </dgm:presLayoutVars>
      </dgm:prSet>
      <dgm:spPr/>
    </dgm:pt>
    <dgm:pt modelId="{763CC303-A5F3-4A45-A64A-6CA3864046FC}" type="pres">
      <dgm:prSet presAssocID="{4AD6BF4F-EB5F-46F1-A3C4-B0B629C9E76E}" presName="rootComposite" presStyleCnt="0"/>
      <dgm:spPr/>
    </dgm:pt>
    <dgm:pt modelId="{0906984F-6059-435A-86C2-FA26FCB14D27}" type="pres">
      <dgm:prSet presAssocID="{4AD6BF4F-EB5F-46F1-A3C4-B0B629C9E76E}" presName="rootText" presStyleLbl="node3" presStyleIdx="4" presStyleCnt="7" custLinFactNeighborX="-10604" custLinFactNeighborY="5779">
        <dgm:presLayoutVars>
          <dgm:chPref val="3"/>
        </dgm:presLayoutVars>
      </dgm:prSet>
      <dgm:spPr/>
      <dgm:t>
        <a:bodyPr/>
        <a:lstStyle/>
        <a:p>
          <a:endParaRPr lang="ru-RU"/>
        </a:p>
      </dgm:t>
    </dgm:pt>
    <dgm:pt modelId="{A57EAA17-B4D2-4C81-BD85-CB84E1107F81}" type="pres">
      <dgm:prSet presAssocID="{4AD6BF4F-EB5F-46F1-A3C4-B0B629C9E76E}" presName="rootConnector" presStyleLbl="node3" presStyleIdx="4" presStyleCnt="7"/>
      <dgm:spPr/>
    </dgm:pt>
    <dgm:pt modelId="{5553593A-1A5E-4FDA-A8B3-57EDA7E8ECDC}" type="pres">
      <dgm:prSet presAssocID="{4AD6BF4F-EB5F-46F1-A3C4-B0B629C9E76E}" presName="hierChild4" presStyleCnt="0"/>
      <dgm:spPr/>
    </dgm:pt>
    <dgm:pt modelId="{97093039-C68B-40FE-B046-CC5CCE8AE74F}" type="pres">
      <dgm:prSet presAssocID="{4AD6BF4F-EB5F-46F1-A3C4-B0B629C9E76E}" presName="hierChild5" presStyleCnt="0"/>
      <dgm:spPr/>
    </dgm:pt>
    <dgm:pt modelId="{2FA116A1-5668-4BCA-BE6D-DDE77D5A4C06}" type="pres">
      <dgm:prSet presAssocID="{47CCEBA3-E112-424C-BD45-703226CE79F5}" presName="hierChild5" presStyleCnt="0"/>
      <dgm:spPr/>
    </dgm:pt>
    <dgm:pt modelId="{F2CD9537-7E70-4545-99D0-BD77604BF6CE}" type="pres">
      <dgm:prSet presAssocID="{CAE9B34B-5718-496C-8AB3-1D7D7F2B913F}" presName="Name37" presStyleLbl="parChTrans1D2" presStyleIdx="5" presStyleCnt="7"/>
      <dgm:spPr/>
    </dgm:pt>
    <dgm:pt modelId="{20C1DDB0-743F-4922-9F3E-F132ADCA5942}" type="pres">
      <dgm:prSet presAssocID="{7669A9D0-680C-44C7-AC6D-98829C8810D4}" presName="hierRoot2" presStyleCnt="0">
        <dgm:presLayoutVars>
          <dgm:hierBranch val="init"/>
        </dgm:presLayoutVars>
      </dgm:prSet>
      <dgm:spPr/>
    </dgm:pt>
    <dgm:pt modelId="{FFB04C8C-5257-4A21-9B44-4AE159119389}" type="pres">
      <dgm:prSet presAssocID="{7669A9D0-680C-44C7-AC6D-98829C8810D4}" presName="rootComposite" presStyleCnt="0"/>
      <dgm:spPr/>
    </dgm:pt>
    <dgm:pt modelId="{7D000A72-140E-412B-BD9E-3D30EA8FEB0B}" type="pres">
      <dgm:prSet presAssocID="{7669A9D0-680C-44C7-AC6D-98829C8810D4}" presName="rootText" presStyleLbl="node2" presStyleIdx="5" presStyleCnt="7">
        <dgm:presLayoutVars>
          <dgm:chPref val="3"/>
        </dgm:presLayoutVars>
      </dgm:prSet>
      <dgm:spPr/>
    </dgm:pt>
    <dgm:pt modelId="{68923CD4-BD2F-480D-B325-4E7E70E2A971}" type="pres">
      <dgm:prSet presAssocID="{7669A9D0-680C-44C7-AC6D-98829C8810D4}" presName="rootConnector" presStyleLbl="node2" presStyleIdx="5" presStyleCnt="7"/>
      <dgm:spPr/>
    </dgm:pt>
    <dgm:pt modelId="{A1DDF49C-21B0-4BA7-991E-2D5C990A409F}" type="pres">
      <dgm:prSet presAssocID="{7669A9D0-680C-44C7-AC6D-98829C8810D4}" presName="hierChild4" presStyleCnt="0"/>
      <dgm:spPr/>
    </dgm:pt>
    <dgm:pt modelId="{9145BCD9-9696-48EC-8F6C-B7773E8D973C}" type="pres">
      <dgm:prSet presAssocID="{78A46635-57E4-4AA5-A224-5D255740E776}" presName="Name37" presStyleLbl="parChTrans1D3" presStyleIdx="5" presStyleCnt="7"/>
      <dgm:spPr/>
    </dgm:pt>
    <dgm:pt modelId="{C6B161CB-1271-4DEF-95C3-82BF3C9C974F}" type="pres">
      <dgm:prSet presAssocID="{FE29DB78-17E2-49CA-94ED-3220EFB88D6E}" presName="hierRoot2" presStyleCnt="0">
        <dgm:presLayoutVars>
          <dgm:hierBranch val="init"/>
        </dgm:presLayoutVars>
      </dgm:prSet>
      <dgm:spPr/>
    </dgm:pt>
    <dgm:pt modelId="{717E55D6-84CA-4624-A44A-2C3FF463C99A}" type="pres">
      <dgm:prSet presAssocID="{FE29DB78-17E2-49CA-94ED-3220EFB88D6E}" presName="rootComposite" presStyleCnt="0"/>
      <dgm:spPr/>
    </dgm:pt>
    <dgm:pt modelId="{D90AC801-C647-4C1A-B081-75FC1E7E8B65}" type="pres">
      <dgm:prSet presAssocID="{FE29DB78-17E2-49CA-94ED-3220EFB88D6E}" presName="rootText" presStyleLbl="node3" presStyleIdx="5" presStyleCnt="7" custLinFactNeighborX="-15261" custLinFactNeighborY="5779">
        <dgm:presLayoutVars>
          <dgm:chPref val="3"/>
        </dgm:presLayoutVars>
      </dgm:prSet>
      <dgm:spPr/>
      <dgm:t>
        <a:bodyPr/>
        <a:lstStyle/>
        <a:p>
          <a:endParaRPr lang="ru-RU"/>
        </a:p>
      </dgm:t>
    </dgm:pt>
    <dgm:pt modelId="{4FEDEEF1-A74A-44FD-A2AF-67C40CD5BC84}" type="pres">
      <dgm:prSet presAssocID="{FE29DB78-17E2-49CA-94ED-3220EFB88D6E}" presName="rootConnector" presStyleLbl="node3" presStyleIdx="5" presStyleCnt="7"/>
      <dgm:spPr/>
    </dgm:pt>
    <dgm:pt modelId="{0421DEF6-7EC8-49D9-AAB1-EB6350163533}" type="pres">
      <dgm:prSet presAssocID="{FE29DB78-17E2-49CA-94ED-3220EFB88D6E}" presName="hierChild4" presStyleCnt="0"/>
      <dgm:spPr/>
    </dgm:pt>
    <dgm:pt modelId="{B7B579C2-AD01-4ADC-98A8-A1F09BC535BB}" type="pres">
      <dgm:prSet presAssocID="{FE29DB78-17E2-49CA-94ED-3220EFB88D6E}" presName="hierChild5" presStyleCnt="0"/>
      <dgm:spPr/>
    </dgm:pt>
    <dgm:pt modelId="{D8FA9F00-211D-476E-876C-14EFF812B8BE}" type="pres">
      <dgm:prSet presAssocID="{7669A9D0-680C-44C7-AC6D-98829C8810D4}" presName="hierChild5" presStyleCnt="0"/>
      <dgm:spPr/>
    </dgm:pt>
    <dgm:pt modelId="{29C81A61-D078-4C77-8FC1-B7EB79E3E498}" type="pres">
      <dgm:prSet presAssocID="{BB22117B-9DAB-49C5-A744-AC5F846C8007}" presName="Name37" presStyleLbl="parChTrans1D2" presStyleIdx="6" presStyleCnt="7"/>
      <dgm:spPr/>
    </dgm:pt>
    <dgm:pt modelId="{8BDCEF75-639F-42CD-9263-8809C1C2A760}" type="pres">
      <dgm:prSet presAssocID="{2EE4CC10-06B4-4D8F-AF2A-F7F05562F943}" presName="hierRoot2" presStyleCnt="0">
        <dgm:presLayoutVars>
          <dgm:hierBranch val="init"/>
        </dgm:presLayoutVars>
      </dgm:prSet>
      <dgm:spPr/>
    </dgm:pt>
    <dgm:pt modelId="{29CF18AA-950D-4097-ACD9-9EC06073462D}" type="pres">
      <dgm:prSet presAssocID="{2EE4CC10-06B4-4D8F-AF2A-F7F05562F943}" presName="rootComposite" presStyleCnt="0"/>
      <dgm:spPr/>
    </dgm:pt>
    <dgm:pt modelId="{5DAC086F-D048-4BD4-8BE8-A4B959D5521D}" type="pres">
      <dgm:prSet presAssocID="{2EE4CC10-06B4-4D8F-AF2A-F7F05562F943}" presName="rootText" presStyleLbl="node2" presStyleIdx="6" presStyleCnt="7">
        <dgm:presLayoutVars>
          <dgm:chPref val="3"/>
        </dgm:presLayoutVars>
      </dgm:prSet>
      <dgm:spPr/>
    </dgm:pt>
    <dgm:pt modelId="{17D47A03-FD55-4AA4-9A23-ADE850173C44}" type="pres">
      <dgm:prSet presAssocID="{2EE4CC10-06B4-4D8F-AF2A-F7F05562F943}" presName="rootConnector" presStyleLbl="node2" presStyleIdx="6" presStyleCnt="7"/>
      <dgm:spPr/>
    </dgm:pt>
    <dgm:pt modelId="{05E10B12-B663-432B-B194-CE249236EDB2}" type="pres">
      <dgm:prSet presAssocID="{2EE4CC10-06B4-4D8F-AF2A-F7F05562F943}" presName="hierChild4" presStyleCnt="0"/>
      <dgm:spPr/>
    </dgm:pt>
    <dgm:pt modelId="{914F2936-7034-4542-87FB-6AEB95B3C1BC}" type="pres">
      <dgm:prSet presAssocID="{13036C7A-12CC-4175-97D3-348A66570E58}" presName="Name37" presStyleLbl="parChTrans1D3" presStyleIdx="6" presStyleCnt="7"/>
      <dgm:spPr/>
    </dgm:pt>
    <dgm:pt modelId="{9D298B4E-D414-4546-9633-E223271BC5F9}" type="pres">
      <dgm:prSet presAssocID="{28395767-7714-4603-84B1-384205B0F0A9}" presName="hierRoot2" presStyleCnt="0">
        <dgm:presLayoutVars>
          <dgm:hierBranch val="init"/>
        </dgm:presLayoutVars>
      </dgm:prSet>
      <dgm:spPr/>
    </dgm:pt>
    <dgm:pt modelId="{2F1BFB75-961B-47D8-AAF5-8422D448D613}" type="pres">
      <dgm:prSet presAssocID="{28395767-7714-4603-84B1-384205B0F0A9}" presName="rootComposite" presStyleCnt="0"/>
      <dgm:spPr/>
    </dgm:pt>
    <dgm:pt modelId="{FD1EAEA5-22FE-43DA-9497-E8ADA30837D7}" type="pres">
      <dgm:prSet presAssocID="{28395767-7714-4603-84B1-384205B0F0A9}" presName="rootText" presStyleLbl="node3" presStyleIdx="6" presStyleCnt="7" custLinFactNeighborX="-15034" custLinFactNeighborY="-2504">
        <dgm:presLayoutVars>
          <dgm:chPref val="3"/>
        </dgm:presLayoutVars>
      </dgm:prSet>
      <dgm:spPr/>
      <dgm:t>
        <a:bodyPr/>
        <a:lstStyle/>
        <a:p>
          <a:endParaRPr lang="ru-RU"/>
        </a:p>
      </dgm:t>
    </dgm:pt>
    <dgm:pt modelId="{0EC74F05-B70A-425D-A2D0-535A86BC4F3A}" type="pres">
      <dgm:prSet presAssocID="{28395767-7714-4603-84B1-384205B0F0A9}" presName="rootConnector" presStyleLbl="node3" presStyleIdx="6" presStyleCnt="7"/>
      <dgm:spPr/>
    </dgm:pt>
    <dgm:pt modelId="{3BC9B963-C311-41AD-AD45-57F63DDB4CC5}" type="pres">
      <dgm:prSet presAssocID="{28395767-7714-4603-84B1-384205B0F0A9}" presName="hierChild4" presStyleCnt="0"/>
      <dgm:spPr/>
    </dgm:pt>
    <dgm:pt modelId="{3B879C85-58B1-4234-8651-2243EDCBF05B}" type="pres">
      <dgm:prSet presAssocID="{28395767-7714-4603-84B1-384205B0F0A9}" presName="hierChild5" presStyleCnt="0"/>
      <dgm:spPr/>
    </dgm:pt>
    <dgm:pt modelId="{BEFB6CFD-F4F9-45C3-B038-8A12454A1D73}" type="pres">
      <dgm:prSet presAssocID="{2EE4CC10-06B4-4D8F-AF2A-F7F05562F943}" presName="hierChild5" presStyleCnt="0"/>
      <dgm:spPr/>
    </dgm:pt>
    <dgm:pt modelId="{814E9335-FE66-4AB5-9619-E9F6CBA35761}" type="pres">
      <dgm:prSet presAssocID="{B0A23F1C-F7F4-4C59-9EBF-EAEC4C85E657}" presName="hierChild3" presStyleCnt="0"/>
      <dgm:spPr/>
    </dgm:pt>
  </dgm:ptLst>
  <dgm:cxnLst>
    <dgm:cxn modelId="{4DB599A1-D649-4551-A21A-1A9826E1D27D}" type="presOf" srcId="{1A65A1F6-B3DC-4FEF-BD42-293DA92A9424}" destId="{A571F55A-0593-4327-B306-0E54FE52C952}" srcOrd="0" destOrd="0" presId="urn:microsoft.com/office/officeart/2005/8/layout/orgChart1"/>
    <dgm:cxn modelId="{54AE382E-FBA2-46A8-AB5F-E2C938F11814}" type="presOf" srcId="{4AD6BF4F-EB5F-46F1-A3C4-B0B629C9E76E}" destId="{0906984F-6059-435A-86C2-FA26FCB14D27}" srcOrd="0" destOrd="0" presId="urn:microsoft.com/office/officeart/2005/8/layout/orgChart1"/>
    <dgm:cxn modelId="{8BF942F6-18A8-40B8-B92D-F785E65548A8}" type="presOf" srcId="{2EE4CC10-06B4-4D8F-AF2A-F7F05562F943}" destId="{17D47A03-FD55-4AA4-9A23-ADE850173C44}" srcOrd="1" destOrd="0" presId="urn:microsoft.com/office/officeart/2005/8/layout/orgChart1"/>
    <dgm:cxn modelId="{85B49C93-11D2-4604-B767-8C5EB1D49D82}" type="presOf" srcId="{B0A23F1C-F7F4-4C59-9EBF-EAEC4C85E657}" destId="{983F02B2-C436-4036-8F68-AA8FE72223C2}" srcOrd="1" destOrd="0" presId="urn:microsoft.com/office/officeart/2005/8/layout/orgChart1"/>
    <dgm:cxn modelId="{6605A9F1-C737-471F-A5B3-F94F2B92DC74}" type="presOf" srcId="{47CCEBA3-E112-424C-BD45-703226CE79F5}" destId="{4B75498A-2D0E-41A1-A88B-3A323CD36F88}" srcOrd="0" destOrd="0" presId="urn:microsoft.com/office/officeart/2005/8/layout/orgChart1"/>
    <dgm:cxn modelId="{5CB295A6-84B9-4973-8B2F-E0E321FC7D3A}" type="presOf" srcId="{28395767-7714-4603-84B1-384205B0F0A9}" destId="{FD1EAEA5-22FE-43DA-9497-E8ADA30837D7}" srcOrd="0" destOrd="0" presId="urn:microsoft.com/office/officeart/2005/8/layout/orgChart1"/>
    <dgm:cxn modelId="{D5FC9A2F-9D5F-4A48-8A6E-962857AC5E0F}" type="presOf" srcId="{732FC9E1-4EE1-42DC-B392-9481DA1388AF}" destId="{872F04A3-0D79-452D-914C-0FEAA5C7C6DD}" srcOrd="0" destOrd="0" presId="urn:microsoft.com/office/officeart/2005/8/layout/orgChart1"/>
    <dgm:cxn modelId="{ED4892AB-675C-4872-B020-DFFE7089626B}" type="presOf" srcId="{707DBBF2-8F42-4580-92AB-F8022F8D0517}" destId="{9E260FA4-B881-4685-B5F0-0418271A0015}" srcOrd="0" destOrd="0" presId="urn:microsoft.com/office/officeart/2005/8/layout/orgChart1"/>
    <dgm:cxn modelId="{A09B5374-72A9-41B2-B228-EE059CB4D16E}" srcId="{B2A0F3B7-C242-4421-A4E6-B0F3431E8EBC}" destId="{B0A23F1C-F7F4-4C59-9EBF-EAEC4C85E657}" srcOrd="0" destOrd="0" parTransId="{561237B1-232E-4867-9889-C880B60E16C5}" sibTransId="{71D3142A-C2C3-4148-BEB8-5AE811187FCB}"/>
    <dgm:cxn modelId="{7C8C9AA8-389D-4FAE-80EB-14C877B6F223}" type="presOf" srcId="{FE29DB78-17E2-49CA-94ED-3220EFB88D6E}" destId="{4FEDEEF1-A74A-44FD-A2AF-67C40CD5BC84}" srcOrd="1" destOrd="0" presId="urn:microsoft.com/office/officeart/2005/8/layout/orgChart1"/>
    <dgm:cxn modelId="{B2657C65-8FD6-4915-A3F1-5AFD5DD5EDB1}" type="presOf" srcId="{34E4C790-3FC2-4A68-A917-6A82D6C987D4}" destId="{CC20E16F-DD17-4F80-B50A-578B4F26A7DC}" srcOrd="0" destOrd="0" presId="urn:microsoft.com/office/officeart/2005/8/layout/orgChart1"/>
    <dgm:cxn modelId="{C0C0ACBB-B66E-4034-A254-9AAAE3823622}" srcId="{B0A23F1C-F7F4-4C59-9EBF-EAEC4C85E657}" destId="{AF51CB63-C80C-431D-81AD-C921A19C56AA}" srcOrd="1" destOrd="0" parTransId="{1A65A1F6-B3DC-4FEF-BD42-293DA92A9424}" sibTransId="{CE542A8F-4DDB-4679-873E-65B1F6C08312}"/>
    <dgm:cxn modelId="{A1E2EB2F-0273-4C76-B0F9-A71E53845514}" type="presOf" srcId="{10E8496C-D2AB-43EA-8460-5F15EC024289}" destId="{A9EFBBF8-E7AA-45EA-9E53-B09C3F3E608E}" srcOrd="0" destOrd="0" presId="urn:microsoft.com/office/officeart/2005/8/layout/orgChart1"/>
    <dgm:cxn modelId="{A0CF837F-F4D3-48FD-AA4D-635673F3E136}" type="presOf" srcId="{9251CA96-7468-4C9F-A157-3EE14ECB7772}" destId="{DBE9CCDC-4979-42F4-983E-8AF0D67E65E7}" srcOrd="0" destOrd="0" presId="urn:microsoft.com/office/officeart/2005/8/layout/orgChart1"/>
    <dgm:cxn modelId="{3BBFF0DB-FF3A-4B05-A4AA-DC03FF20BC8C}" type="presOf" srcId="{8BA9DAF8-F0B1-422F-A445-EC4C602553FA}" destId="{47BAAF7A-87D4-44EC-ABAD-6C9C5ED9D57F}" srcOrd="0" destOrd="0" presId="urn:microsoft.com/office/officeart/2005/8/layout/orgChart1"/>
    <dgm:cxn modelId="{798DEA84-48A7-4488-BAA3-98C839117E9A}" type="presOf" srcId="{AF51CB63-C80C-431D-81AD-C921A19C56AA}" destId="{46E260DA-6621-4C00-A641-0699D6759113}" srcOrd="1" destOrd="0" presId="urn:microsoft.com/office/officeart/2005/8/layout/orgChart1"/>
    <dgm:cxn modelId="{59C80DF0-91E3-45B4-9280-079EBAFDDD4A}" type="presOf" srcId="{C7F4C3FE-C6DB-4AEB-84B3-C14345D81ADC}" destId="{5F7A537C-3351-424F-B86E-180FDFCFFD5B}" srcOrd="0" destOrd="0" presId="urn:microsoft.com/office/officeart/2005/8/layout/orgChart1"/>
    <dgm:cxn modelId="{5BF2F9A7-695F-4E0A-8CDF-2FF99CE130E5}" type="presOf" srcId="{FE29DB78-17E2-49CA-94ED-3220EFB88D6E}" destId="{D90AC801-C647-4C1A-B081-75FC1E7E8B65}" srcOrd="0" destOrd="0" presId="urn:microsoft.com/office/officeart/2005/8/layout/orgChart1"/>
    <dgm:cxn modelId="{799114AE-8063-4D9E-9BB4-B3EF5D9D98FD}" type="presOf" srcId="{9251CA96-7468-4C9F-A157-3EE14ECB7772}" destId="{44CB1EF0-3479-4280-9221-3B0121A957BA}" srcOrd="1" destOrd="0" presId="urn:microsoft.com/office/officeart/2005/8/layout/orgChart1"/>
    <dgm:cxn modelId="{0A132F06-682D-4B8F-A6AF-6A2E7A266231}" srcId="{9251CA96-7468-4C9F-A157-3EE14ECB7772}" destId="{5208F51D-B1F5-4C76-B354-8858DC16024C}" srcOrd="0" destOrd="0" parTransId="{FD24DCBB-3A24-42DC-8C8F-876C2520F244}" sibTransId="{CC8ADA06-CE41-4797-A3BE-4191C8AC352C}"/>
    <dgm:cxn modelId="{229042FF-D44B-476C-845A-76A84EE9F5ED}" type="presOf" srcId="{ED2228B2-BD84-4DEC-8992-E38FD559A760}" destId="{40BB4B39-947C-4852-97C8-347D650DAD7E}" srcOrd="1" destOrd="0" presId="urn:microsoft.com/office/officeart/2005/8/layout/orgChart1"/>
    <dgm:cxn modelId="{E1443DCE-AA85-4D50-9E76-8EDDF09BEFBB}" srcId="{B0A23F1C-F7F4-4C59-9EBF-EAEC4C85E657}" destId="{060AE95D-6AAE-4435-8BE4-B04DE6C23B05}" srcOrd="0" destOrd="0" parTransId="{1F18C289-B4F2-4386-8176-52775E691F86}" sibTransId="{7D8B95D9-52CB-4888-9076-1F5B4AEAE6E8}"/>
    <dgm:cxn modelId="{8A548E14-B6B7-4C04-85F1-2212647DD7E6}" type="presOf" srcId="{20447582-9CE5-4D49-9834-42305C332C00}" destId="{956E0436-516B-4C07-B948-557955CF4E01}" srcOrd="0" destOrd="0" presId="urn:microsoft.com/office/officeart/2005/8/layout/orgChart1"/>
    <dgm:cxn modelId="{A0E36B85-C300-41DF-944C-EDA5CCEE570C}" type="presOf" srcId="{5208F51D-B1F5-4C76-B354-8858DC16024C}" destId="{7E5B1A94-CB63-4E16-951E-69829F32426C}" srcOrd="1" destOrd="0" presId="urn:microsoft.com/office/officeart/2005/8/layout/orgChart1"/>
    <dgm:cxn modelId="{9630F85C-3B6F-4FBC-BDAC-8CD2F66F0436}" type="presOf" srcId="{ED2228B2-BD84-4DEC-8992-E38FD559A760}" destId="{37EFCFAF-FBC2-4694-9C09-1027D2763B52}" srcOrd="0" destOrd="0" presId="urn:microsoft.com/office/officeart/2005/8/layout/orgChart1"/>
    <dgm:cxn modelId="{30BAAE11-12D9-476F-81F1-109FA077937C}" type="presOf" srcId="{CAE9B34B-5718-496C-8AB3-1D7D7F2B913F}" destId="{F2CD9537-7E70-4545-99D0-BD77604BF6CE}" srcOrd="0" destOrd="0" presId="urn:microsoft.com/office/officeart/2005/8/layout/orgChart1"/>
    <dgm:cxn modelId="{F37C1BC9-5BAA-484E-BF6C-A12AF290EE4A}" srcId="{060AE95D-6AAE-4435-8BE4-B04DE6C23B05}" destId="{10E8496C-D2AB-43EA-8460-5F15EC024289}" srcOrd="0" destOrd="0" parTransId="{8C99DF45-F576-4877-9A31-ECF3FE5336CF}" sibTransId="{2F0A5525-6391-4CD6-90E8-9FD32E226D50}"/>
    <dgm:cxn modelId="{6D833B5C-99AD-4916-91E8-8C20DFEA376D}" srcId="{B0A23F1C-F7F4-4C59-9EBF-EAEC4C85E657}" destId="{47CCEBA3-E112-424C-BD45-703226CE79F5}" srcOrd="4" destOrd="0" parTransId="{2690DD13-7CBE-46AA-BBEE-4A121C80FF81}" sibTransId="{F13750AC-334A-4C3D-9280-0535046B48D5}"/>
    <dgm:cxn modelId="{B89FD10C-0498-4B3B-BA4B-293E457C35DF}" type="presOf" srcId="{060AE95D-6AAE-4435-8BE4-B04DE6C23B05}" destId="{71D7EAA4-9C11-44DD-BFAC-C22225A2D8EC}" srcOrd="0" destOrd="0" presId="urn:microsoft.com/office/officeart/2005/8/layout/orgChart1"/>
    <dgm:cxn modelId="{60C3180C-562E-47D4-8C96-82D551CC0DFE}" type="presOf" srcId="{2EE4CC10-06B4-4D8F-AF2A-F7F05562F943}" destId="{5DAC086F-D048-4BD4-8BE8-A4B959D5521D}" srcOrd="0" destOrd="0" presId="urn:microsoft.com/office/officeart/2005/8/layout/orgChart1"/>
    <dgm:cxn modelId="{37A8E699-B1FF-48E6-9709-5E54A576304E}" type="presOf" srcId="{060AE95D-6AAE-4435-8BE4-B04DE6C23B05}" destId="{5ADA2808-6ECB-4A3A-A89E-5080965C58DC}" srcOrd="1" destOrd="0" presId="urn:microsoft.com/office/officeart/2005/8/layout/orgChart1"/>
    <dgm:cxn modelId="{E49B36BC-1DB5-4F1D-B54C-755315EFDF84}" type="presOf" srcId="{FD24DCBB-3A24-42DC-8C8F-876C2520F244}" destId="{141E2BA3-DA00-4A3B-B4E1-DE9486797841}" srcOrd="0" destOrd="0" presId="urn:microsoft.com/office/officeart/2005/8/layout/orgChart1"/>
    <dgm:cxn modelId="{27841CC1-E90C-4368-9267-352A497A30B7}" type="presOf" srcId="{8C99DF45-F576-4877-9A31-ECF3FE5336CF}" destId="{90A2FC06-B17F-449B-AA7D-2B2142A7B55E}" srcOrd="0" destOrd="0" presId="urn:microsoft.com/office/officeart/2005/8/layout/orgChart1"/>
    <dgm:cxn modelId="{3F744C42-555E-49A7-9F5E-02325DCBAA6A}" srcId="{AF51CB63-C80C-431D-81AD-C921A19C56AA}" destId="{C7F4C3FE-C6DB-4AEB-84B3-C14345D81ADC}" srcOrd="0" destOrd="0" parTransId="{707DBBF2-8F42-4580-92AB-F8022F8D0517}" sibTransId="{70C9AFA4-FE23-47F1-9454-CF67CF4D75A9}"/>
    <dgm:cxn modelId="{6498E532-66A8-46C2-B192-789BF644057F}" type="presOf" srcId="{AF51CB63-C80C-431D-81AD-C921A19C56AA}" destId="{F0C722F4-A820-4E6A-A7AA-A9BB4F0483B9}" srcOrd="0" destOrd="0" presId="urn:microsoft.com/office/officeart/2005/8/layout/orgChart1"/>
    <dgm:cxn modelId="{F2EB996F-70DD-469C-A069-571B186225A3}" srcId="{2EE4CC10-06B4-4D8F-AF2A-F7F05562F943}" destId="{28395767-7714-4603-84B1-384205B0F0A9}" srcOrd="0" destOrd="0" parTransId="{13036C7A-12CC-4175-97D3-348A66570E58}" sibTransId="{547AA38B-24EF-41C4-B94B-51ED3FCCD6F5}"/>
    <dgm:cxn modelId="{B6B6EA6C-4ED4-4791-8BE1-5BFAA247C216}" type="presOf" srcId="{B0A23F1C-F7F4-4C59-9EBF-EAEC4C85E657}" destId="{80B36F9B-3EAC-46F6-9FF6-7000A4D46A5E}" srcOrd="0" destOrd="0" presId="urn:microsoft.com/office/officeart/2005/8/layout/orgChart1"/>
    <dgm:cxn modelId="{B60C0FF4-D713-4B28-90BE-B5C0D45BB30F}" srcId="{B0A23F1C-F7F4-4C59-9EBF-EAEC4C85E657}" destId="{732FC9E1-4EE1-42DC-B392-9481DA1388AF}" srcOrd="3" destOrd="0" parTransId="{20447582-9CE5-4D49-9834-42305C332C00}" sibTransId="{E78E2517-C57A-434D-B6F4-E32AC080D6A2}"/>
    <dgm:cxn modelId="{4041E4A9-E464-4684-ABD3-AAD2E325BE0C}" srcId="{B0A23F1C-F7F4-4C59-9EBF-EAEC4C85E657}" destId="{2EE4CC10-06B4-4D8F-AF2A-F7F05562F943}" srcOrd="6" destOrd="0" parTransId="{BB22117B-9DAB-49C5-A744-AC5F846C8007}" sibTransId="{CD6161E6-F547-4062-9C39-81A08FC6E646}"/>
    <dgm:cxn modelId="{89CBB2F9-82DB-4B89-894C-28129020D2BC}" type="presOf" srcId="{7669A9D0-680C-44C7-AC6D-98829C8810D4}" destId="{7D000A72-140E-412B-BD9E-3D30EA8FEB0B}" srcOrd="0" destOrd="0" presId="urn:microsoft.com/office/officeart/2005/8/layout/orgChart1"/>
    <dgm:cxn modelId="{FB8F0551-C169-4856-A5A6-DFAB0C6DA679}" type="presOf" srcId="{13036C7A-12CC-4175-97D3-348A66570E58}" destId="{914F2936-7034-4542-87FB-6AEB95B3C1BC}" srcOrd="0" destOrd="0" presId="urn:microsoft.com/office/officeart/2005/8/layout/orgChart1"/>
    <dgm:cxn modelId="{6B9C05BC-89CF-47A1-9541-80E0356D7FFA}" srcId="{7669A9D0-680C-44C7-AC6D-98829C8810D4}" destId="{FE29DB78-17E2-49CA-94ED-3220EFB88D6E}" srcOrd="0" destOrd="0" parTransId="{78A46635-57E4-4AA5-A224-5D255740E776}" sibTransId="{96D0E972-1963-479F-9C22-5543471A589B}"/>
    <dgm:cxn modelId="{04A2A826-C3AD-4F43-ADA2-6ECE347C419A}" type="presOf" srcId="{BB22117B-9DAB-49C5-A744-AC5F846C8007}" destId="{29C81A61-D078-4C77-8FC1-B7EB79E3E498}" srcOrd="0" destOrd="0" presId="urn:microsoft.com/office/officeart/2005/8/layout/orgChart1"/>
    <dgm:cxn modelId="{DB8A7442-592F-4442-A103-D6388ABDD55D}" srcId="{47CCEBA3-E112-424C-BD45-703226CE79F5}" destId="{4AD6BF4F-EB5F-46F1-A3C4-B0B629C9E76E}" srcOrd="0" destOrd="0" parTransId="{8BA9DAF8-F0B1-422F-A445-EC4C602553FA}" sibTransId="{0FD81D78-651E-44B1-8AC0-0996C2D5963C}"/>
    <dgm:cxn modelId="{69BB39FB-09B5-40A6-9AA3-C8F3D36E09CC}" type="presOf" srcId="{47CCEBA3-E112-424C-BD45-703226CE79F5}" destId="{037CC48E-88AF-43E3-ADA4-535DCEA4D85C}" srcOrd="1" destOrd="0" presId="urn:microsoft.com/office/officeart/2005/8/layout/orgChart1"/>
    <dgm:cxn modelId="{38F70623-890C-4D76-940E-B56C336DD9EC}" type="presOf" srcId="{4AD6BF4F-EB5F-46F1-A3C4-B0B629C9E76E}" destId="{A57EAA17-B4D2-4C81-BD85-CB84E1107F81}" srcOrd="1" destOrd="0" presId="urn:microsoft.com/office/officeart/2005/8/layout/orgChart1"/>
    <dgm:cxn modelId="{A1F36131-E7F8-4883-9D35-971C99A7A7EA}" type="presOf" srcId="{10E8496C-D2AB-43EA-8460-5F15EC024289}" destId="{4704B738-110E-4AA0-97C1-84EEA79BFEDF}" srcOrd="1" destOrd="0" presId="urn:microsoft.com/office/officeart/2005/8/layout/orgChart1"/>
    <dgm:cxn modelId="{31A71F32-65D1-4F4E-BF94-A0798F172E43}" type="presOf" srcId="{5AAF6C5A-796B-4523-A4CA-30EBDD8BD517}" destId="{B8442527-03F8-4B8E-ADA2-2715C8C0D862}" srcOrd="0" destOrd="0" presId="urn:microsoft.com/office/officeart/2005/8/layout/orgChart1"/>
    <dgm:cxn modelId="{24B2FD90-86EC-4B95-9758-6BB27977D6FB}" type="presOf" srcId="{28395767-7714-4603-84B1-384205B0F0A9}" destId="{0EC74F05-B70A-425D-A2D0-535A86BC4F3A}" srcOrd="1" destOrd="0" presId="urn:microsoft.com/office/officeart/2005/8/layout/orgChart1"/>
    <dgm:cxn modelId="{3C129304-F75F-469B-84A5-13DD96A492F2}" type="presOf" srcId="{732FC9E1-4EE1-42DC-B392-9481DA1388AF}" destId="{FB18E6EA-0977-459E-BD67-E42289D56645}" srcOrd="1" destOrd="0" presId="urn:microsoft.com/office/officeart/2005/8/layout/orgChart1"/>
    <dgm:cxn modelId="{3975C053-2B00-4280-8D33-F69FCFE8BFBD}" srcId="{732FC9E1-4EE1-42DC-B392-9481DA1388AF}" destId="{ED2228B2-BD84-4DEC-8992-E38FD559A760}" srcOrd="0" destOrd="0" parTransId="{34E4C790-3FC2-4A68-A917-6A82D6C987D4}" sibTransId="{B44E520E-B012-4CD1-A901-14546A55E12E}"/>
    <dgm:cxn modelId="{C8C5CEB9-8393-418B-A67B-DE16646D8E1D}" srcId="{B0A23F1C-F7F4-4C59-9EBF-EAEC4C85E657}" destId="{9251CA96-7468-4C9F-A157-3EE14ECB7772}" srcOrd="2" destOrd="0" parTransId="{5AAF6C5A-796B-4523-A4CA-30EBDD8BD517}" sibTransId="{8F18EBB4-577C-4D21-8BF6-B4629AE70B22}"/>
    <dgm:cxn modelId="{B730729B-0E8B-426D-95B3-51CAB49CDBCA}" type="presOf" srcId="{7669A9D0-680C-44C7-AC6D-98829C8810D4}" destId="{68923CD4-BD2F-480D-B325-4E7E70E2A971}" srcOrd="1" destOrd="0" presId="urn:microsoft.com/office/officeart/2005/8/layout/orgChart1"/>
    <dgm:cxn modelId="{7209C47A-508E-45F9-95D8-03F9DAD367B4}" type="presOf" srcId="{C7F4C3FE-C6DB-4AEB-84B3-C14345D81ADC}" destId="{4198B6B9-E7EB-48D1-8382-26C188F978BC}" srcOrd="1" destOrd="0" presId="urn:microsoft.com/office/officeart/2005/8/layout/orgChart1"/>
    <dgm:cxn modelId="{D80ECB7D-B969-4FAD-9A0D-AB3B9C141529}" type="presOf" srcId="{1F18C289-B4F2-4386-8176-52775E691F86}" destId="{6883261A-C679-4AB1-AFD2-EC805CCA9AF9}" srcOrd="0" destOrd="0" presId="urn:microsoft.com/office/officeart/2005/8/layout/orgChart1"/>
    <dgm:cxn modelId="{AD2A17E9-EB1B-4382-8452-ADD3CE432134}" srcId="{B0A23F1C-F7F4-4C59-9EBF-EAEC4C85E657}" destId="{7669A9D0-680C-44C7-AC6D-98829C8810D4}" srcOrd="5" destOrd="0" parTransId="{CAE9B34B-5718-496C-8AB3-1D7D7F2B913F}" sibTransId="{4013E6BA-9633-4D1B-A3A9-BEE4A5995549}"/>
    <dgm:cxn modelId="{DE49B3FA-04D7-4985-87BD-1B63C04EEB0B}" type="presOf" srcId="{2690DD13-7CBE-46AA-BBEE-4A121C80FF81}" destId="{F06300BB-4B55-4700-A058-3B8476D20678}" srcOrd="0" destOrd="0" presId="urn:microsoft.com/office/officeart/2005/8/layout/orgChart1"/>
    <dgm:cxn modelId="{B0456534-8E0C-405D-B86E-6405A9ACCBA0}" type="presOf" srcId="{78A46635-57E4-4AA5-A224-5D255740E776}" destId="{9145BCD9-9696-48EC-8F6C-B7773E8D973C}" srcOrd="0" destOrd="0" presId="urn:microsoft.com/office/officeart/2005/8/layout/orgChart1"/>
    <dgm:cxn modelId="{1588D6D6-2185-4B79-AAB3-99FD1282D8B0}" type="presOf" srcId="{B2A0F3B7-C242-4421-A4E6-B0F3431E8EBC}" destId="{32D3F592-7EE1-4069-98BE-BE55FDEA9C4E}" srcOrd="0" destOrd="0" presId="urn:microsoft.com/office/officeart/2005/8/layout/orgChart1"/>
    <dgm:cxn modelId="{CD2A289B-2DE4-495C-9A98-21BEDB0EFA3C}" type="presOf" srcId="{5208F51D-B1F5-4C76-B354-8858DC16024C}" destId="{8E69C23B-0C6A-4453-99A3-189E8AAEFFBA}" srcOrd="0" destOrd="0" presId="urn:microsoft.com/office/officeart/2005/8/layout/orgChart1"/>
    <dgm:cxn modelId="{EFDA1216-0318-4916-AAB7-86DABEAEE9F1}" type="presParOf" srcId="{32D3F592-7EE1-4069-98BE-BE55FDEA9C4E}" destId="{3F37F043-5C47-4EC3-8521-1D651BEC5624}" srcOrd="0" destOrd="0" presId="urn:microsoft.com/office/officeart/2005/8/layout/orgChart1"/>
    <dgm:cxn modelId="{F2C063AD-2DE7-40DB-BC26-49D2C86C5499}" type="presParOf" srcId="{3F37F043-5C47-4EC3-8521-1D651BEC5624}" destId="{FE59B2F1-2455-4DF4-9C5E-8E62B6626607}" srcOrd="0" destOrd="0" presId="urn:microsoft.com/office/officeart/2005/8/layout/orgChart1"/>
    <dgm:cxn modelId="{F163A753-E4BB-41C1-95FE-EFFFC31D9916}" type="presParOf" srcId="{FE59B2F1-2455-4DF4-9C5E-8E62B6626607}" destId="{80B36F9B-3EAC-46F6-9FF6-7000A4D46A5E}" srcOrd="0" destOrd="0" presId="urn:microsoft.com/office/officeart/2005/8/layout/orgChart1"/>
    <dgm:cxn modelId="{4BE2AEF1-A2FD-41E5-B9A5-4BB31FE49BD5}" type="presParOf" srcId="{FE59B2F1-2455-4DF4-9C5E-8E62B6626607}" destId="{983F02B2-C436-4036-8F68-AA8FE72223C2}" srcOrd="1" destOrd="0" presId="urn:microsoft.com/office/officeart/2005/8/layout/orgChart1"/>
    <dgm:cxn modelId="{6B7407E3-A55D-4C7C-9FCF-504761DE368F}" type="presParOf" srcId="{3F37F043-5C47-4EC3-8521-1D651BEC5624}" destId="{8DD77211-7C0F-4574-82CE-54A19F6FF8C9}" srcOrd="1" destOrd="0" presId="urn:microsoft.com/office/officeart/2005/8/layout/orgChart1"/>
    <dgm:cxn modelId="{07CDEFAB-7453-4A8C-A18F-A9DE5A872EE8}" type="presParOf" srcId="{8DD77211-7C0F-4574-82CE-54A19F6FF8C9}" destId="{6883261A-C679-4AB1-AFD2-EC805CCA9AF9}" srcOrd="0" destOrd="0" presId="urn:microsoft.com/office/officeart/2005/8/layout/orgChart1"/>
    <dgm:cxn modelId="{E6E8CA7D-CA20-4693-9CB1-3D5985CF2FA7}" type="presParOf" srcId="{8DD77211-7C0F-4574-82CE-54A19F6FF8C9}" destId="{AB84B805-944A-4DD0-A292-94A7DBAB2728}" srcOrd="1" destOrd="0" presId="urn:microsoft.com/office/officeart/2005/8/layout/orgChart1"/>
    <dgm:cxn modelId="{C93E6420-3C3A-4EF9-8316-9E79967F494E}" type="presParOf" srcId="{AB84B805-944A-4DD0-A292-94A7DBAB2728}" destId="{D95F73C6-D657-4A35-839D-6B3225E1E33F}" srcOrd="0" destOrd="0" presId="urn:microsoft.com/office/officeart/2005/8/layout/orgChart1"/>
    <dgm:cxn modelId="{602B33F7-C599-4436-8016-C707418E86DD}" type="presParOf" srcId="{D95F73C6-D657-4A35-839D-6B3225E1E33F}" destId="{71D7EAA4-9C11-44DD-BFAC-C22225A2D8EC}" srcOrd="0" destOrd="0" presId="urn:microsoft.com/office/officeart/2005/8/layout/orgChart1"/>
    <dgm:cxn modelId="{1402BDF3-3601-4573-BC8E-F9074970A70D}" type="presParOf" srcId="{D95F73C6-D657-4A35-839D-6B3225E1E33F}" destId="{5ADA2808-6ECB-4A3A-A89E-5080965C58DC}" srcOrd="1" destOrd="0" presId="urn:microsoft.com/office/officeart/2005/8/layout/orgChart1"/>
    <dgm:cxn modelId="{1679762A-3214-4169-87BB-B89EA3A849BB}" type="presParOf" srcId="{AB84B805-944A-4DD0-A292-94A7DBAB2728}" destId="{90AB4099-40D2-493F-B10E-7836C52B6928}" srcOrd="1" destOrd="0" presId="urn:microsoft.com/office/officeart/2005/8/layout/orgChart1"/>
    <dgm:cxn modelId="{8A9FC9E8-A53D-446F-B52F-A41A8BD462B6}" type="presParOf" srcId="{90AB4099-40D2-493F-B10E-7836C52B6928}" destId="{90A2FC06-B17F-449B-AA7D-2B2142A7B55E}" srcOrd="0" destOrd="0" presId="urn:microsoft.com/office/officeart/2005/8/layout/orgChart1"/>
    <dgm:cxn modelId="{AC8F20E2-455A-4228-98EE-3C9482E1E544}" type="presParOf" srcId="{90AB4099-40D2-493F-B10E-7836C52B6928}" destId="{D17FD4A8-62EF-451C-BC53-F36DE4382937}" srcOrd="1" destOrd="0" presId="urn:microsoft.com/office/officeart/2005/8/layout/orgChart1"/>
    <dgm:cxn modelId="{B9562B05-D166-4D76-B629-E384A1F0538B}" type="presParOf" srcId="{D17FD4A8-62EF-451C-BC53-F36DE4382937}" destId="{FE6B9D85-DC79-4FC6-9453-01A4AE53C963}" srcOrd="0" destOrd="0" presId="urn:microsoft.com/office/officeart/2005/8/layout/orgChart1"/>
    <dgm:cxn modelId="{0317A515-1308-471C-ABB7-C60D75A59FAB}" type="presParOf" srcId="{FE6B9D85-DC79-4FC6-9453-01A4AE53C963}" destId="{A9EFBBF8-E7AA-45EA-9E53-B09C3F3E608E}" srcOrd="0" destOrd="0" presId="urn:microsoft.com/office/officeart/2005/8/layout/orgChart1"/>
    <dgm:cxn modelId="{2BA6EFEA-C5AC-4FF5-BEB0-E3EB5F7776D7}" type="presParOf" srcId="{FE6B9D85-DC79-4FC6-9453-01A4AE53C963}" destId="{4704B738-110E-4AA0-97C1-84EEA79BFEDF}" srcOrd="1" destOrd="0" presId="urn:microsoft.com/office/officeart/2005/8/layout/orgChart1"/>
    <dgm:cxn modelId="{CA3E1530-FF45-40FC-8FD6-0BA98380B10A}" type="presParOf" srcId="{D17FD4A8-62EF-451C-BC53-F36DE4382937}" destId="{FFDC87EE-8B93-4CF7-ACE8-40DAC0694480}" srcOrd="1" destOrd="0" presId="urn:microsoft.com/office/officeart/2005/8/layout/orgChart1"/>
    <dgm:cxn modelId="{F1B3CB71-2E35-4C88-9B4F-EC1E1667261C}" type="presParOf" srcId="{D17FD4A8-62EF-451C-BC53-F36DE4382937}" destId="{20A458FD-981B-4F43-856F-A4D2C70A6655}" srcOrd="2" destOrd="0" presId="urn:microsoft.com/office/officeart/2005/8/layout/orgChart1"/>
    <dgm:cxn modelId="{ABCB7530-1342-43CA-AE94-6D4BF5487661}" type="presParOf" srcId="{AB84B805-944A-4DD0-A292-94A7DBAB2728}" destId="{D66C5DC7-C641-443E-B1E6-55F8755F9B75}" srcOrd="2" destOrd="0" presId="urn:microsoft.com/office/officeart/2005/8/layout/orgChart1"/>
    <dgm:cxn modelId="{80A99804-A945-4DE2-AC40-75D5E762AA2E}" type="presParOf" srcId="{8DD77211-7C0F-4574-82CE-54A19F6FF8C9}" destId="{A571F55A-0593-4327-B306-0E54FE52C952}" srcOrd="2" destOrd="0" presId="urn:microsoft.com/office/officeart/2005/8/layout/orgChart1"/>
    <dgm:cxn modelId="{0ABC3709-261B-4162-B088-9540C9E43BA3}" type="presParOf" srcId="{8DD77211-7C0F-4574-82CE-54A19F6FF8C9}" destId="{89526B1D-BFD3-4A4F-BA7C-6D0BDF98B8D3}" srcOrd="3" destOrd="0" presId="urn:microsoft.com/office/officeart/2005/8/layout/orgChart1"/>
    <dgm:cxn modelId="{298E826A-3D51-4821-BBF5-74A783D5BE3C}" type="presParOf" srcId="{89526B1D-BFD3-4A4F-BA7C-6D0BDF98B8D3}" destId="{F82B4E75-3B24-4399-93FA-CCC6903F5CBA}" srcOrd="0" destOrd="0" presId="urn:microsoft.com/office/officeart/2005/8/layout/orgChart1"/>
    <dgm:cxn modelId="{A70E960B-30A7-40EC-8E07-200E469F121B}" type="presParOf" srcId="{F82B4E75-3B24-4399-93FA-CCC6903F5CBA}" destId="{F0C722F4-A820-4E6A-A7AA-A9BB4F0483B9}" srcOrd="0" destOrd="0" presId="urn:microsoft.com/office/officeart/2005/8/layout/orgChart1"/>
    <dgm:cxn modelId="{6A47E93D-F7AB-44ED-82B5-6C75D55C4B72}" type="presParOf" srcId="{F82B4E75-3B24-4399-93FA-CCC6903F5CBA}" destId="{46E260DA-6621-4C00-A641-0699D6759113}" srcOrd="1" destOrd="0" presId="urn:microsoft.com/office/officeart/2005/8/layout/orgChart1"/>
    <dgm:cxn modelId="{2B6B851F-BF08-4E70-B065-D927E8FD3413}" type="presParOf" srcId="{89526B1D-BFD3-4A4F-BA7C-6D0BDF98B8D3}" destId="{69F6E633-74CB-4F49-AD07-7947FF7A60E9}" srcOrd="1" destOrd="0" presId="urn:microsoft.com/office/officeart/2005/8/layout/orgChart1"/>
    <dgm:cxn modelId="{5577161E-ACB2-4240-890D-02BB4EE42B85}" type="presParOf" srcId="{69F6E633-74CB-4F49-AD07-7947FF7A60E9}" destId="{9E260FA4-B881-4685-B5F0-0418271A0015}" srcOrd="0" destOrd="0" presId="urn:microsoft.com/office/officeart/2005/8/layout/orgChart1"/>
    <dgm:cxn modelId="{4700F781-7CB6-4AD1-80D8-048C43EB6D70}" type="presParOf" srcId="{69F6E633-74CB-4F49-AD07-7947FF7A60E9}" destId="{2F0C0DF2-DEF9-4959-A8E4-D51F00F4DCF5}" srcOrd="1" destOrd="0" presId="urn:microsoft.com/office/officeart/2005/8/layout/orgChart1"/>
    <dgm:cxn modelId="{89F32677-3207-4574-A36A-800A955F6827}" type="presParOf" srcId="{2F0C0DF2-DEF9-4959-A8E4-D51F00F4DCF5}" destId="{EDB5F028-4775-44DD-9CCC-C11341A96A01}" srcOrd="0" destOrd="0" presId="urn:microsoft.com/office/officeart/2005/8/layout/orgChart1"/>
    <dgm:cxn modelId="{3974A533-F3B8-4A2A-B710-9A12B344DC35}" type="presParOf" srcId="{EDB5F028-4775-44DD-9CCC-C11341A96A01}" destId="{5F7A537C-3351-424F-B86E-180FDFCFFD5B}" srcOrd="0" destOrd="0" presId="urn:microsoft.com/office/officeart/2005/8/layout/orgChart1"/>
    <dgm:cxn modelId="{1931D4FE-DCD6-4499-AB71-BC77954B9E4F}" type="presParOf" srcId="{EDB5F028-4775-44DD-9CCC-C11341A96A01}" destId="{4198B6B9-E7EB-48D1-8382-26C188F978BC}" srcOrd="1" destOrd="0" presId="urn:microsoft.com/office/officeart/2005/8/layout/orgChart1"/>
    <dgm:cxn modelId="{E0695F4F-F262-4BB7-A1AB-52F584C50C8F}" type="presParOf" srcId="{2F0C0DF2-DEF9-4959-A8E4-D51F00F4DCF5}" destId="{C996D3DD-4A5A-4FB7-B388-E6461D7E9C63}" srcOrd="1" destOrd="0" presId="urn:microsoft.com/office/officeart/2005/8/layout/orgChart1"/>
    <dgm:cxn modelId="{2286F02A-B408-4634-848F-6A61AB503BDB}" type="presParOf" srcId="{2F0C0DF2-DEF9-4959-A8E4-D51F00F4DCF5}" destId="{8C3BA697-AB28-4D98-B7B1-3C972BD919ED}" srcOrd="2" destOrd="0" presId="urn:microsoft.com/office/officeart/2005/8/layout/orgChart1"/>
    <dgm:cxn modelId="{166AFBDC-7926-45FA-893D-CB34D539E592}" type="presParOf" srcId="{89526B1D-BFD3-4A4F-BA7C-6D0BDF98B8D3}" destId="{FDBA1919-90CE-4796-9716-240C5D67A4D7}" srcOrd="2" destOrd="0" presId="urn:microsoft.com/office/officeart/2005/8/layout/orgChart1"/>
    <dgm:cxn modelId="{F1D5A2CC-106F-4905-A16A-F5BC6C550917}" type="presParOf" srcId="{8DD77211-7C0F-4574-82CE-54A19F6FF8C9}" destId="{B8442527-03F8-4B8E-ADA2-2715C8C0D862}" srcOrd="4" destOrd="0" presId="urn:microsoft.com/office/officeart/2005/8/layout/orgChart1"/>
    <dgm:cxn modelId="{7C974AE9-E417-4285-B271-28F9233615BD}" type="presParOf" srcId="{8DD77211-7C0F-4574-82CE-54A19F6FF8C9}" destId="{AE2B7A8E-6D82-4B1A-904D-513D6DF69F55}" srcOrd="5" destOrd="0" presId="urn:microsoft.com/office/officeart/2005/8/layout/orgChart1"/>
    <dgm:cxn modelId="{DE79CC7C-D7E4-42B8-A3DD-E3CDDD15CFB9}" type="presParOf" srcId="{AE2B7A8E-6D82-4B1A-904D-513D6DF69F55}" destId="{5A7818AB-27A3-40DC-90A9-44163E69DA95}" srcOrd="0" destOrd="0" presId="urn:microsoft.com/office/officeart/2005/8/layout/orgChart1"/>
    <dgm:cxn modelId="{A8EFB3EE-6659-4F6B-83F7-710D30BB4484}" type="presParOf" srcId="{5A7818AB-27A3-40DC-90A9-44163E69DA95}" destId="{DBE9CCDC-4979-42F4-983E-8AF0D67E65E7}" srcOrd="0" destOrd="0" presId="urn:microsoft.com/office/officeart/2005/8/layout/orgChart1"/>
    <dgm:cxn modelId="{0F100514-3A6C-4C8D-B193-F06206FF94FF}" type="presParOf" srcId="{5A7818AB-27A3-40DC-90A9-44163E69DA95}" destId="{44CB1EF0-3479-4280-9221-3B0121A957BA}" srcOrd="1" destOrd="0" presId="urn:microsoft.com/office/officeart/2005/8/layout/orgChart1"/>
    <dgm:cxn modelId="{FF808264-8449-482C-BDB4-1459CC30E9F8}" type="presParOf" srcId="{AE2B7A8E-6D82-4B1A-904D-513D6DF69F55}" destId="{B29DEA75-966E-4C36-8A55-B6CF17A5D8FB}" srcOrd="1" destOrd="0" presId="urn:microsoft.com/office/officeart/2005/8/layout/orgChart1"/>
    <dgm:cxn modelId="{5A3744F1-F0E6-4A41-9F95-74B61DAF190D}" type="presParOf" srcId="{B29DEA75-966E-4C36-8A55-B6CF17A5D8FB}" destId="{141E2BA3-DA00-4A3B-B4E1-DE9486797841}" srcOrd="0" destOrd="0" presId="urn:microsoft.com/office/officeart/2005/8/layout/orgChart1"/>
    <dgm:cxn modelId="{4FC98E81-2392-4B83-8013-0C64EA223D88}" type="presParOf" srcId="{B29DEA75-966E-4C36-8A55-B6CF17A5D8FB}" destId="{0FC4027C-CA59-4799-8CD7-01B2018EDBB4}" srcOrd="1" destOrd="0" presId="urn:microsoft.com/office/officeart/2005/8/layout/orgChart1"/>
    <dgm:cxn modelId="{B9B7010B-E8B6-4A1D-8506-55F42C4220E6}" type="presParOf" srcId="{0FC4027C-CA59-4799-8CD7-01B2018EDBB4}" destId="{04C934ED-E2F6-45E7-9075-4247A661624D}" srcOrd="0" destOrd="0" presId="urn:microsoft.com/office/officeart/2005/8/layout/orgChart1"/>
    <dgm:cxn modelId="{7EB48607-FF37-4417-9A73-6328CD3D74A4}" type="presParOf" srcId="{04C934ED-E2F6-45E7-9075-4247A661624D}" destId="{8E69C23B-0C6A-4453-99A3-189E8AAEFFBA}" srcOrd="0" destOrd="0" presId="urn:microsoft.com/office/officeart/2005/8/layout/orgChart1"/>
    <dgm:cxn modelId="{79DCF328-F95A-4C08-850C-7E70C0ABCDEC}" type="presParOf" srcId="{04C934ED-E2F6-45E7-9075-4247A661624D}" destId="{7E5B1A94-CB63-4E16-951E-69829F32426C}" srcOrd="1" destOrd="0" presId="urn:microsoft.com/office/officeart/2005/8/layout/orgChart1"/>
    <dgm:cxn modelId="{C246715F-2BC3-41FE-9E98-4BA5DA705690}" type="presParOf" srcId="{0FC4027C-CA59-4799-8CD7-01B2018EDBB4}" destId="{852DF03A-EF92-49A8-B451-4725F871E5B5}" srcOrd="1" destOrd="0" presId="urn:microsoft.com/office/officeart/2005/8/layout/orgChart1"/>
    <dgm:cxn modelId="{EBC4ED7F-A974-4B2A-AD9C-016F94083680}" type="presParOf" srcId="{0FC4027C-CA59-4799-8CD7-01B2018EDBB4}" destId="{4D08DBD3-5CA1-4A34-B581-FFBED65C972D}" srcOrd="2" destOrd="0" presId="urn:microsoft.com/office/officeart/2005/8/layout/orgChart1"/>
    <dgm:cxn modelId="{518EA19B-AAD1-4193-8BAB-4D68DFB5EFC3}" type="presParOf" srcId="{AE2B7A8E-6D82-4B1A-904D-513D6DF69F55}" destId="{B81D9072-EC3F-4174-832E-4C29CB542600}" srcOrd="2" destOrd="0" presId="urn:microsoft.com/office/officeart/2005/8/layout/orgChart1"/>
    <dgm:cxn modelId="{54EF08ED-AA41-423A-85B4-0E53BBF9EFC0}" type="presParOf" srcId="{8DD77211-7C0F-4574-82CE-54A19F6FF8C9}" destId="{956E0436-516B-4C07-B948-557955CF4E01}" srcOrd="6" destOrd="0" presId="urn:microsoft.com/office/officeart/2005/8/layout/orgChart1"/>
    <dgm:cxn modelId="{B7E989BF-86CA-4794-986C-1AD45C04879F}" type="presParOf" srcId="{8DD77211-7C0F-4574-82CE-54A19F6FF8C9}" destId="{6F26AE92-F20A-4E7B-B8D2-63669DFC69BE}" srcOrd="7" destOrd="0" presId="urn:microsoft.com/office/officeart/2005/8/layout/orgChart1"/>
    <dgm:cxn modelId="{2F68CE3F-F466-478E-82E0-0D2C0951EDAB}" type="presParOf" srcId="{6F26AE92-F20A-4E7B-B8D2-63669DFC69BE}" destId="{B2A41A93-E630-49C1-AFFB-E74800810A52}" srcOrd="0" destOrd="0" presId="urn:microsoft.com/office/officeart/2005/8/layout/orgChart1"/>
    <dgm:cxn modelId="{956C93F8-B7A9-4A25-B784-362F6AB7DBEE}" type="presParOf" srcId="{B2A41A93-E630-49C1-AFFB-E74800810A52}" destId="{872F04A3-0D79-452D-914C-0FEAA5C7C6DD}" srcOrd="0" destOrd="0" presId="urn:microsoft.com/office/officeart/2005/8/layout/orgChart1"/>
    <dgm:cxn modelId="{9EA4D374-3776-4EBA-B1B8-4A65D2D6586D}" type="presParOf" srcId="{B2A41A93-E630-49C1-AFFB-E74800810A52}" destId="{FB18E6EA-0977-459E-BD67-E42289D56645}" srcOrd="1" destOrd="0" presId="urn:microsoft.com/office/officeart/2005/8/layout/orgChart1"/>
    <dgm:cxn modelId="{035652AC-6C16-47A1-B788-31EBA69B45F0}" type="presParOf" srcId="{6F26AE92-F20A-4E7B-B8D2-63669DFC69BE}" destId="{E766D492-68BD-4278-A353-EC0873F633FC}" srcOrd="1" destOrd="0" presId="urn:microsoft.com/office/officeart/2005/8/layout/orgChart1"/>
    <dgm:cxn modelId="{7ED1F060-4C7C-40DA-9AF4-E293381E8BF7}" type="presParOf" srcId="{E766D492-68BD-4278-A353-EC0873F633FC}" destId="{CC20E16F-DD17-4F80-B50A-578B4F26A7DC}" srcOrd="0" destOrd="0" presId="urn:microsoft.com/office/officeart/2005/8/layout/orgChart1"/>
    <dgm:cxn modelId="{537AAEF8-CF26-4680-9977-1A7765F39EC4}" type="presParOf" srcId="{E766D492-68BD-4278-A353-EC0873F633FC}" destId="{6955CC49-B5E4-4EF0-AECD-5C9870F95E15}" srcOrd="1" destOrd="0" presId="urn:microsoft.com/office/officeart/2005/8/layout/orgChart1"/>
    <dgm:cxn modelId="{6F833DC6-196C-4F3A-A1D4-0DF2A8745BCD}" type="presParOf" srcId="{6955CC49-B5E4-4EF0-AECD-5C9870F95E15}" destId="{AD9DF295-52E5-40FD-9042-56A5259FC53F}" srcOrd="0" destOrd="0" presId="urn:microsoft.com/office/officeart/2005/8/layout/orgChart1"/>
    <dgm:cxn modelId="{81963376-0226-4DC3-A05A-7485FBDE9595}" type="presParOf" srcId="{AD9DF295-52E5-40FD-9042-56A5259FC53F}" destId="{37EFCFAF-FBC2-4694-9C09-1027D2763B52}" srcOrd="0" destOrd="0" presId="urn:microsoft.com/office/officeart/2005/8/layout/orgChart1"/>
    <dgm:cxn modelId="{4B812D12-7C89-4B82-B225-0B0CC1E48FFB}" type="presParOf" srcId="{AD9DF295-52E5-40FD-9042-56A5259FC53F}" destId="{40BB4B39-947C-4852-97C8-347D650DAD7E}" srcOrd="1" destOrd="0" presId="urn:microsoft.com/office/officeart/2005/8/layout/orgChart1"/>
    <dgm:cxn modelId="{4C9C24B3-9D76-458E-952B-3E25AAA17D69}" type="presParOf" srcId="{6955CC49-B5E4-4EF0-AECD-5C9870F95E15}" destId="{80C8A8D8-FD02-4DC8-85DE-825F3FA40A2E}" srcOrd="1" destOrd="0" presId="urn:microsoft.com/office/officeart/2005/8/layout/orgChart1"/>
    <dgm:cxn modelId="{112AA850-23DC-457E-8111-A43A8469884E}" type="presParOf" srcId="{6955CC49-B5E4-4EF0-AECD-5C9870F95E15}" destId="{1290A518-FA43-44DE-8D7D-9023A995AB81}" srcOrd="2" destOrd="0" presId="urn:microsoft.com/office/officeart/2005/8/layout/orgChart1"/>
    <dgm:cxn modelId="{CED8C846-64B1-4E45-AF69-EDDB3D3B2F83}" type="presParOf" srcId="{6F26AE92-F20A-4E7B-B8D2-63669DFC69BE}" destId="{1DDC0491-9D19-4A7D-9EB6-03B1200D57B1}" srcOrd="2" destOrd="0" presId="urn:microsoft.com/office/officeart/2005/8/layout/orgChart1"/>
    <dgm:cxn modelId="{D8FCDABC-247D-4272-9120-19BA27997714}" type="presParOf" srcId="{8DD77211-7C0F-4574-82CE-54A19F6FF8C9}" destId="{F06300BB-4B55-4700-A058-3B8476D20678}" srcOrd="8" destOrd="0" presId="urn:microsoft.com/office/officeart/2005/8/layout/orgChart1"/>
    <dgm:cxn modelId="{FA8E3C39-00E6-4A06-A3B8-FC2BB43E1E95}" type="presParOf" srcId="{8DD77211-7C0F-4574-82CE-54A19F6FF8C9}" destId="{DDAB6EBB-00BA-4E22-B7EB-F867524EB504}" srcOrd="9" destOrd="0" presId="urn:microsoft.com/office/officeart/2005/8/layout/orgChart1"/>
    <dgm:cxn modelId="{A2920048-0AEB-40E0-A799-68DA36654729}" type="presParOf" srcId="{DDAB6EBB-00BA-4E22-B7EB-F867524EB504}" destId="{0D51CB85-3868-41A5-AAAF-092ACBB0B35B}" srcOrd="0" destOrd="0" presId="urn:microsoft.com/office/officeart/2005/8/layout/orgChart1"/>
    <dgm:cxn modelId="{14832C70-936D-448F-AB0F-EC966D0F2EEF}" type="presParOf" srcId="{0D51CB85-3868-41A5-AAAF-092ACBB0B35B}" destId="{4B75498A-2D0E-41A1-A88B-3A323CD36F88}" srcOrd="0" destOrd="0" presId="urn:microsoft.com/office/officeart/2005/8/layout/orgChart1"/>
    <dgm:cxn modelId="{125481D2-8565-4B82-A5FA-18257C70390B}" type="presParOf" srcId="{0D51CB85-3868-41A5-AAAF-092ACBB0B35B}" destId="{037CC48E-88AF-43E3-ADA4-535DCEA4D85C}" srcOrd="1" destOrd="0" presId="urn:microsoft.com/office/officeart/2005/8/layout/orgChart1"/>
    <dgm:cxn modelId="{57BE1196-AFB1-4A75-ACDA-5EA54E79915D}" type="presParOf" srcId="{DDAB6EBB-00BA-4E22-B7EB-F867524EB504}" destId="{21309A3E-B74F-4853-B68D-312458B54030}" srcOrd="1" destOrd="0" presId="urn:microsoft.com/office/officeart/2005/8/layout/orgChart1"/>
    <dgm:cxn modelId="{921AD263-36E5-42AA-A124-CA864EFF2871}" type="presParOf" srcId="{21309A3E-B74F-4853-B68D-312458B54030}" destId="{47BAAF7A-87D4-44EC-ABAD-6C9C5ED9D57F}" srcOrd="0" destOrd="0" presId="urn:microsoft.com/office/officeart/2005/8/layout/orgChart1"/>
    <dgm:cxn modelId="{F3DAD1B8-D56E-4E38-95E1-22013A6D4AC6}" type="presParOf" srcId="{21309A3E-B74F-4853-B68D-312458B54030}" destId="{37C7B3ED-9832-4208-A8FA-508ED23D27D4}" srcOrd="1" destOrd="0" presId="urn:microsoft.com/office/officeart/2005/8/layout/orgChart1"/>
    <dgm:cxn modelId="{84E6911C-19A7-4157-BE1C-076105C47EB7}" type="presParOf" srcId="{37C7B3ED-9832-4208-A8FA-508ED23D27D4}" destId="{763CC303-A5F3-4A45-A64A-6CA3864046FC}" srcOrd="0" destOrd="0" presId="urn:microsoft.com/office/officeart/2005/8/layout/orgChart1"/>
    <dgm:cxn modelId="{E0C6D323-9559-4B05-A321-5F99C5C9E2AF}" type="presParOf" srcId="{763CC303-A5F3-4A45-A64A-6CA3864046FC}" destId="{0906984F-6059-435A-86C2-FA26FCB14D27}" srcOrd="0" destOrd="0" presId="urn:microsoft.com/office/officeart/2005/8/layout/orgChart1"/>
    <dgm:cxn modelId="{84CEFEE5-EEFF-4911-A2B7-F6C212A62E36}" type="presParOf" srcId="{763CC303-A5F3-4A45-A64A-6CA3864046FC}" destId="{A57EAA17-B4D2-4C81-BD85-CB84E1107F81}" srcOrd="1" destOrd="0" presId="urn:microsoft.com/office/officeart/2005/8/layout/orgChart1"/>
    <dgm:cxn modelId="{B412ABF5-FEF2-45AC-9987-26AE0D8D2E1A}" type="presParOf" srcId="{37C7B3ED-9832-4208-A8FA-508ED23D27D4}" destId="{5553593A-1A5E-4FDA-A8B3-57EDA7E8ECDC}" srcOrd="1" destOrd="0" presId="urn:microsoft.com/office/officeart/2005/8/layout/orgChart1"/>
    <dgm:cxn modelId="{943D4A9E-7D84-4704-A5EF-1D6D7F064D49}" type="presParOf" srcId="{37C7B3ED-9832-4208-A8FA-508ED23D27D4}" destId="{97093039-C68B-40FE-B046-CC5CCE8AE74F}" srcOrd="2" destOrd="0" presId="urn:microsoft.com/office/officeart/2005/8/layout/orgChart1"/>
    <dgm:cxn modelId="{03DB4435-323A-4A3F-B303-D6478030243C}" type="presParOf" srcId="{DDAB6EBB-00BA-4E22-B7EB-F867524EB504}" destId="{2FA116A1-5668-4BCA-BE6D-DDE77D5A4C06}" srcOrd="2" destOrd="0" presId="urn:microsoft.com/office/officeart/2005/8/layout/orgChart1"/>
    <dgm:cxn modelId="{ED1D8616-22ED-4972-895B-5A30F46E440F}" type="presParOf" srcId="{8DD77211-7C0F-4574-82CE-54A19F6FF8C9}" destId="{F2CD9537-7E70-4545-99D0-BD77604BF6CE}" srcOrd="10" destOrd="0" presId="urn:microsoft.com/office/officeart/2005/8/layout/orgChart1"/>
    <dgm:cxn modelId="{7BD829AA-4739-4349-B28C-C0F1A70E75C2}" type="presParOf" srcId="{8DD77211-7C0F-4574-82CE-54A19F6FF8C9}" destId="{20C1DDB0-743F-4922-9F3E-F132ADCA5942}" srcOrd="11" destOrd="0" presId="urn:microsoft.com/office/officeart/2005/8/layout/orgChart1"/>
    <dgm:cxn modelId="{A700487B-FDC4-439E-8A7C-A8630DF20149}" type="presParOf" srcId="{20C1DDB0-743F-4922-9F3E-F132ADCA5942}" destId="{FFB04C8C-5257-4A21-9B44-4AE159119389}" srcOrd="0" destOrd="0" presId="urn:microsoft.com/office/officeart/2005/8/layout/orgChart1"/>
    <dgm:cxn modelId="{0568F6AE-863B-4D4F-BDFE-51E814FC2AE8}" type="presParOf" srcId="{FFB04C8C-5257-4A21-9B44-4AE159119389}" destId="{7D000A72-140E-412B-BD9E-3D30EA8FEB0B}" srcOrd="0" destOrd="0" presId="urn:microsoft.com/office/officeart/2005/8/layout/orgChart1"/>
    <dgm:cxn modelId="{9699A6EE-76BF-4F35-AD6B-A6D8EDE193C8}" type="presParOf" srcId="{FFB04C8C-5257-4A21-9B44-4AE159119389}" destId="{68923CD4-BD2F-480D-B325-4E7E70E2A971}" srcOrd="1" destOrd="0" presId="urn:microsoft.com/office/officeart/2005/8/layout/orgChart1"/>
    <dgm:cxn modelId="{27CF84ED-190E-4E8C-A73E-DC9EF2FDE2E8}" type="presParOf" srcId="{20C1DDB0-743F-4922-9F3E-F132ADCA5942}" destId="{A1DDF49C-21B0-4BA7-991E-2D5C990A409F}" srcOrd="1" destOrd="0" presId="urn:microsoft.com/office/officeart/2005/8/layout/orgChart1"/>
    <dgm:cxn modelId="{546C5941-599C-4A23-BB48-4DEF369D08EF}" type="presParOf" srcId="{A1DDF49C-21B0-4BA7-991E-2D5C990A409F}" destId="{9145BCD9-9696-48EC-8F6C-B7773E8D973C}" srcOrd="0" destOrd="0" presId="urn:microsoft.com/office/officeart/2005/8/layout/orgChart1"/>
    <dgm:cxn modelId="{B0A2A05A-94F9-47DE-ADD6-3FC89981F157}" type="presParOf" srcId="{A1DDF49C-21B0-4BA7-991E-2D5C990A409F}" destId="{C6B161CB-1271-4DEF-95C3-82BF3C9C974F}" srcOrd="1" destOrd="0" presId="urn:microsoft.com/office/officeart/2005/8/layout/orgChart1"/>
    <dgm:cxn modelId="{BAD072AF-EF5A-4CB3-8812-3427B9141752}" type="presParOf" srcId="{C6B161CB-1271-4DEF-95C3-82BF3C9C974F}" destId="{717E55D6-84CA-4624-A44A-2C3FF463C99A}" srcOrd="0" destOrd="0" presId="urn:microsoft.com/office/officeart/2005/8/layout/orgChart1"/>
    <dgm:cxn modelId="{8E01248E-18ED-45B7-8939-396428D75523}" type="presParOf" srcId="{717E55D6-84CA-4624-A44A-2C3FF463C99A}" destId="{D90AC801-C647-4C1A-B081-75FC1E7E8B65}" srcOrd="0" destOrd="0" presId="urn:microsoft.com/office/officeart/2005/8/layout/orgChart1"/>
    <dgm:cxn modelId="{0D0DCB85-3B2E-4F72-965E-38F09C614A8A}" type="presParOf" srcId="{717E55D6-84CA-4624-A44A-2C3FF463C99A}" destId="{4FEDEEF1-A74A-44FD-A2AF-67C40CD5BC84}" srcOrd="1" destOrd="0" presId="urn:microsoft.com/office/officeart/2005/8/layout/orgChart1"/>
    <dgm:cxn modelId="{D55F036B-A23B-4400-BC27-9FEBE5A0831F}" type="presParOf" srcId="{C6B161CB-1271-4DEF-95C3-82BF3C9C974F}" destId="{0421DEF6-7EC8-49D9-AAB1-EB6350163533}" srcOrd="1" destOrd="0" presId="urn:microsoft.com/office/officeart/2005/8/layout/orgChart1"/>
    <dgm:cxn modelId="{FC1788B5-0BBE-458C-8192-44CF54EA4C48}" type="presParOf" srcId="{C6B161CB-1271-4DEF-95C3-82BF3C9C974F}" destId="{B7B579C2-AD01-4ADC-98A8-A1F09BC535BB}" srcOrd="2" destOrd="0" presId="urn:microsoft.com/office/officeart/2005/8/layout/orgChart1"/>
    <dgm:cxn modelId="{3F2CE7E7-2D27-4EA0-9AB6-A6CEBA29B540}" type="presParOf" srcId="{20C1DDB0-743F-4922-9F3E-F132ADCA5942}" destId="{D8FA9F00-211D-476E-876C-14EFF812B8BE}" srcOrd="2" destOrd="0" presId="urn:microsoft.com/office/officeart/2005/8/layout/orgChart1"/>
    <dgm:cxn modelId="{56AA9B01-0854-4B54-A1B4-5DF345768705}" type="presParOf" srcId="{8DD77211-7C0F-4574-82CE-54A19F6FF8C9}" destId="{29C81A61-D078-4C77-8FC1-B7EB79E3E498}" srcOrd="12" destOrd="0" presId="urn:microsoft.com/office/officeart/2005/8/layout/orgChart1"/>
    <dgm:cxn modelId="{F7ACC394-0266-47F6-922E-4C8F1E5D42EB}" type="presParOf" srcId="{8DD77211-7C0F-4574-82CE-54A19F6FF8C9}" destId="{8BDCEF75-639F-42CD-9263-8809C1C2A760}" srcOrd="13" destOrd="0" presId="urn:microsoft.com/office/officeart/2005/8/layout/orgChart1"/>
    <dgm:cxn modelId="{F9762062-42F7-4894-9D4A-A90DB3CFDE3B}" type="presParOf" srcId="{8BDCEF75-639F-42CD-9263-8809C1C2A760}" destId="{29CF18AA-950D-4097-ACD9-9EC06073462D}" srcOrd="0" destOrd="0" presId="urn:microsoft.com/office/officeart/2005/8/layout/orgChart1"/>
    <dgm:cxn modelId="{FE5EE8D3-55EF-4A6A-A027-1E352BB0C2C7}" type="presParOf" srcId="{29CF18AA-950D-4097-ACD9-9EC06073462D}" destId="{5DAC086F-D048-4BD4-8BE8-A4B959D5521D}" srcOrd="0" destOrd="0" presId="urn:microsoft.com/office/officeart/2005/8/layout/orgChart1"/>
    <dgm:cxn modelId="{70611C9F-DA25-45D9-BA1F-A1DF85B45A91}" type="presParOf" srcId="{29CF18AA-950D-4097-ACD9-9EC06073462D}" destId="{17D47A03-FD55-4AA4-9A23-ADE850173C44}" srcOrd="1" destOrd="0" presId="urn:microsoft.com/office/officeart/2005/8/layout/orgChart1"/>
    <dgm:cxn modelId="{437FC37D-EB76-4D2F-B8B0-0016C57A7636}" type="presParOf" srcId="{8BDCEF75-639F-42CD-9263-8809C1C2A760}" destId="{05E10B12-B663-432B-B194-CE249236EDB2}" srcOrd="1" destOrd="0" presId="urn:microsoft.com/office/officeart/2005/8/layout/orgChart1"/>
    <dgm:cxn modelId="{C7EA2024-E4FF-4E5A-8477-1216EA2464CD}" type="presParOf" srcId="{05E10B12-B663-432B-B194-CE249236EDB2}" destId="{914F2936-7034-4542-87FB-6AEB95B3C1BC}" srcOrd="0" destOrd="0" presId="urn:microsoft.com/office/officeart/2005/8/layout/orgChart1"/>
    <dgm:cxn modelId="{56FB9716-6D78-4561-9DF4-00C6B679CC5D}" type="presParOf" srcId="{05E10B12-B663-432B-B194-CE249236EDB2}" destId="{9D298B4E-D414-4546-9633-E223271BC5F9}" srcOrd="1" destOrd="0" presId="urn:microsoft.com/office/officeart/2005/8/layout/orgChart1"/>
    <dgm:cxn modelId="{95F74B28-FF19-4F7C-8533-614A9CB4F1F6}" type="presParOf" srcId="{9D298B4E-D414-4546-9633-E223271BC5F9}" destId="{2F1BFB75-961B-47D8-AAF5-8422D448D613}" srcOrd="0" destOrd="0" presId="urn:microsoft.com/office/officeart/2005/8/layout/orgChart1"/>
    <dgm:cxn modelId="{9202BC31-26A8-4E7B-B958-FA7C40336926}" type="presParOf" srcId="{2F1BFB75-961B-47D8-AAF5-8422D448D613}" destId="{FD1EAEA5-22FE-43DA-9497-E8ADA30837D7}" srcOrd="0" destOrd="0" presId="urn:microsoft.com/office/officeart/2005/8/layout/orgChart1"/>
    <dgm:cxn modelId="{70855DAC-EB47-45EF-A870-A883EE52CC68}" type="presParOf" srcId="{2F1BFB75-961B-47D8-AAF5-8422D448D613}" destId="{0EC74F05-B70A-425D-A2D0-535A86BC4F3A}" srcOrd="1" destOrd="0" presId="urn:microsoft.com/office/officeart/2005/8/layout/orgChart1"/>
    <dgm:cxn modelId="{82826CC1-2E60-468E-928F-97EDF5E02674}" type="presParOf" srcId="{9D298B4E-D414-4546-9633-E223271BC5F9}" destId="{3BC9B963-C311-41AD-AD45-57F63DDB4CC5}" srcOrd="1" destOrd="0" presId="urn:microsoft.com/office/officeart/2005/8/layout/orgChart1"/>
    <dgm:cxn modelId="{3B7DAC37-E1AA-4565-A47D-256244155CE7}" type="presParOf" srcId="{9D298B4E-D414-4546-9633-E223271BC5F9}" destId="{3B879C85-58B1-4234-8651-2243EDCBF05B}" srcOrd="2" destOrd="0" presId="urn:microsoft.com/office/officeart/2005/8/layout/orgChart1"/>
    <dgm:cxn modelId="{F4E0CE91-2C46-4BF7-AF1A-F9BFB1682C6B}" type="presParOf" srcId="{8BDCEF75-639F-42CD-9263-8809C1C2A760}" destId="{BEFB6CFD-F4F9-45C3-B038-8A12454A1D73}" srcOrd="2" destOrd="0" presId="urn:microsoft.com/office/officeart/2005/8/layout/orgChart1"/>
    <dgm:cxn modelId="{77C9B011-76DD-4DD8-B134-5737FD72B2D6}" type="presParOf" srcId="{3F37F043-5C47-4EC3-8521-1D651BEC5624}" destId="{814E9335-FE66-4AB5-9619-E9F6CBA3576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724456D-7DD8-42DB-B71E-61F5486C5C87}" type="doc">
      <dgm:prSet loTypeId="urn:microsoft.com/office/officeart/2005/8/layout/hList1" loCatId="list" qsTypeId="urn:microsoft.com/office/officeart/2005/8/quickstyle/3d2" qsCatId="3D" csTypeId="urn:microsoft.com/office/officeart/2005/8/colors/accent1_2" csCatId="accent1" phldr="1"/>
      <dgm:spPr/>
      <dgm:t>
        <a:bodyPr/>
        <a:lstStyle/>
        <a:p>
          <a:endParaRPr lang="ru-RU"/>
        </a:p>
      </dgm:t>
    </dgm:pt>
    <dgm:pt modelId="{DE1448EC-4D92-4EFC-95B5-BDF80C48EAF0}">
      <dgm:prSet phldrT="[Текст]"/>
      <dgm:spPr/>
      <dgm:t>
        <a:bodyPr/>
        <a:lstStyle/>
        <a:p>
          <a:r>
            <a:rPr lang="en-US" dirty="0" smtClean="0"/>
            <a:t>Metaphor </a:t>
          </a:r>
          <a:endParaRPr lang="ru-RU" dirty="0"/>
        </a:p>
      </dgm:t>
    </dgm:pt>
    <dgm:pt modelId="{6A633A0E-1F16-40A0-A873-751659E3CD49}" type="parTrans" cxnId="{229FE7E5-1446-433F-B046-980BF82D5384}">
      <dgm:prSet/>
      <dgm:spPr/>
      <dgm:t>
        <a:bodyPr/>
        <a:lstStyle/>
        <a:p>
          <a:endParaRPr lang="ru-RU"/>
        </a:p>
      </dgm:t>
    </dgm:pt>
    <dgm:pt modelId="{2875EBEE-766B-4240-98BE-53E2B5519446}" type="sibTrans" cxnId="{229FE7E5-1446-433F-B046-980BF82D5384}">
      <dgm:prSet/>
      <dgm:spPr/>
      <dgm:t>
        <a:bodyPr/>
        <a:lstStyle/>
        <a:p>
          <a:endParaRPr lang="ru-RU"/>
        </a:p>
      </dgm:t>
    </dgm:pt>
    <dgm:pt modelId="{21EA8BA2-3E42-49FD-ACE8-9A4C6D9AB062}">
      <dgm:prSet phldrT="[Текст]"/>
      <dgm:spPr/>
      <dgm:t>
        <a:bodyPr/>
        <a:lstStyle/>
        <a:p>
          <a:r>
            <a:rPr lang="en-US" dirty="0" smtClean="0"/>
            <a:t>transfer based on associating two objects due to their outward similarity</a:t>
          </a:r>
          <a:endParaRPr lang="ru-RU" dirty="0"/>
        </a:p>
      </dgm:t>
    </dgm:pt>
    <dgm:pt modelId="{8E94DD0D-2D97-422E-A3AD-049B5AAABFBD}" type="parTrans" cxnId="{60619811-72AB-480D-ACB9-6F356B94C68F}">
      <dgm:prSet/>
      <dgm:spPr/>
      <dgm:t>
        <a:bodyPr/>
        <a:lstStyle/>
        <a:p>
          <a:endParaRPr lang="ru-RU"/>
        </a:p>
      </dgm:t>
    </dgm:pt>
    <dgm:pt modelId="{7DE45B35-5756-425E-8F3A-E3F07F7D37FE}" type="sibTrans" cxnId="{60619811-72AB-480D-ACB9-6F356B94C68F}">
      <dgm:prSet/>
      <dgm:spPr/>
      <dgm:t>
        <a:bodyPr/>
        <a:lstStyle/>
        <a:p>
          <a:endParaRPr lang="ru-RU"/>
        </a:p>
      </dgm:t>
    </dgm:pt>
    <dgm:pt modelId="{D43D63B3-A9C8-4E52-B591-61402FCC8951}">
      <dgm:prSet phldrT="[Текст]"/>
      <dgm:spPr/>
      <dgm:t>
        <a:bodyPr/>
        <a:lstStyle/>
        <a:p>
          <a:r>
            <a:rPr lang="en-US" dirty="0" smtClean="0"/>
            <a:t>as cunning as a fox, as dead as a doornail, head of the board</a:t>
          </a:r>
          <a:endParaRPr lang="ru-RU" dirty="0"/>
        </a:p>
      </dgm:t>
    </dgm:pt>
    <dgm:pt modelId="{03A9B48C-43ED-4F39-BCE9-72A23381E228}" type="parTrans" cxnId="{6FAF79E1-F0D2-4733-B57F-C586E2AF7D64}">
      <dgm:prSet/>
      <dgm:spPr/>
      <dgm:t>
        <a:bodyPr/>
        <a:lstStyle/>
        <a:p>
          <a:endParaRPr lang="ru-RU"/>
        </a:p>
      </dgm:t>
    </dgm:pt>
    <dgm:pt modelId="{3AD7853C-917A-4C83-B40E-7433898FA1B8}" type="sibTrans" cxnId="{6FAF79E1-F0D2-4733-B57F-C586E2AF7D64}">
      <dgm:prSet/>
      <dgm:spPr/>
      <dgm:t>
        <a:bodyPr/>
        <a:lstStyle/>
        <a:p>
          <a:endParaRPr lang="ru-RU"/>
        </a:p>
      </dgm:t>
    </dgm:pt>
    <dgm:pt modelId="{69F8D128-0E9C-4C69-91F5-8970C867A989}">
      <dgm:prSet phldrT="[Текст]"/>
      <dgm:spPr/>
      <dgm:t>
        <a:bodyPr/>
        <a:lstStyle/>
        <a:p>
          <a:r>
            <a:rPr lang="en-US" dirty="0" smtClean="0"/>
            <a:t>Metonymy </a:t>
          </a:r>
          <a:endParaRPr lang="ru-RU" dirty="0"/>
        </a:p>
      </dgm:t>
    </dgm:pt>
    <dgm:pt modelId="{23E85173-A8CB-4CA0-B395-E4EF95EE4A78}" type="parTrans" cxnId="{270BC47E-51AA-45F1-B6FD-0D20A81CB6EA}">
      <dgm:prSet/>
      <dgm:spPr/>
      <dgm:t>
        <a:bodyPr/>
        <a:lstStyle/>
        <a:p>
          <a:endParaRPr lang="ru-RU"/>
        </a:p>
      </dgm:t>
    </dgm:pt>
    <dgm:pt modelId="{E4625963-8A56-4F25-AB45-2A982284BC70}" type="sibTrans" cxnId="{270BC47E-51AA-45F1-B6FD-0D20A81CB6EA}">
      <dgm:prSet/>
      <dgm:spPr/>
      <dgm:t>
        <a:bodyPr/>
        <a:lstStyle/>
        <a:p>
          <a:endParaRPr lang="ru-RU"/>
        </a:p>
      </dgm:t>
    </dgm:pt>
    <dgm:pt modelId="{0CE7802E-3BD7-4A5C-A9C1-870FA5637956}">
      <dgm:prSet phldrT="[Текст]"/>
      <dgm:spPr/>
      <dgm:t>
        <a:bodyPr/>
        <a:lstStyle/>
        <a:p>
          <a:r>
            <a:rPr lang="en-US" dirty="0" smtClean="0"/>
            <a:t>transfer based on contiguity; a shift of names between things that are known to be in some way connected in reality or the substitution of name of a thing by its part or feature</a:t>
          </a:r>
          <a:endParaRPr lang="ru-RU" dirty="0"/>
        </a:p>
      </dgm:t>
    </dgm:pt>
    <dgm:pt modelId="{2BDF022B-55AF-45AF-BEAB-B8FC5578D237}" type="parTrans" cxnId="{B7DDC1F9-41EB-4C7B-B110-1A0165F15B00}">
      <dgm:prSet/>
      <dgm:spPr/>
      <dgm:t>
        <a:bodyPr/>
        <a:lstStyle/>
        <a:p>
          <a:endParaRPr lang="ru-RU"/>
        </a:p>
      </dgm:t>
    </dgm:pt>
    <dgm:pt modelId="{0FB2A6D2-475C-46EA-8280-B5AC210E465D}" type="sibTrans" cxnId="{B7DDC1F9-41EB-4C7B-B110-1A0165F15B00}">
      <dgm:prSet/>
      <dgm:spPr/>
      <dgm:t>
        <a:bodyPr/>
        <a:lstStyle/>
        <a:p>
          <a:endParaRPr lang="ru-RU"/>
        </a:p>
      </dgm:t>
    </dgm:pt>
    <dgm:pt modelId="{9ED12FF0-4C0B-452E-A424-389915F706AC}">
      <dgm:prSet phldrT="[Текст]"/>
      <dgm:spPr/>
      <dgm:t>
        <a:bodyPr/>
        <a:lstStyle/>
        <a:p>
          <a:r>
            <a:rPr lang="en-US" dirty="0" smtClean="0"/>
            <a:t>Water boils, train departs and she cannot find her card to pass</a:t>
          </a:r>
          <a:endParaRPr lang="ru-RU" dirty="0"/>
        </a:p>
      </dgm:t>
    </dgm:pt>
    <dgm:pt modelId="{5D44753C-88CE-46A2-83D0-60D2EA282566}" type="parTrans" cxnId="{05D85752-5CB7-4D55-BEAC-B44537DFFFAE}">
      <dgm:prSet/>
      <dgm:spPr/>
      <dgm:t>
        <a:bodyPr/>
        <a:lstStyle/>
        <a:p>
          <a:endParaRPr lang="ru-RU"/>
        </a:p>
      </dgm:t>
    </dgm:pt>
    <dgm:pt modelId="{E2F19011-6579-4AC3-B5CE-E14F97B7FB71}" type="sibTrans" cxnId="{05D85752-5CB7-4D55-BEAC-B44537DFFFAE}">
      <dgm:prSet/>
      <dgm:spPr/>
      <dgm:t>
        <a:bodyPr/>
        <a:lstStyle/>
        <a:p>
          <a:endParaRPr lang="ru-RU"/>
        </a:p>
      </dgm:t>
    </dgm:pt>
    <dgm:pt modelId="{A69AFC0B-75AF-4488-8F5E-098BC451BD09}">
      <dgm:prSet phldrT="[Текст]"/>
      <dgm:spPr/>
      <dgm:t>
        <a:bodyPr/>
        <a:lstStyle/>
        <a:p>
          <a:r>
            <a:rPr lang="en-US" dirty="0" smtClean="0"/>
            <a:t>Euphemism</a:t>
          </a:r>
          <a:endParaRPr lang="ru-RU" dirty="0"/>
        </a:p>
      </dgm:t>
    </dgm:pt>
    <dgm:pt modelId="{49A2FAA4-83EF-441E-8912-A1CA4BB5E3DF}" type="parTrans" cxnId="{F7B004DA-ADE0-4130-A094-A1C56024B1F5}">
      <dgm:prSet/>
      <dgm:spPr/>
      <dgm:t>
        <a:bodyPr/>
        <a:lstStyle/>
        <a:p>
          <a:endParaRPr lang="ru-RU"/>
        </a:p>
      </dgm:t>
    </dgm:pt>
    <dgm:pt modelId="{1992EDAF-5298-403A-859A-43FBECBE8F82}" type="sibTrans" cxnId="{F7B004DA-ADE0-4130-A094-A1C56024B1F5}">
      <dgm:prSet/>
      <dgm:spPr/>
      <dgm:t>
        <a:bodyPr/>
        <a:lstStyle/>
        <a:p>
          <a:endParaRPr lang="ru-RU"/>
        </a:p>
      </dgm:t>
    </dgm:pt>
    <dgm:pt modelId="{5D5105C7-AFDF-47BC-B794-A376D2B88A3F}">
      <dgm:prSet phldrT="[Текст]"/>
      <dgm:spPr/>
      <dgm:t>
        <a:bodyPr/>
        <a:lstStyle/>
        <a:p>
          <a:r>
            <a:rPr lang="en-US" dirty="0" smtClean="0"/>
            <a:t>substitution of the unpleasant or forbidden to mention things with softer forms of expression</a:t>
          </a:r>
          <a:endParaRPr lang="ru-RU" dirty="0"/>
        </a:p>
      </dgm:t>
    </dgm:pt>
    <dgm:pt modelId="{BCE85172-FD5D-4F64-81F5-9F8212E5FBD2}" type="parTrans" cxnId="{DBAF8753-8E63-42BD-888C-67A3311CBFAF}">
      <dgm:prSet/>
      <dgm:spPr/>
      <dgm:t>
        <a:bodyPr/>
        <a:lstStyle/>
        <a:p>
          <a:endParaRPr lang="ru-RU"/>
        </a:p>
      </dgm:t>
    </dgm:pt>
    <dgm:pt modelId="{57F3B978-5CE8-46A0-95C1-709593FE4222}" type="sibTrans" cxnId="{DBAF8753-8E63-42BD-888C-67A3311CBFAF}">
      <dgm:prSet/>
      <dgm:spPr/>
      <dgm:t>
        <a:bodyPr/>
        <a:lstStyle/>
        <a:p>
          <a:endParaRPr lang="ru-RU"/>
        </a:p>
      </dgm:t>
    </dgm:pt>
    <dgm:pt modelId="{47A66C8E-4268-45D7-98BD-2C91F19CD35B}">
      <dgm:prSet phldrT="[Текст]"/>
      <dgm:spPr/>
      <dgm:t>
        <a:bodyPr/>
        <a:lstStyle/>
        <a:p>
          <a:r>
            <a:rPr lang="en-US" dirty="0" smtClean="0"/>
            <a:t>What is worse than a woman was? – </a:t>
          </a:r>
          <a:r>
            <a:rPr lang="en-US" dirty="0" err="1" smtClean="0"/>
            <a:t>Clootie’s</a:t>
          </a:r>
          <a:r>
            <a:rPr lang="en-US" dirty="0" smtClean="0"/>
            <a:t> worse than a woman was. (he had clooties of a pig or a sheep, i.e. he was a devil himself)</a:t>
          </a:r>
          <a:endParaRPr lang="ru-RU" dirty="0"/>
        </a:p>
      </dgm:t>
    </dgm:pt>
    <dgm:pt modelId="{7E134760-3276-4323-8B77-F96CB17C7D8F}" type="parTrans" cxnId="{A27BDF9C-E0CC-45A8-9133-34AFA7A5EF23}">
      <dgm:prSet/>
      <dgm:spPr/>
      <dgm:t>
        <a:bodyPr/>
        <a:lstStyle/>
        <a:p>
          <a:endParaRPr lang="ru-RU"/>
        </a:p>
      </dgm:t>
    </dgm:pt>
    <dgm:pt modelId="{60A9A42D-3920-4B0E-AB12-404C7393AC70}" type="sibTrans" cxnId="{A27BDF9C-E0CC-45A8-9133-34AFA7A5EF23}">
      <dgm:prSet/>
      <dgm:spPr/>
      <dgm:t>
        <a:bodyPr/>
        <a:lstStyle/>
        <a:p>
          <a:endParaRPr lang="ru-RU"/>
        </a:p>
      </dgm:t>
    </dgm:pt>
    <dgm:pt modelId="{FFEC7E3C-C108-4742-80B0-BD9BE70C242F}">
      <dgm:prSet/>
      <dgm:spPr/>
      <dgm:t>
        <a:bodyPr/>
        <a:lstStyle/>
        <a:p>
          <a:r>
            <a:rPr lang="en-US" dirty="0" smtClean="0"/>
            <a:t>Hyperbole</a:t>
          </a:r>
          <a:endParaRPr lang="ru-RU" dirty="0"/>
        </a:p>
      </dgm:t>
    </dgm:pt>
    <dgm:pt modelId="{07385BA5-B6C7-42D1-8919-042308242A81}" type="parTrans" cxnId="{59AE1B8C-FFA5-4C7A-B731-121E7AA3F0A9}">
      <dgm:prSet/>
      <dgm:spPr/>
      <dgm:t>
        <a:bodyPr/>
        <a:lstStyle/>
        <a:p>
          <a:endParaRPr lang="ru-RU"/>
        </a:p>
      </dgm:t>
    </dgm:pt>
    <dgm:pt modelId="{67F03147-4CC5-418B-A752-1D3D41835EA9}" type="sibTrans" cxnId="{59AE1B8C-FFA5-4C7A-B731-121E7AA3F0A9}">
      <dgm:prSet/>
      <dgm:spPr/>
      <dgm:t>
        <a:bodyPr/>
        <a:lstStyle/>
        <a:p>
          <a:endParaRPr lang="ru-RU"/>
        </a:p>
      </dgm:t>
    </dgm:pt>
    <dgm:pt modelId="{436024D6-764E-475D-8D7F-9CCB87C724E5}">
      <dgm:prSet/>
      <dgm:spPr/>
      <dgm:t>
        <a:bodyPr/>
        <a:lstStyle/>
        <a:p>
          <a:r>
            <a:rPr lang="en-US" dirty="0" err="1" smtClean="0"/>
            <a:t>Litote</a:t>
          </a:r>
          <a:endParaRPr lang="ru-RU" dirty="0"/>
        </a:p>
      </dgm:t>
    </dgm:pt>
    <dgm:pt modelId="{D3B775D6-62B2-4AF8-92E0-AB6358B45E5B}" type="parTrans" cxnId="{26EF7B80-276D-49C6-921B-317CB764CBB9}">
      <dgm:prSet/>
      <dgm:spPr/>
      <dgm:t>
        <a:bodyPr/>
        <a:lstStyle/>
        <a:p>
          <a:endParaRPr lang="ru-RU"/>
        </a:p>
      </dgm:t>
    </dgm:pt>
    <dgm:pt modelId="{D8D07659-48D1-45E4-9988-5B112167D5FD}" type="sibTrans" cxnId="{26EF7B80-276D-49C6-921B-317CB764CBB9}">
      <dgm:prSet/>
      <dgm:spPr/>
      <dgm:t>
        <a:bodyPr/>
        <a:lstStyle/>
        <a:p>
          <a:endParaRPr lang="ru-RU"/>
        </a:p>
      </dgm:t>
    </dgm:pt>
    <dgm:pt modelId="{7783FB76-10CB-41B1-8E12-8BFF75D5DD77}">
      <dgm:prSet/>
      <dgm:spPr/>
      <dgm:t>
        <a:bodyPr/>
        <a:lstStyle/>
        <a:p>
          <a:r>
            <a:rPr lang="en-US" dirty="0" smtClean="0"/>
            <a:t>Irony</a:t>
          </a:r>
          <a:endParaRPr lang="ru-RU" dirty="0"/>
        </a:p>
      </dgm:t>
    </dgm:pt>
    <dgm:pt modelId="{7094DAD1-8D35-430F-96A9-6CA992FBC220}" type="parTrans" cxnId="{85139F29-A72C-4CBA-A23A-BD95C4DFB08D}">
      <dgm:prSet/>
      <dgm:spPr/>
      <dgm:t>
        <a:bodyPr/>
        <a:lstStyle/>
        <a:p>
          <a:endParaRPr lang="ru-RU"/>
        </a:p>
      </dgm:t>
    </dgm:pt>
    <dgm:pt modelId="{4EB6786F-6C00-4754-B708-8AF2F66F6684}" type="sibTrans" cxnId="{85139F29-A72C-4CBA-A23A-BD95C4DFB08D}">
      <dgm:prSet/>
      <dgm:spPr/>
      <dgm:t>
        <a:bodyPr/>
        <a:lstStyle/>
        <a:p>
          <a:endParaRPr lang="ru-RU"/>
        </a:p>
      </dgm:t>
    </dgm:pt>
    <dgm:pt modelId="{4C9D8571-D617-49E4-85A3-DC2F89A5E39F}">
      <dgm:prSet/>
      <dgm:spPr/>
      <dgm:t>
        <a:bodyPr/>
        <a:lstStyle/>
        <a:p>
          <a:r>
            <a:rPr lang="en-US" dirty="0" smtClean="0"/>
            <a:t>expression of one’s meaning by words of opposite sense for the purpose of disparagement or ridicule</a:t>
          </a:r>
          <a:endParaRPr lang="ru-RU" dirty="0"/>
        </a:p>
      </dgm:t>
    </dgm:pt>
    <dgm:pt modelId="{8A13E256-CFFD-47F1-B712-68005340F1DD}" type="parTrans" cxnId="{74F27E90-1CA3-452E-AA86-64BBD5BE7672}">
      <dgm:prSet/>
      <dgm:spPr/>
      <dgm:t>
        <a:bodyPr/>
        <a:lstStyle/>
        <a:p>
          <a:endParaRPr lang="ru-RU"/>
        </a:p>
      </dgm:t>
    </dgm:pt>
    <dgm:pt modelId="{22877B8B-178E-4E77-8E4C-7C46A2D76716}" type="sibTrans" cxnId="{74F27E90-1CA3-452E-AA86-64BBD5BE7672}">
      <dgm:prSet/>
      <dgm:spPr/>
      <dgm:t>
        <a:bodyPr/>
        <a:lstStyle/>
        <a:p>
          <a:endParaRPr lang="ru-RU"/>
        </a:p>
      </dgm:t>
    </dgm:pt>
    <dgm:pt modelId="{6EF1E90D-90B3-4EDE-88D5-F4DAAAE42F08}">
      <dgm:prSet/>
      <dgm:spPr/>
      <dgm:t>
        <a:bodyPr/>
        <a:lstStyle/>
        <a:p>
          <a:r>
            <a:rPr lang="en-US" dirty="0" smtClean="0"/>
            <a:t>He’s a man-know-all, for he cannot even tell where he hid his socks. </a:t>
          </a:r>
          <a:endParaRPr lang="ru-RU" dirty="0"/>
        </a:p>
      </dgm:t>
    </dgm:pt>
    <dgm:pt modelId="{C17AEA76-3D67-4EF4-A996-2AB4ECD1BAF2}" type="parTrans" cxnId="{B8F7219B-8018-4CEA-8957-73C521089BC6}">
      <dgm:prSet/>
      <dgm:spPr/>
      <dgm:t>
        <a:bodyPr/>
        <a:lstStyle/>
        <a:p>
          <a:endParaRPr lang="ru-RU"/>
        </a:p>
      </dgm:t>
    </dgm:pt>
    <dgm:pt modelId="{F9615343-2223-4849-8F28-0B5C66035D7F}" type="sibTrans" cxnId="{B8F7219B-8018-4CEA-8957-73C521089BC6}">
      <dgm:prSet/>
      <dgm:spPr/>
      <dgm:t>
        <a:bodyPr/>
        <a:lstStyle/>
        <a:p>
          <a:endParaRPr lang="ru-RU"/>
        </a:p>
      </dgm:t>
    </dgm:pt>
    <dgm:pt modelId="{2CDF16EF-907E-4BCD-AC56-A5C511DC8158}">
      <dgm:prSet/>
      <dgm:spPr/>
      <dgm:t>
        <a:bodyPr/>
        <a:lstStyle/>
        <a:p>
          <a:r>
            <a:rPr lang="en-US" dirty="0" smtClean="0"/>
            <a:t>exaggerated statement not meant to be understood literary but expressing intensely emotional attitude of the speaker to what he is speaking about</a:t>
          </a:r>
          <a:endParaRPr lang="ru-RU" dirty="0"/>
        </a:p>
      </dgm:t>
    </dgm:pt>
    <dgm:pt modelId="{59BA85D4-0FEF-45EE-A608-74A3517F2229}" type="parTrans" cxnId="{1F604DFB-1507-41FE-826D-A2AA4B4F2ACA}">
      <dgm:prSet/>
      <dgm:spPr/>
      <dgm:t>
        <a:bodyPr/>
        <a:lstStyle/>
        <a:p>
          <a:endParaRPr lang="ru-RU"/>
        </a:p>
      </dgm:t>
    </dgm:pt>
    <dgm:pt modelId="{782D58B0-521E-4806-86D4-8B0165CD1A7C}" type="sibTrans" cxnId="{1F604DFB-1507-41FE-826D-A2AA4B4F2ACA}">
      <dgm:prSet/>
      <dgm:spPr/>
      <dgm:t>
        <a:bodyPr/>
        <a:lstStyle/>
        <a:p>
          <a:endParaRPr lang="ru-RU"/>
        </a:p>
      </dgm:t>
    </dgm:pt>
    <dgm:pt modelId="{7BF3E834-833A-4050-A47E-FF7B80344006}">
      <dgm:prSet/>
      <dgm:spPr/>
      <dgm:t>
        <a:bodyPr/>
        <a:lstStyle/>
        <a:p>
          <a:r>
            <a:rPr lang="en-US" b="0" i="0" dirty="0" smtClean="0"/>
            <a:t>They ran like greased lightning. </a:t>
          </a:r>
          <a:r>
            <a:rPr lang="en-US" dirty="0" smtClean="0"/>
            <a:t>Army size corn flakes (advert.), Oh, no! I’m all pixelated and shifty I don’t even have any legs! (advert.)</a:t>
          </a:r>
          <a:endParaRPr lang="en-US" dirty="0"/>
        </a:p>
      </dgm:t>
    </dgm:pt>
    <dgm:pt modelId="{2B712AC9-E53F-45AA-9ACC-6FB489FC8657}" type="parTrans" cxnId="{CF7C60B3-A8ED-4BD3-9B84-EA165DB436A5}">
      <dgm:prSet/>
      <dgm:spPr/>
      <dgm:t>
        <a:bodyPr/>
        <a:lstStyle/>
        <a:p>
          <a:endParaRPr lang="ru-RU"/>
        </a:p>
      </dgm:t>
    </dgm:pt>
    <dgm:pt modelId="{2C4E9864-7EB1-463C-BE11-4CAF8963A619}" type="sibTrans" cxnId="{CF7C60B3-A8ED-4BD3-9B84-EA165DB436A5}">
      <dgm:prSet/>
      <dgm:spPr/>
      <dgm:t>
        <a:bodyPr/>
        <a:lstStyle/>
        <a:p>
          <a:endParaRPr lang="ru-RU"/>
        </a:p>
      </dgm:t>
    </dgm:pt>
    <dgm:pt modelId="{23DAA4DF-4B67-4AE6-B6B2-1CDC997DAC93}">
      <dgm:prSet/>
      <dgm:spPr/>
      <dgm:t>
        <a:bodyPr/>
        <a:lstStyle/>
        <a:p>
          <a:r>
            <a:rPr lang="en-US" dirty="0" smtClean="0"/>
            <a:t>way of expressing the affirmative by the negative of its contrary</a:t>
          </a:r>
          <a:endParaRPr lang="ru-RU" dirty="0"/>
        </a:p>
      </dgm:t>
    </dgm:pt>
    <dgm:pt modelId="{D9597E25-E88E-4070-A84E-82622C57D8AF}" type="parTrans" cxnId="{617A9E8B-AFB6-4163-83EB-E28804B5FB08}">
      <dgm:prSet/>
      <dgm:spPr/>
      <dgm:t>
        <a:bodyPr/>
        <a:lstStyle/>
        <a:p>
          <a:endParaRPr lang="ru-RU"/>
        </a:p>
      </dgm:t>
    </dgm:pt>
    <dgm:pt modelId="{28B136A5-5F36-4B73-8775-7D66B46A3279}" type="sibTrans" cxnId="{617A9E8B-AFB6-4163-83EB-E28804B5FB08}">
      <dgm:prSet/>
      <dgm:spPr/>
      <dgm:t>
        <a:bodyPr/>
        <a:lstStyle/>
        <a:p>
          <a:endParaRPr lang="ru-RU"/>
        </a:p>
      </dgm:t>
    </dgm:pt>
    <dgm:pt modelId="{20F61DCA-CBA2-4265-BE74-1D435CCBE964}">
      <dgm:prSet/>
      <dgm:spPr/>
      <dgm:t>
        <a:bodyPr/>
        <a:lstStyle/>
        <a:p>
          <a:r>
            <a:rPr lang="en-US" b="0" i="0" dirty="0" smtClean="0"/>
            <a:t>"Oh, you think you're so special because you get to play Picture Pages up there? Well, my five year old daughter could do that and let me tell you, she's not the brightest bulb in the tanning bed."</a:t>
          </a:r>
          <a:br>
            <a:rPr lang="en-US" b="0" i="0" dirty="0" smtClean="0"/>
          </a:br>
          <a:r>
            <a:rPr lang="en-US" b="0" i="0" dirty="0" smtClean="0"/>
            <a:t>(Allison </a:t>
          </a:r>
          <a:r>
            <a:rPr lang="en-US" b="0" i="0" dirty="0" err="1" smtClean="0"/>
            <a:t>Janney</a:t>
          </a:r>
          <a:r>
            <a:rPr lang="en-US" b="0" i="0" dirty="0" smtClean="0"/>
            <a:t> as Bren in </a:t>
          </a:r>
          <a:r>
            <a:rPr lang="en-US" b="0" i="1" dirty="0" smtClean="0"/>
            <a:t>Juno</a:t>
          </a:r>
          <a:r>
            <a:rPr lang="en-US" b="0" i="0" dirty="0" smtClean="0"/>
            <a:t>, 2007)"Keep an eye on your mother whom we both know doesn't have both oars in the water."</a:t>
          </a:r>
          <a:br>
            <a:rPr lang="en-US" b="0" i="0" dirty="0" smtClean="0"/>
          </a:br>
          <a:r>
            <a:rPr lang="en-US" b="0" i="0" dirty="0" smtClean="0"/>
            <a:t>(Jim Harrison, </a:t>
          </a:r>
          <a:r>
            <a:rPr lang="en-US" b="0" i="1" dirty="0" smtClean="0"/>
            <a:t>The Road Home</a:t>
          </a:r>
          <a:r>
            <a:rPr lang="en-US" b="0" i="0" dirty="0" smtClean="0"/>
            <a:t>. Grove Press, 1999)</a:t>
          </a:r>
          <a:endParaRPr lang="ru-RU" dirty="0"/>
        </a:p>
      </dgm:t>
    </dgm:pt>
    <dgm:pt modelId="{2989D782-25EF-42CC-BEDA-E3D40A655FF5}" type="parTrans" cxnId="{0391080D-7931-43FA-AE14-C368358C72DE}">
      <dgm:prSet/>
      <dgm:spPr/>
      <dgm:t>
        <a:bodyPr/>
        <a:lstStyle/>
        <a:p>
          <a:endParaRPr lang="ru-RU"/>
        </a:p>
      </dgm:t>
    </dgm:pt>
    <dgm:pt modelId="{2E99AEDA-99E9-4F9B-B1F0-82FF8D1077DB}" type="sibTrans" cxnId="{0391080D-7931-43FA-AE14-C368358C72DE}">
      <dgm:prSet/>
      <dgm:spPr/>
      <dgm:t>
        <a:bodyPr/>
        <a:lstStyle/>
        <a:p>
          <a:endParaRPr lang="ru-RU"/>
        </a:p>
      </dgm:t>
    </dgm:pt>
    <dgm:pt modelId="{9D58F2F8-596D-4AD8-8E6D-53587BFB7F7E}">
      <dgm:prSet/>
      <dgm:spPr/>
      <dgm:t>
        <a:bodyPr/>
        <a:lstStyle/>
        <a:p>
          <a:r>
            <a:rPr lang="en-US" b="0" i="0" smtClean="0"/>
            <a:t>She was fairly certain that life was a fashion show.</a:t>
          </a:r>
          <a:endParaRPr lang="en-US" b="0" i="0"/>
        </a:p>
      </dgm:t>
    </dgm:pt>
    <dgm:pt modelId="{B8DF1F7C-0F65-4461-9EA9-100D5E6ADAD8}" type="parTrans" cxnId="{FCFEFBA2-1437-47A2-9956-8874CEDD8809}">
      <dgm:prSet/>
      <dgm:spPr/>
      <dgm:t>
        <a:bodyPr/>
        <a:lstStyle/>
        <a:p>
          <a:endParaRPr lang="ru-RU"/>
        </a:p>
      </dgm:t>
    </dgm:pt>
    <dgm:pt modelId="{7F1087F9-89C7-4DA5-8E4B-6E6B5C1219F8}" type="sibTrans" cxnId="{FCFEFBA2-1437-47A2-9956-8874CEDD8809}">
      <dgm:prSet/>
      <dgm:spPr/>
      <dgm:t>
        <a:bodyPr/>
        <a:lstStyle/>
        <a:p>
          <a:endParaRPr lang="ru-RU"/>
        </a:p>
      </dgm:t>
    </dgm:pt>
    <dgm:pt modelId="{3DE788DF-3486-4592-AB61-12AD1FDB4F94}">
      <dgm:prSet/>
      <dgm:spPr/>
      <dgm:t>
        <a:bodyPr/>
        <a:lstStyle/>
        <a:p>
          <a:r>
            <a:rPr lang="en-US" b="0" i="0" smtClean="0"/>
            <a:t>The typical teenage boy’s room is a disaster area.</a:t>
          </a:r>
          <a:endParaRPr lang="en-US" b="0" i="0"/>
        </a:p>
      </dgm:t>
    </dgm:pt>
    <dgm:pt modelId="{CAA17EE1-18FA-436D-BDAB-AAC228D59EB0}" type="parTrans" cxnId="{74E98B22-3D3B-4681-A9D8-059A36137835}">
      <dgm:prSet/>
      <dgm:spPr/>
      <dgm:t>
        <a:bodyPr/>
        <a:lstStyle/>
        <a:p>
          <a:endParaRPr lang="ru-RU"/>
        </a:p>
      </dgm:t>
    </dgm:pt>
    <dgm:pt modelId="{66126008-BA80-4799-9667-6D385D6ABEEF}" type="sibTrans" cxnId="{74E98B22-3D3B-4681-A9D8-059A36137835}">
      <dgm:prSet/>
      <dgm:spPr/>
      <dgm:t>
        <a:bodyPr/>
        <a:lstStyle/>
        <a:p>
          <a:endParaRPr lang="ru-RU"/>
        </a:p>
      </dgm:t>
    </dgm:pt>
    <dgm:pt modelId="{360F9E8F-A1E3-4852-97C1-DEF64E630256}">
      <dgm:prSet phldrT="[Текст]"/>
      <dgm:spPr/>
      <dgm:t>
        <a:bodyPr/>
        <a:lstStyle/>
        <a:p>
          <a:r>
            <a:rPr lang="en-US" b="0" i="0" smtClean="0"/>
            <a:t>The </a:t>
          </a:r>
          <a:r>
            <a:rPr lang="en-US" b="0" i="0" dirty="0" smtClean="0"/>
            <a:t>detective listened to her tales with a wooden face.</a:t>
          </a:r>
          <a:endParaRPr lang="ru-RU" dirty="0"/>
        </a:p>
      </dgm:t>
    </dgm:pt>
    <dgm:pt modelId="{81BA1F14-2A31-4402-B399-6D47FB0D0781}" type="parTrans" cxnId="{9C3F642F-FEAB-43EB-8689-B8191BA36268}">
      <dgm:prSet/>
      <dgm:spPr/>
      <dgm:t>
        <a:bodyPr/>
        <a:lstStyle/>
        <a:p>
          <a:endParaRPr lang="ru-RU"/>
        </a:p>
      </dgm:t>
    </dgm:pt>
    <dgm:pt modelId="{34B2775A-8B66-4EA5-9BDB-0C62CED45891}" type="sibTrans" cxnId="{9C3F642F-FEAB-43EB-8689-B8191BA36268}">
      <dgm:prSet/>
      <dgm:spPr/>
      <dgm:t>
        <a:bodyPr/>
        <a:lstStyle/>
        <a:p>
          <a:endParaRPr lang="ru-RU"/>
        </a:p>
      </dgm:t>
    </dgm:pt>
    <dgm:pt modelId="{153CE904-4388-4255-A5E9-8420AC24EE45}">
      <dgm:prSet/>
      <dgm:spPr/>
      <dgm:t>
        <a:bodyPr/>
        <a:lstStyle/>
        <a:p>
          <a:r>
            <a:rPr lang="en-US" b="0" i="0" dirty="0" smtClean="0"/>
            <a:t>Titanic was promoted as being 100% unsinkable; but, in 1912 the ship sank on its maiden voyage.</a:t>
          </a:r>
          <a:endParaRPr lang="ru-RU" dirty="0"/>
        </a:p>
      </dgm:t>
    </dgm:pt>
    <dgm:pt modelId="{B315AF20-BF4F-4829-B7FA-414945E6B43C}" type="parTrans" cxnId="{2DC05C7F-9CC7-4698-9E2D-F979887B3C09}">
      <dgm:prSet/>
      <dgm:spPr/>
      <dgm:t>
        <a:bodyPr/>
        <a:lstStyle/>
        <a:p>
          <a:endParaRPr lang="ru-RU"/>
        </a:p>
      </dgm:t>
    </dgm:pt>
    <dgm:pt modelId="{543A71E8-F90B-4E69-9838-D1A2A4AB0216}" type="sibTrans" cxnId="{2DC05C7F-9CC7-4698-9E2D-F979887B3C09}">
      <dgm:prSet/>
      <dgm:spPr/>
      <dgm:t>
        <a:bodyPr/>
        <a:lstStyle/>
        <a:p>
          <a:endParaRPr lang="ru-RU"/>
        </a:p>
      </dgm:t>
    </dgm:pt>
    <dgm:pt modelId="{AEF3B657-0CDA-48CF-93EA-AA73525A93A4}">
      <dgm:prSet/>
      <dgm:spPr/>
      <dgm:t>
        <a:bodyPr/>
        <a:lstStyle/>
        <a:p>
          <a:r>
            <a:rPr lang="en-US" b="0" i="0" dirty="0" smtClean="0"/>
            <a:t>In Romeo and Juliet by William Shakespeare Romeo finds Juliet in a drugged state and he thinks she is dead</a:t>
          </a:r>
          <a:endParaRPr lang="ru-RU" dirty="0"/>
        </a:p>
      </dgm:t>
    </dgm:pt>
    <dgm:pt modelId="{028E954A-C263-4481-8E82-7DB4A1E4BD17}" type="parTrans" cxnId="{5AB8902B-AC78-4B75-ABFF-944472C6CE6D}">
      <dgm:prSet/>
      <dgm:spPr/>
      <dgm:t>
        <a:bodyPr/>
        <a:lstStyle/>
        <a:p>
          <a:endParaRPr lang="ru-RU"/>
        </a:p>
      </dgm:t>
    </dgm:pt>
    <dgm:pt modelId="{2416B644-7A99-4E82-A456-7566BA0AD27B}" type="sibTrans" cxnId="{5AB8902B-AC78-4B75-ABFF-944472C6CE6D}">
      <dgm:prSet/>
      <dgm:spPr/>
      <dgm:t>
        <a:bodyPr/>
        <a:lstStyle/>
        <a:p>
          <a:endParaRPr lang="ru-RU"/>
        </a:p>
      </dgm:t>
    </dgm:pt>
    <dgm:pt modelId="{B56C8C56-5254-41CB-A667-811EC997859C}">
      <dgm:prSet/>
      <dgm:spPr/>
      <dgm:t>
        <a:bodyPr/>
        <a:lstStyle/>
        <a:p>
          <a:r>
            <a:rPr lang="en-US" b="0" i="0" dirty="0" smtClean="0"/>
            <a:t>At a party a lady tells Winston </a:t>
          </a:r>
          <a:r>
            <a:rPr lang="en-US" b="0" i="0" dirty="0" err="1" smtClean="0"/>
            <a:t>Churchhill</a:t>
          </a:r>
          <a:r>
            <a:rPr lang="en-US" b="0" i="0" dirty="0" smtClean="0"/>
            <a:t> he is drunk to which </a:t>
          </a:r>
          <a:r>
            <a:rPr lang="en-US" b="0" i="0" dirty="0" err="1" smtClean="0"/>
            <a:t>Churchhill</a:t>
          </a:r>
          <a:r>
            <a:rPr lang="en-US" b="0" i="0" dirty="0" smtClean="0"/>
            <a:t> said "My dear, you are ugly...but tomorrow I shall be sober."</a:t>
          </a:r>
          <a:endParaRPr lang="ru-RU" dirty="0"/>
        </a:p>
      </dgm:t>
    </dgm:pt>
    <dgm:pt modelId="{195E3751-4764-45B3-B4E7-E88972B69AC6}" type="parTrans" cxnId="{8002AFA2-96FF-4089-ADCC-9FCFE6AFEE14}">
      <dgm:prSet/>
      <dgm:spPr/>
      <dgm:t>
        <a:bodyPr/>
        <a:lstStyle/>
        <a:p>
          <a:endParaRPr lang="ru-RU"/>
        </a:p>
      </dgm:t>
    </dgm:pt>
    <dgm:pt modelId="{D69AE333-21DA-4F38-8644-CF7CAC86BCC1}" type="sibTrans" cxnId="{8002AFA2-96FF-4089-ADCC-9FCFE6AFEE14}">
      <dgm:prSet/>
      <dgm:spPr/>
      <dgm:t>
        <a:bodyPr/>
        <a:lstStyle/>
        <a:p>
          <a:endParaRPr lang="ru-RU"/>
        </a:p>
      </dgm:t>
    </dgm:pt>
    <dgm:pt modelId="{91BE2233-3AB9-44E4-A60A-7E7651B6217A}">
      <dgm:prSet/>
      <dgm:spPr/>
      <dgm:t>
        <a:bodyPr/>
        <a:lstStyle/>
        <a:p>
          <a:pPr rtl="0"/>
          <a:r>
            <a:rPr lang="en-US" b="0" i="0" smtClean="0"/>
            <a:t>The </a:t>
          </a:r>
          <a:r>
            <a:rPr lang="en-US" b="0" i="0" u="sng" smtClean="0"/>
            <a:t>Pentagon</a:t>
          </a:r>
          <a:r>
            <a:rPr lang="en-US" b="0" i="0" smtClean="0"/>
            <a:t> will be revealing the decision later on in the morning.</a:t>
          </a:r>
          <a:endParaRPr lang="en-US" b="0" i="0"/>
        </a:p>
      </dgm:t>
    </dgm:pt>
    <dgm:pt modelId="{50946AC5-A3B8-4215-B1EA-D3B9D0BFC8D6}" type="parTrans" cxnId="{8F3E8577-3A15-41C2-AF5A-5BFB58BC9D5A}">
      <dgm:prSet/>
      <dgm:spPr/>
      <dgm:t>
        <a:bodyPr/>
        <a:lstStyle/>
        <a:p>
          <a:endParaRPr lang="ru-RU"/>
        </a:p>
      </dgm:t>
    </dgm:pt>
    <dgm:pt modelId="{CADB1DAA-026E-4132-B13D-BFD7B091541A}" type="sibTrans" cxnId="{8F3E8577-3A15-41C2-AF5A-5BFB58BC9D5A}">
      <dgm:prSet/>
      <dgm:spPr/>
      <dgm:t>
        <a:bodyPr/>
        <a:lstStyle/>
        <a:p>
          <a:endParaRPr lang="ru-RU"/>
        </a:p>
      </dgm:t>
    </dgm:pt>
    <dgm:pt modelId="{3E0AF95D-7A39-4CA3-919B-34BAB7260EAF}">
      <dgm:prSet/>
      <dgm:spPr/>
      <dgm:t>
        <a:bodyPr/>
        <a:lstStyle/>
        <a:p>
          <a:pPr rtl="0"/>
          <a:r>
            <a:rPr lang="en-US" b="0" i="0" smtClean="0"/>
            <a:t>The </a:t>
          </a:r>
          <a:r>
            <a:rPr lang="en-US" b="0" i="0" u="sng" smtClean="0"/>
            <a:t>restaurant</a:t>
          </a:r>
          <a:r>
            <a:rPr lang="en-US" b="0" i="0" smtClean="0"/>
            <a:t> has been acting quite rude lately.</a:t>
          </a:r>
          <a:endParaRPr lang="en-US" b="0" i="0"/>
        </a:p>
      </dgm:t>
    </dgm:pt>
    <dgm:pt modelId="{06BD7D39-F106-4DE2-99B2-380D7841E450}" type="parTrans" cxnId="{21C4187B-10E7-4D9C-87B7-BDEF10FF7F72}">
      <dgm:prSet/>
      <dgm:spPr/>
      <dgm:t>
        <a:bodyPr/>
        <a:lstStyle/>
        <a:p>
          <a:endParaRPr lang="ru-RU"/>
        </a:p>
      </dgm:t>
    </dgm:pt>
    <dgm:pt modelId="{7296CA35-029C-4FE9-9D03-6F85904173DE}" type="sibTrans" cxnId="{21C4187B-10E7-4D9C-87B7-BDEF10FF7F72}">
      <dgm:prSet/>
      <dgm:spPr/>
      <dgm:t>
        <a:bodyPr/>
        <a:lstStyle/>
        <a:p>
          <a:endParaRPr lang="ru-RU"/>
        </a:p>
      </dgm:t>
    </dgm:pt>
    <dgm:pt modelId="{CE958E1D-7F52-4DFF-B235-B060981774D8}">
      <dgm:prSet/>
      <dgm:spPr/>
      <dgm:t>
        <a:bodyPr/>
        <a:lstStyle/>
        <a:p>
          <a:pPr rtl="0"/>
          <a:r>
            <a:rPr lang="en-US" b="0" i="0" smtClean="0"/>
            <a:t>Learn how to use your </a:t>
          </a:r>
          <a:r>
            <a:rPr lang="en-US" b="0" i="0" u="sng" smtClean="0"/>
            <a:t>eyes</a:t>
          </a:r>
          <a:r>
            <a:rPr lang="en-US" b="0" i="0" smtClean="0"/>
            <a:t> properly!</a:t>
          </a:r>
          <a:endParaRPr lang="en-US" b="0" i="0"/>
        </a:p>
      </dgm:t>
    </dgm:pt>
    <dgm:pt modelId="{4DA894E3-3110-493C-811F-EA83F0494A77}" type="parTrans" cxnId="{753DF1F1-E7A4-4185-9E2F-4C3F47C0B651}">
      <dgm:prSet/>
      <dgm:spPr/>
      <dgm:t>
        <a:bodyPr/>
        <a:lstStyle/>
        <a:p>
          <a:endParaRPr lang="ru-RU"/>
        </a:p>
      </dgm:t>
    </dgm:pt>
    <dgm:pt modelId="{3C91EC69-0924-4516-A1C7-787D27CEC885}" type="sibTrans" cxnId="{753DF1F1-E7A4-4185-9E2F-4C3F47C0B651}">
      <dgm:prSet/>
      <dgm:spPr/>
      <dgm:t>
        <a:bodyPr/>
        <a:lstStyle/>
        <a:p>
          <a:endParaRPr lang="ru-RU"/>
        </a:p>
      </dgm:t>
    </dgm:pt>
    <dgm:pt modelId="{8306E62F-08C2-4E0C-A8E9-4B2230955DCF}">
      <dgm:prSet/>
      <dgm:spPr/>
      <dgm:t>
        <a:bodyPr/>
        <a:lstStyle/>
        <a:p>
          <a:pPr rtl="0"/>
          <a:r>
            <a:rPr lang="en-US" b="0" i="0" smtClean="0"/>
            <a:t>The </a:t>
          </a:r>
          <a:r>
            <a:rPr lang="en-US" b="0" i="0" u="sng" smtClean="0"/>
            <a:t>library</a:t>
          </a:r>
          <a:r>
            <a:rPr lang="en-US" b="0" i="0" smtClean="0"/>
            <a:t> has been very helpful to the students this morning.</a:t>
          </a:r>
          <a:endParaRPr lang="en-US" b="0" i="0"/>
        </a:p>
      </dgm:t>
    </dgm:pt>
    <dgm:pt modelId="{53C3FAC9-08D4-45BC-8FB1-8B4B2C5B7E51}" type="parTrans" cxnId="{7D3DCEF6-B06D-484F-B31D-236E09AFE823}">
      <dgm:prSet/>
      <dgm:spPr/>
      <dgm:t>
        <a:bodyPr/>
        <a:lstStyle/>
        <a:p>
          <a:endParaRPr lang="ru-RU"/>
        </a:p>
      </dgm:t>
    </dgm:pt>
    <dgm:pt modelId="{C1F1A5D0-BFBE-4928-A4A1-59D787F5CAE6}" type="sibTrans" cxnId="{7D3DCEF6-B06D-484F-B31D-236E09AFE823}">
      <dgm:prSet/>
      <dgm:spPr/>
      <dgm:t>
        <a:bodyPr/>
        <a:lstStyle/>
        <a:p>
          <a:endParaRPr lang="ru-RU"/>
        </a:p>
      </dgm:t>
    </dgm:pt>
    <dgm:pt modelId="{225C2213-BC16-4989-8D62-C36390F84B19}">
      <dgm:prSet/>
      <dgm:spPr/>
      <dgm:t>
        <a:bodyPr/>
        <a:lstStyle/>
        <a:p>
          <a:pPr rtl="0"/>
          <a:r>
            <a:rPr lang="en-US" b="0" i="0" smtClean="0"/>
            <a:t>That individual is quite the </a:t>
          </a:r>
          <a:r>
            <a:rPr lang="en-US" b="0" i="0" u="sng" smtClean="0"/>
            <a:t>silver fox</a:t>
          </a:r>
          <a:r>
            <a:rPr lang="en-US" b="0" i="0" smtClean="0"/>
            <a:t>.</a:t>
          </a:r>
          <a:endParaRPr lang="en-US" b="0" i="0"/>
        </a:p>
      </dgm:t>
    </dgm:pt>
    <dgm:pt modelId="{15D5FDF6-D10D-409A-85FF-4BB6B22AA407}" type="parTrans" cxnId="{B85DB124-37ED-4DFE-A8A9-61C54258D8E8}">
      <dgm:prSet/>
      <dgm:spPr/>
      <dgm:t>
        <a:bodyPr/>
        <a:lstStyle/>
        <a:p>
          <a:endParaRPr lang="ru-RU"/>
        </a:p>
      </dgm:t>
    </dgm:pt>
    <dgm:pt modelId="{CED7ADBB-C8F7-45CF-B952-C5BD1626411D}" type="sibTrans" cxnId="{B85DB124-37ED-4DFE-A8A9-61C54258D8E8}">
      <dgm:prSet/>
      <dgm:spPr/>
      <dgm:t>
        <a:bodyPr/>
        <a:lstStyle/>
        <a:p>
          <a:endParaRPr lang="ru-RU"/>
        </a:p>
      </dgm:t>
    </dgm:pt>
    <dgm:pt modelId="{F7E0ADFC-2BA6-4862-8E44-EF52F04B6204}">
      <dgm:prSet/>
      <dgm:spPr/>
      <dgm:t>
        <a:bodyPr/>
        <a:lstStyle/>
        <a:p>
          <a:pPr rtl="0"/>
          <a:r>
            <a:rPr lang="en-US" b="0" i="0" smtClean="0"/>
            <a:t>Can you please give me a </a:t>
          </a:r>
          <a:r>
            <a:rPr lang="en-US" b="0" i="0" u="sng" smtClean="0"/>
            <a:t>hand</a:t>
          </a:r>
          <a:r>
            <a:rPr lang="en-US" b="0" i="0" smtClean="0"/>
            <a:t> carrying this box up the stairs?</a:t>
          </a:r>
          <a:endParaRPr lang="en-US" b="0" i="0"/>
        </a:p>
      </dgm:t>
    </dgm:pt>
    <dgm:pt modelId="{4BE5901A-4AAA-4454-BF0F-7B9E7C4E48D1}" type="parTrans" cxnId="{B39DE5BE-7825-4773-ACF0-00355528AC29}">
      <dgm:prSet/>
      <dgm:spPr/>
      <dgm:t>
        <a:bodyPr/>
        <a:lstStyle/>
        <a:p>
          <a:endParaRPr lang="ru-RU"/>
        </a:p>
      </dgm:t>
    </dgm:pt>
    <dgm:pt modelId="{72A88B8D-513A-4A3F-8218-6DE09CEFA883}" type="sibTrans" cxnId="{B39DE5BE-7825-4773-ACF0-00355528AC29}">
      <dgm:prSet/>
      <dgm:spPr/>
      <dgm:t>
        <a:bodyPr/>
        <a:lstStyle/>
        <a:p>
          <a:endParaRPr lang="ru-RU"/>
        </a:p>
      </dgm:t>
    </dgm:pt>
    <dgm:pt modelId="{28DE8A72-8C37-4130-98F9-6DBFC5FBA0AA}">
      <dgm:prSet/>
      <dgm:spPr/>
      <dgm:t>
        <a:bodyPr/>
        <a:lstStyle/>
        <a:p>
          <a:pPr rtl="0"/>
          <a:r>
            <a:rPr lang="en-US" b="0" i="0" dirty="0" smtClean="0"/>
            <a:t>The </a:t>
          </a:r>
          <a:r>
            <a:rPr lang="en-US" b="0" i="0" u="sng" dirty="0" smtClean="0"/>
            <a:t>United States</a:t>
          </a:r>
          <a:r>
            <a:rPr lang="en-US" b="0" i="0" dirty="0" smtClean="0"/>
            <a:t> will be delivering the new product to us very soon.</a:t>
          </a:r>
          <a:endParaRPr lang="en-US" b="0" i="0" dirty="0"/>
        </a:p>
      </dgm:t>
    </dgm:pt>
    <dgm:pt modelId="{3ACA8700-264B-4F96-9C49-D2AF577989CB}" type="parTrans" cxnId="{07E3C14D-9E0B-4E2C-8B1F-AE744752078F}">
      <dgm:prSet/>
      <dgm:spPr/>
      <dgm:t>
        <a:bodyPr/>
        <a:lstStyle/>
        <a:p>
          <a:endParaRPr lang="ru-RU"/>
        </a:p>
      </dgm:t>
    </dgm:pt>
    <dgm:pt modelId="{F645D3D0-8748-45CA-9103-7B454B4924E9}" type="sibTrans" cxnId="{07E3C14D-9E0B-4E2C-8B1F-AE744752078F}">
      <dgm:prSet/>
      <dgm:spPr/>
      <dgm:t>
        <a:bodyPr/>
        <a:lstStyle/>
        <a:p>
          <a:endParaRPr lang="ru-RU"/>
        </a:p>
      </dgm:t>
    </dgm:pt>
    <dgm:pt modelId="{A9C2D102-E648-4E88-8F29-2CC9CE8953EF}">
      <dgm:prSet phldrT="[Текст]"/>
      <dgm:spPr/>
      <dgm:t>
        <a:bodyPr/>
        <a:lstStyle/>
        <a:p>
          <a:r>
            <a:rPr lang="en-US" b="0" i="0" smtClean="0"/>
            <a:t>The</a:t>
          </a:r>
          <a:r>
            <a:rPr lang="en-US" b="0" i="0" dirty="0" smtClean="0"/>
            <a:t> </a:t>
          </a:r>
          <a:r>
            <a:rPr lang="en-US" b="0" i="0" u="sng" dirty="0" smtClean="0"/>
            <a:t>cup</a:t>
          </a:r>
          <a:r>
            <a:rPr lang="en-US" b="0" i="0" dirty="0" smtClean="0"/>
            <a:t> is quite tasty.</a:t>
          </a:r>
          <a:endParaRPr lang="ru-RU" dirty="0"/>
        </a:p>
      </dgm:t>
    </dgm:pt>
    <dgm:pt modelId="{2D6E5751-B0E0-4B3E-941B-80B02CE797F9}" type="parTrans" cxnId="{70CE1D70-7421-483B-BE6B-C0A7E3E1E5AF}">
      <dgm:prSet/>
      <dgm:spPr/>
      <dgm:t>
        <a:bodyPr/>
        <a:lstStyle/>
        <a:p>
          <a:endParaRPr lang="ru-RU"/>
        </a:p>
      </dgm:t>
    </dgm:pt>
    <dgm:pt modelId="{E9EA4168-8256-4A3A-B098-A288E58C91B2}" type="sibTrans" cxnId="{70CE1D70-7421-483B-BE6B-C0A7E3E1E5AF}">
      <dgm:prSet/>
      <dgm:spPr/>
      <dgm:t>
        <a:bodyPr/>
        <a:lstStyle/>
        <a:p>
          <a:endParaRPr lang="ru-RU"/>
        </a:p>
      </dgm:t>
    </dgm:pt>
    <dgm:pt modelId="{6FFE661E-70E4-4C6D-8B4C-D8543B6B2563}">
      <dgm:prSet phldrT="[Текст]"/>
      <dgm:spPr/>
      <dgm:t>
        <a:bodyPr/>
        <a:lstStyle/>
        <a:p>
          <a:pPr rtl="0"/>
          <a:r>
            <a:rPr lang="en-US" b="0" i="0" dirty="0" smtClean="0"/>
            <a:t>Passed away instead of died</a:t>
          </a:r>
          <a:endParaRPr lang="ru-RU" dirty="0"/>
        </a:p>
      </dgm:t>
    </dgm:pt>
    <dgm:pt modelId="{68697E51-3445-43A2-9420-FE5220BDA6DA}" type="parTrans" cxnId="{29BFC526-5AE9-4A2D-8BC7-06DBD10E4227}">
      <dgm:prSet/>
      <dgm:spPr/>
      <dgm:t>
        <a:bodyPr/>
        <a:lstStyle/>
        <a:p>
          <a:endParaRPr lang="ru-RU"/>
        </a:p>
      </dgm:t>
    </dgm:pt>
    <dgm:pt modelId="{B9E5A63E-83C2-498B-A67E-3AD64DDC3A58}" type="sibTrans" cxnId="{29BFC526-5AE9-4A2D-8BC7-06DBD10E4227}">
      <dgm:prSet/>
      <dgm:spPr/>
      <dgm:t>
        <a:bodyPr/>
        <a:lstStyle/>
        <a:p>
          <a:endParaRPr lang="ru-RU"/>
        </a:p>
      </dgm:t>
    </dgm:pt>
    <dgm:pt modelId="{8DB74E81-797B-49A5-98C0-F060D07F31A0}">
      <dgm:prSet/>
      <dgm:spPr/>
      <dgm:t>
        <a:bodyPr/>
        <a:lstStyle/>
        <a:p>
          <a:pPr rtl="0"/>
          <a:r>
            <a:rPr lang="en-US" b="0" i="0" smtClean="0"/>
            <a:t>Correctional facility instead of jail</a:t>
          </a:r>
          <a:endParaRPr lang="en-US" b="0" i="0"/>
        </a:p>
      </dgm:t>
    </dgm:pt>
    <dgm:pt modelId="{738B653D-A363-41CB-AB3B-41089B819893}" type="parTrans" cxnId="{69CE4A35-8FAA-4E16-A29E-980B546A267F}">
      <dgm:prSet/>
      <dgm:spPr/>
      <dgm:t>
        <a:bodyPr/>
        <a:lstStyle/>
        <a:p>
          <a:endParaRPr lang="ru-RU"/>
        </a:p>
      </dgm:t>
    </dgm:pt>
    <dgm:pt modelId="{7299FF39-1492-416D-9667-87E782BC69E3}" type="sibTrans" cxnId="{69CE4A35-8FAA-4E16-A29E-980B546A267F}">
      <dgm:prSet/>
      <dgm:spPr/>
      <dgm:t>
        <a:bodyPr/>
        <a:lstStyle/>
        <a:p>
          <a:endParaRPr lang="ru-RU"/>
        </a:p>
      </dgm:t>
    </dgm:pt>
    <dgm:pt modelId="{6A55EB6A-5353-44F4-B8E8-79A1A7890FA9}">
      <dgm:prSet/>
      <dgm:spPr/>
      <dgm:t>
        <a:bodyPr/>
        <a:lstStyle/>
        <a:p>
          <a:pPr rtl="0"/>
          <a:r>
            <a:rPr lang="en-US" b="0" i="0" smtClean="0"/>
            <a:t>Departed instead of died</a:t>
          </a:r>
          <a:endParaRPr lang="en-US" b="0" i="0"/>
        </a:p>
      </dgm:t>
    </dgm:pt>
    <dgm:pt modelId="{BE656DF9-A3A6-4DE3-8E10-CF7731E07DDD}" type="parTrans" cxnId="{3E2876BD-BEFA-4C4A-9581-921BF9A60C1C}">
      <dgm:prSet/>
      <dgm:spPr/>
      <dgm:t>
        <a:bodyPr/>
        <a:lstStyle/>
        <a:p>
          <a:endParaRPr lang="ru-RU"/>
        </a:p>
      </dgm:t>
    </dgm:pt>
    <dgm:pt modelId="{8109678D-01B0-4D7B-9FAA-F707824704E3}" type="sibTrans" cxnId="{3E2876BD-BEFA-4C4A-9581-921BF9A60C1C}">
      <dgm:prSet/>
      <dgm:spPr/>
      <dgm:t>
        <a:bodyPr/>
        <a:lstStyle/>
        <a:p>
          <a:endParaRPr lang="ru-RU"/>
        </a:p>
      </dgm:t>
    </dgm:pt>
    <dgm:pt modelId="{779D81C0-63E9-4EAF-9CEB-31343D8E44DD}">
      <dgm:prSet/>
      <dgm:spPr/>
      <dgm:t>
        <a:bodyPr/>
        <a:lstStyle/>
        <a:p>
          <a:pPr rtl="0"/>
          <a:r>
            <a:rPr lang="en-US" b="0" i="0" dirty="0" smtClean="0"/>
            <a:t>Differently-abled instead of handicapped or disabled</a:t>
          </a:r>
          <a:endParaRPr lang="en-US" b="0" i="0" dirty="0"/>
        </a:p>
      </dgm:t>
    </dgm:pt>
    <dgm:pt modelId="{581FEC40-03A3-4A9D-B07C-C2CFF274B4FF}" type="parTrans" cxnId="{901B64B5-C0F0-421D-8D37-B99033217300}">
      <dgm:prSet/>
      <dgm:spPr/>
      <dgm:t>
        <a:bodyPr/>
        <a:lstStyle/>
        <a:p>
          <a:endParaRPr lang="ru-RU"/>
        </a:p>
      </dgm:t>
    </dgm:pt>
    <dgm:pt modelId="{DA7670F8-F585-4EE9-8598-ADD6FD5BFD31}" type="sibTrans" cxnId="{901B64B5-C0F0-421D-8D37-B99033217300}">
      <dgm:prSet/>
      <dgm:spPr/>
      <dgm:t>
        <a:bodyPr/>
        <a:lstStyle/>
        <a:p>
          <a:endParaRPr lang="ru-RU"/>
        </a:p>
      </dgm:t>
    </dgm:pt>
    <dgm:pt modelId="{49761E97-E2E4-418C-8CD0-9D4B58773D2E}">
      <dgm:prSet/>
      <dgm:spPr/>
      <dgm:t>
        <a:bodyPr/>
        <a:lstStyle/>
        <a:p>
          <a:pPr rtl="0"/>
          <a:r>
            <a:rPr lang="en-US" b="0" i="0" smtClean="0"/>
            <a:t>Economical with the truth instead of liar</a:t>
          </a:r>
          <a:endParaRPr lang="en-US" b="0" i="0"/>
        </a:p>
      </dgm:t>
    </dgm:pt>
    <dgm:pt modelId="{77B57FAB-CB95-45F0-8D47-19619FC0611A}" type="parTrans" cxnId="{A293F687-373C-4F57-86E0-0E48A9EBA1AA}">
      <dgm:prSet/>
      <dgm:spPr/>
      <dgm:t>
        <a:bodyPr/>
        <a:lstStyle/>
        <a:p>
          <a:endParaRPr lang="ru-RU"/>
        </a:p>
      </dgm:t>
    </dgm:pt>
    <dgm:pt modelId="{FB75A28F-D3BB-42C3-88E4-AD2F33862ED5}" type="sibTrans" cxnId="{A293F687-373C-4F57-86E0-0E48A9EBA1AA}">
      <dgm:prSet/>
      <dgm:spPr/>
      <dgm:t>
        <a:bodyPr/>
        <a:lstStyle/>
        <a:p>
          <a:endParaRPr lang="ru-RU"/>
        </a:p>
      </dgm:t>
    </dgm:pt>
    <dgm:pt modelId="{6E319A13-F7BC-4971-8715-9DFB9F3BC3C3}">
      <dgm:prSet/>
      <dgm:spPr/>
      <dgm:t>
        <a:bodyPr/>
        <a:lstStyle/>
        <a:p>
          <a:pPr rtl="0"/>
          <a:r>
            <a:rPr lang="en-US" b="0" i="0" smtClean="0"/>
            <a:t>Powder your nose instead of use the rest room</a:t>
          </a:r>
          <a:endParaRPr lang="en-US" b="0" i="0"/>
        </a:p>
      </dgm:t>
    </dgm:pt>
    <dgm:pt modelId="{532CA697-22C9-49CA-A4B4-4BFA1797A64F}" type="parTrans" cxnId="{A5716CF5-41AB-42A1-A403-3F978D552DF8}">
      <dgm:prSet/>
      <dgm:spPr/>
      <dgm:t>
        <a:bodyPr/>
        <a:lstStyle/>
        <a:p>
          <a:endParaRPr lang="ru-RU"/>
        </a:p>
      </dgm:t>
    </dgm:pt>
    <dgm:pt modelId="{949BD98F-27C9-4FD1-AA9A-3F8F21E85198}" type="sibTrans" cxnId="{A5716CF5-41AB-42A1-A403-3F978D552DF8}">
      <dgm:prSet/>
      <dgm:spPr/>
      <dgm:t>
        <a:bodyPr/>
        <a:lstStyle/>
        <a:p>
          <a:endParaRPr lang="ru-RU"/>
        </a:p>
      </dgm:t>
    </dgm:pt>
    <dgm:pt modelId="{1330868D-07E9-44F1-AAAC-2887C18B7B91}">
      <dgm:prSet/>
      <dgm:spPr/>
      <dgm:t>
        <a:bodyPr/>
        <a:lstStyle/>
        <a:p>
          <a:pPr rtl="0"/>
          <a:r>
            <a:rPr lang="en-US" b="0" i="0" dirty="0" smtClean="0"/>
            <a:t>The birds and the bees instead of sex</a:t>
          </a:r>
          <a:endParaRPr lang="en-US" b="0" i="0" dirty="0"/>
        </a:p>
      </dgm:t>
    </dgm:pt>
    <dgm:pt modelId="{EC7C8F17-3E4F-4FC3-B437-CE3C88875B94}" type="parTrans" cxnId="{575DB8D9-1142-462E-B2A2-0C973FB2308F}">
      <dgm:prSet/>
      <dgm:spPr/>
      <dgm:t>
        <a:bodyPr/>
        <a:lstStyle/>
        <a:p>
          <a:endParaRPr lang="ru-RU"/>
        </a:p>
      </dgm:t>
    </dgm:pt>
    <dgm:pt modelId="{E1CED54F-2FDB-4F9D-84DF-7B01D33BAE0D}" type="sibTrans" cxnId="{575DB8D9-1142-462E-B2A2-0C973FB2308F}">
      <dgm:prSet/>
      <dgm:spPr/>
      <dgm:t>
        <a:bodyPr/>
        <a:lstStyle/>
        <a:p>
          <a:endParaRPr lang="ru-RU"/>
        </a:p>
      </dgm:t>
    </dgm:pt>
    <dgm:pt modelId="{2F4D2E93-1585-4B20-8DB1-736E3DA79737}">
      <dgm:prSet/>
      <dgm:spPr/>
      <dgm:t>
        <a:bodyPr/>
        <a:lstStyle/>
        <a:p>
          <a:pPr rtl="0"/>
          <a:r>
            <a:rPr lang="en-US" b="0" i="0" smtClean="0"/>
            <a:t>Break </a:t>
          </a:r>
          <a:r>
            <a:rPr lang="en-US" b="0" i="0" dirty="0" smtClean="0"/>
            <a:t>wind instead of pass gas</a:t>
          </a:r>
          <a:endParaRPr lang="en-US" b="0" i="0" dirty="0"/>
        </a:p>
      </dgm:t>
    </dgm:pt>
    <dgm:pt modelId="{F59C1C98-13A8-4D1A-815C-2AA24AE50EA0}" type="parTrans" cxnId="{710F251A-F22E-422F-A24F-124F56F1AF7B}">
      <dgm:prSet/>
      <dgm:spPr/>
      <dgm:t>
        <a:bodyPr/>
        <a:lstStyle/>
        <a:p>
          <a:endParaRPr lang="ru-RU"/>
        </a:p>
      </dgm:t>
    </dgm:pt>
    <dgm:pt modelId="{68322542-38C4-41D6-9D4E-3D6D6EF88243}" type="sibTrans" cxnId="{710F251A-F22E-422F-A24F-124F56F1AF7B}">
      <dgm:prSet/>
      <dgm:spPr/>
      <dgm:t>
        <a:bodyPr/>
        <a:lstStyle/>
        <a:p>
          <a:endParaRPr lang="ru-RU"/>
        </a:p>
      </dgm:t>
    </dgm:pt>
    <dgm:pt modelId="{DC77DCE1-5736-4999-BA95-BBA4C766E0DD}">
      <dgm:prSet/>
      <dgm:spPr/>
      <dgm:t>
        <a:bodyPr/>
        <a:lstStyle/>
        <a:p>
          <a:pPr rtl="0"/>
          <a:r>
            <a:rPr lang="en-US" b="0" i="0" dirty="0" smtClean="0"/>
            <a:t>Bit the big one instead of died</a:t>
          </a:r>
          <a:endParaRPr lang="en-US" b="0" i="0" dirty="0"/>
        </a:p>
      </dgm:t>
    </dgm:pt>
    <dgm:pt modelId="{2F59A2DE-AB2D-4972-8C68-84FDBFFC28D2}" type="parTrans" cxnId="{882CD864-60FE-44C6-9515-BE99C02ADE43}">
      <dgm:prSet/>
      <dgm:spPr/>
      <dgm:t>
        <a:bodyPr/>
        <a:lstStyle/>
        <a:p>
          <a:endParaRPr lang="ru-RU"/>
        </a:p>
      </dgm:t>
    </dgm:pt>
    <dgm:pt modelId="{48F4FC55-FCBA-452D-BA67-7CBD75BFC0A5}" type="sibTrans" cxnId="{882CD864-60FE-44C6-9515-BE99C02ADE43}">
      <dgm:prSet/>
      <dgm:spPr/>
      <dgm:t>
        <a:bodyPr/>
        <a:lstStyle/>
        <a:p>
          <a:endParaRPr lang="ru-RU"/>
        </a:p>
      </dgm:t>
    </dgm:pt>
    <dgm:pt modelId="{033836C7-8601-4EC1-9B1F-A7A2D6CAE3AC}">
      <dgm:prSet/>
      <dgm:spPr/>
      <dgm:t>
        <a:bodyPr/>
        <a:lstStyle/>
        <a:p>
          <a:pPr rtl="0"/>
          <a:r>
            <a:rPr lang="en-US" b="0" i="0" smtClean="0"/>
            <a:t>Bit the farm instead of died</a:t>
          </a:r>
          <a:endParaRPr lang="en-US" b="0" i="0"/>
        </a:p>
      </dgm:t>
    </dgm:pt>
    <dgm:pt modelId="{F73793B1-5755-4C65-85B2-05667F407EF1}" type="parTrans" cxnId="{6E2AE5BB-971F-4D6A-A958-88A078194907}">
      <dgm:prSet/>
      <dgm:spPr/>
      <dgm:t>
        <a:bodyPr/>
        <a:lstStyle/>
        <a:p>
          <a:endParaRPr lang="ru-RU"/>
        </a:p>
      </dgm:t>
    </dgm:pt>
    <dgm:pt modelId="{69DE13F9-D612-4C42-8D5D-AD7A4E13D3DC}" type="sibTrans" cxnId="{6E2AE5BB-971F-4D6A-A958-88A078194907}">
      <dgm:prSet/>
      <dgm:spPr/>
      <dgm:t>
        <a:bodyPr/>
        <a:lstStyle/>
        <a:p>
          <a:endParaRPr lang="ru-RU"/>
        </a:p>
      </dgm:t>
    </dgm:pt>
    <dgm:pt modelId="{49ED5247-A92B-4391-8BAE-741214B74812}">
      <dgm:prSet/>
      <dgm:spPr/>
      <dgm:t>
        <a:bodyPr/>
        <a:lstStyle/>
        <a:p>
          <a:pPr rtl="0"/>
          <a:r>
            <a:rPr lang="en-US" b="0" i="0" smtClean="0"/>
            <a:t>Cement shoes instead of dead</a:t>
          </a:r>
          <a:endParaRPr lang="en-US" b="0" i="0"/>
        </a:p>
      </dgm:t>
    </dgm:pt>
    <dgm:pt modelId="{FA62536A-3210-4A95-92E4-9C9104D17116}" type="parTrans" cxnId="{660FBFB1-9497-47EE-89FB-EE8003AE527C}">
      <dgm:prSet/>
      <dgm:spPr/>
      <dgm:t>
        <a:bodyPr/>
        <a:lstStyle/>
        <a:p>
          <a:endParaRPr lang="ru-RU"/>
        </a:p>
      </dgm:t>
    </dgm:pt>
    <dgm:pt modelId="{10381B7B-B326-4816-A913-8D3DAC792462}" type="sibTrans" cxnId="{660FBFB1-9497-47EE-89FB-EE8003AE527C}">
      <dgm:prSet/>
      <dgm:spPr/>
      <dgm:t>
        <a:bodyPr/>
        <a:lstStyle/>
        <a:p>
          <a:endParaRPr lang="ru-RU"/>
        </a:p>
      </dgm:t>
    </dgm:pt>
    <dgm:pt modelId="{C9AB3324-5942-4F37-9C90-23F71B08CA62}">
      <dgm:prSet/>
      <dgm:spPr/>
      <dgm:t>
        <a:bodyPr/>
        <a:lstStyle/>
        <a:p>
          <a:pPr rtl="0"/>
          <a:r>
            <a:rPr lang="en-US" b="0" i="0" smtClean="0"/>
            <a:t>Bit the dust instead of died</a:t>
          </a:r>
          <a:endParaRPr lang="en-US" b="0" i="0"/>
        </a:p>
      </dgm:t>
    </dgm:pt>
    <dgm:pt modelId="{1E472F55-E59B-4D37-9112-689B78B76DCD}" type="parTrans" cxnId="{CB2F9F1D-7915-49A0-8CF0-DC80E1E45026}">
      <dgm:prSet/>
      <dgm:spPr/>
      <dgm:t>
        <a:bodyPr/>
        <a:lstStyle/>
        <a:p>
          <a:endParaRPr lang="ru-RU"/>
        </a:p>
      </dgm:t>
    </dgm:pt>
    <dgm:pt modelId="{7CC2B4F4-0FE0-4867-9C02-0E8531903EFA}" type="sibTrans" cxnId="{CB2F9F1D-7915-49A0-8CF0-DC80E1E45026}">
      <dgm:prSet/>
      <dgm:spPr/>
      <dgm:t>
        <a:bodyPr/>
        <a:lstStyle/>
        <a:p>
          <a:endParaRPr lang="ru-RU"/>
        </a:p>
      </dgm:t>
    </dgm:pt>
    <dgm:pt modelId="{E21EA815-D3A3-4A86-B235-A9E0637AD200}">
      <dgm:prSet/>
      <dgm:spPr/>
      <dgm:t>
        <a:bodyPr/>
        <a:lstStyle/>
        <a:p>
          <a:pPr rtl="0"/>
          <a:r>
            <a:rPr lang="en-US" b="0" i="0" dirty="0" smtClean="0"/>
            <a:t>I have a million things to do.</a:t>
          </a:r>
          <a:endParaRPr lang="en-US" dirty="0"/>
        </a:p>
      </dgm:t>
    </dgm:pt>
    <dgm:pt modelId="{06A3E393-51CF-4FEE-83F3-5013A2F93EA9}" type="parTrans" cxnId="{93EABF08-2F5D-4C7F-9DE3-731562B32004}">
      <dgm:prSet/>
      <dgm:spPr/>
      <dgm:t>
        <a:bodyPr/>
        <a:lstStyle/>
        <a:p>
          <a:endParaRPr lang="ru-RU"/>
        </a:p>
      </dgm:t>
    </dgm:pt>
    <dgm:pt modelId="{48B516DE-D9F6-477F-A7DB-EC51DE4BD9E2}" type="sibTrans" cxnId="{93EABF08-2F5D-4C7F-9DE3-731562B32004}">
      <dgm:prSet/>
      <dgm:spPr/>
      <dgm:t>
        <a:bodyPr/>
        <a:lstStyle/>
        <a:p>
          <a:endParaRPr lang="ru-RU"/>
        </a:p>
      </dgm:t>
    </dgm:pt>
    <dgm:pt modelId="{28038558-3950-42F6-BAC8-260DEEBBE704}">
      <dgm:prSet/>
      <dgm:spPr/>
      <dgm:t>
        <a:bodyPr/>
        <a:lstStyle/>
        <a:p>
          <a:pPr rtl="0"/>
          <a:r>
            <a:rPr lang="en-US" b="0" i="0" smtClean="0"/>
            <a:t>I had to walk 15 miles to school in the snow, uphill.</a:t>
          </a:r>
          <a:endParaRPr lang="en-US" b="0" i="0"/>
        </a:p>
      </dgm:t>
    </dgm:pt>
    <dgm:pt modelId="{2168D236-4C91-470B-862D-BB4F2A9D8F95}" type="parTrans" cxnId="{9C6E4A61-ADEE-4CDB-B386-EEDE3BF1496C}">
      <dgm:prSet/>
      <dgm:spPr/>
      <dgm:t>
        <a:bodyPr/>
        <a:lstStyle/>
        <a:p>
          <a:endParaRPr lang="ru-RU"/>
        </a:p>
      </dgm:t>
    </dgm:pt>
    <dgm:pt modelId="{9FFFA8F8-FB73-4DAB-BD29-61B0298693FF}" type="sibTrans" cxnId="{9C6E4A61-ADEE-4CDB-B386-EEDE3BF1496C}">
      <dgm:prSet/>
      <dgm:spPr/>
      <dgm:t>
        <a:bodyPr/>
        <a:lstStyle/>
        <a:p>
          <a:endParaRPr lang="ru-RU"/>
        </a:p>
      </dgm:t>
    </dgm:pt>
    <dgm:pt modelId="{631137AA-470A-4E3F-8134-3106F8458B64}">
      <dgm:prSet/>
      <dgm:spPr/>
      <dgm:t>
        <a:bodyPr/>
        <a:lstStyle/>
        <a:p>
          <a:pPr rtl="0"/>
          <a:r>
            <a:rPr lang="en-US" b="0" i="0" smtClean="0"/>
            <a:t>I had a ton of homework.</a:t>
          </a:r>
          <a:endParaRPr lang="en-US" b="0" i="0"/>
        </a:p>
      </dgm:t>
    </dgm:pt>
    <dgm:pt modelId="{5FF9F67B-C2E0-4F6D-BF30-4A1BD142B83D}" type="parTrans" cxnId="{57991291-C84E-4F35-9F0E-491AF7282FE2}">
      <dgm:prSet/>
      <dgm:spPr/>
      <dgm:t>
        <a:bodyPr/>
        <a:lstStyle/>
        <a:p>
          <a:endParaRPr lang="ru-RU"/>
        </a:p>
      </dgm:t>
    </dgm:pt>
    <dgm:pt modelId="{B7BC47C5-0957-42CE-ADEA-495937B8C6C4}" type="sibTrans" cxnId="{57991291-C84E-4F35-9F0E-491AF7282FE2}">
      <dgm:prSet/>
      <dgm:spPr/>
      <dgm:t>
        <a:bodyPr/>
        <a:lstStyle/>
        <a:p>
          <a:endParaRPr lang="ru-RU"/>
        </a:p>
      </dgm:t>
    </dgm:pt>
    <dgm:pt modelId="{F5AC21B6-9E8D-4F0F-9639-F1553E4B78A4}">
      <dgm:prSet/>
      <dgm:spPr/>
      <dgm:t>
        <a:bodyPr/>
        <a:lstStyle/>
        <a:p>
          <a:pPr rtl="0"/>
          <a:r>
            <a:rPr lang="en-US" b="0" i="0" smtClean="0"/>
            <a:t>If I can’t buy that new game, I will die.</a:t>
          </a:r>
          <a:endParaRPr lang="en-US" b="0" i="0"/>
        </a:p>
      </dgm:t>
    </dgm:pt>
    <dgm:pt modelId="{E5305112-529B-4E5A-AB0F-E6177BDCFBFA}" type="parTrans" cxnId="{EA848047-869F-41CC-922A-CD2133D8D16E}">
      <dgm:prSet/>
      <dgm:spPr/>
      <dgm:t>
        <a:bodyPr/>
        <a:lstStyle/>
        <a:p>
          <a:endParaRPr lang="ru-RU"/>
        </a:p>
      </dgm:t>
    </dgm:pt>
    <dgm:pt modelId="{A54471B9-10AD-4E1C-B0F4-C15E366275CB}" type="sibTrans" cxnId="{EA848047-869F-41CC-922A-CD2133D8D16E}">
      <dgm:prSet/>
      <dgm:spPr/>
      <dgm:t>
        <a:bodyPr/>
        <a:lstStyle/>
        <a:p>
          <a:endParaRPr lang="ru-RU"/>
        </a:p>
      </dgm:t>
    </dgm:pt>
    <dgm:pt modelId="{8AFB3EB7-243D-4B78-A994-B188AB8C4475}">
      <dgm:prSet/>
      <dgm:spPr/>
      <dgm:t>
        <a:bodyPr/>
        <a:lstStyle/>
        <a:p>
          <a:pPr rtl="0"/>
          <a:r>
            <a:rPr lang="en-US" b="0" i="0" smtClean="0"/>
            <a:t>He is as skinny as a toothpick.</a:t>
          </a:r>
          <a:endParaRPr lang="en-US" b="0" i="0"/>
        </a:p>
      </dgm:t>
    </dgm:pt>
    <dgm:pt modelId="{AD1150D0-4336-4E04-A1A9-9228B8130686}" type="parTrans" cxnId="{BFE0D8A0-C16B-4EA2-A767-1DD51270EEEC}">
      <dgm:prSet/>
      <dgm:spPr/>
      <dgm:t>
        <a:bodyPr/>
        <a:lstStyle/>
        <a:p>
          <a:endParaRPr lang="ru-RU"/>
        </a:p>
      </dgm:t>
    </dgm:pt>
    <dgm:pt modelId="{D2783301-E154-486F-9E66-B02423E64661}" type="sibTrans" cxnId="{BFE0D8A0-C16B-4EA2-A767-1DD51270EEEC}">
      <dgm:prSet/>
      <dgm:spPr/>
      <dgm:t>
        <a:bodyPr/>
        <a:lstStyle/>
        <a:p>
          <a:endParaRPr lang="ru-RU"/>
        </a:p>
      </dgm:t>
    </dgm:pt>
    <dgm:pt modelId="{6EC02651-827E-47FB-8235-2928C077825B}">
      <dgm:prSet/>
      <dgm:spPr/>
      <dgm:t>
        <a:bodyPr/>
        <a:lstStyle/>
        <a:p>
          <a:pPr rtl="0"/>
          <a:r>
            <a:rPr lang="en-US" b="0" i="0" dirty="0" smtClean="0"/>
            <a:t>“Well now, one winter it was so cold that all the geese flew backward and all the fish moved south and even the snow turned blue. Late at night, it got so frigid that all spoken words froze solid afore they could be heard. People had to wait until sunup to find out what folks were talking about the night before.”</a:t>
          </a:r>
          <a:endParaRPr lang="en-US" b="0" i="0" dirty="0"/>
        </a:p>
      </dgm:t>
    </dgm:pt>
    <dgm:pt modelId="{0704CBF2-D5B7-44F3-A83A-AAEDF528370E}" type="parTrans" cxnId="{B9687C44-4159-4875-851A-6A5D20F8DBC4}">
      <dgm:prSet/>
      <dgm:spPr/>
      <dgm:t>
        <a:bodyPr/>
        <a:lstStyle/>
        <a:p>
          <a:endParaRPr lang="ru-RU"/>
        </a:p>
      </dgm:t>
    </dgm:pt>
    <dgm:pt modelId="{47D25ED6-2F3E-49B0-84C3-75942FD9DB5F}" type="sibTrans" cxnId="{B9687C44-4159-4875-851A-6A5D20F8DBC4}">
      <dgm:prSet/>
      <dgm:spPr/>
      <dgm:t>
        <a:bodyPr/>
        <a:lstStyle/>
        <a:p>
          <a:endParaRPr lang="ru-RU"/>
        </a:p>
      </dgm:t>
    </dgm:pt>
    <dgm:pt modelId="{934604A0-4006-473A-9D89-3A244570D918}" type="pres">
      <dgm:prSet presAssocID="{3724456D-7DD8-42DB-B71E-61F5486C5C87}" presName="Name0" presStyleCnt="0">
        <dgm:presLayoutVars>
          <dgm:dir/>
          <dgm:animLvl val="lvl"/>
          <dgm:resizeHandles val="exact"/>
        </dgm:presLayoutVars>
      </dgm:prSet>
      <dgm:spPr/>
    </dgm:pt>
    <dgm:pt modelId="{A6F47013-0DDE-4231-9838-DECC4D3C2F32}" type="pres">
      <dgm:prSet presAssocID="{DE1448EC-4D92-4EFC-95B5-BDF80C48EAF0}" presName="composite" presStyleCnt="0"/>
      <dgm:spPr/>
    </dgm:pt>
    <dgm:pt modelId="{41F8FBFA-E62F-4522-A52D-11E7A3A90045}" type="pres">
      <dgm:prSet presAssocID="{DE1448EC-4D92-4EFC-95B5-BDF80C48EAF0}" presName="parTx" presStyleLbl="alignNode1" presStyleIdx="0" presStyleCnt="6" custScaleY="133337" custLinFactNeighborX="-188" custLinFactNeighborY="11901">
        <dgm:presLayoutVars>
          <dgm:chMax val="0"/>
          <dgm:chPref val="0"/>
          <dgm:bulletEnabled val="1"/>
        </dgm:presLayoutVars>
      </dgm:prSet>
      <dgm:spPr/>
      <dgm:t>
        <a:bodyPr/>
        <a:lstStyle/>
        <a:p>
          <a:endParaRPr lang="ru-RU"/>
        </a:p>
      </dgm:t>
    </dgm:pt>
    <dgm:pt modelId="{78805D6A-868E-4EAA-A143-F1CD92449229}" type="pres">
      <dgm:prSet presAssocID="{DE1448EC-4D92-4EFC-95B5-BDF80C48EAF0}" presName="desTx" presStyleLbl="alignAccFollowNode1" presStyleIdx="0" presStyleCnt="6" custScaleY="96393">
        <dgm:presLayoutVars>
          <dgm:bulletEnabled val="1"/>
        </dgm:presLayoutVars>
      </dgm:prSet>
      <dgm:spPr/>
      <dgm:t>
        <a:bodyPr/>
        <a:lstStyle/>
        <a:p>
          <a:endParaRPr lang="ru-RU"/>
        </a:p>
      </dgm:t>
    </dgm:pt>
    <dgm:pt modelId="{3143E3EB-C643-409D-9932-6CF2215AE9E2}" type="pres">
      <dgm:prSet presAssocID="{2875EBEE-766B-4240-98BE-53E2B5519446}" presName="space" presStyleCnt="0"/>
      <dgm:spPr/>
    </dgm:pt>
    <dgm:pt modelId="{95178814-078C-442C-BF46-3E042C86E64E}" type="pres">
      <dgm:prSet presAssocID="{7783FB76-10CB-41B1-8E12-8BFF75D5DD77}" presName="composite" presStyleCnt="0"/>
      <dgm:spPr/>
    </dgm:pt>
    <dgm:pt modelId="{2971C9EA-106C-4519-8615-EB089EF9D660}" type="pres">
      <dgm:prSet presAssocID="{7783FB76-10CB-41B1-8E12-8BFF75D5DD77}" presName="parTx" presStyleLbl="alignNode1" presStyleIdx="1" presStyleCnt="6">
        <dgm:presLayoutVars>
          <dgm:chMax val="0"/>
          <dgm:chPref val="0"/>
          <dgm:bulletEnabled val="1"/>
        </dgm:presLayoutVars>
      </dgm:prSet>
      <dgm:spPr/>
      <dgm:t>
        <a:bodyPr/>
        <a:lstStyle/>
        <a:p>
          <a:endParaRPr lang="ru-RU"/>
        </a:p>
      </dgm:t>
    </dgm:pt>
    <dgm:pt modelId="{8EFF4DAE-E78F-47F6-8D10-9B3DDC031202}" type="pres">
      <dgm:prSet presAssocID="{7783FB76-10CB-41B1-8E12-8BFF75D5DD77}" presName="desTx" presStyleLbl="alignAccFollowNode1" presStyleIdx="1" presStyleCnt="6">
        <dgm:presLayoutVars>
          <dgm:bulletEnabled val="1"/>
        </dgm:presLayoutVars>
      </dgm:prSet>
      <dgm:spPr/>
      <dgm:t>
        <a:bodyPr/>
        <a:lstStyle/>
        <a:p>
          <a:endParaRPr lang="ru-RU"/>
        </a:p>
      </dgm:t>
    </dgm:pt>
    <dgm:pt modelId="{EAF2C9DE-E2D8-4F55-A4C7-93BDA81C7717}" type="pres">
      <dgm:prSet presAssocID="{4EB6786F-6C00-4754-B708-8AF2F66F6684}" presName="space" presStyleCnt="0"/>
      <dgm:spPr/>
    </dgm:pt>
    <dgm:pt modelId="{B6C3F7A2-F2E6-40CF-84EB-23BABE2C43BA}" type="pres">
      <dgm:prSet presAssocID="{69F8D128-0E9C-4C69-91F5-8970C867A989}" presName="composite" presStyleCnt="0"/>
      <dgm:spPr/>
    </dgm:pt>
    <dgm:pt modelId="{D11D7C8B-93BE-44BD-92CD-500B5A25240B}" type="pres">
      <dgm:prSet presAssocID="{69F8D128-0E9C-4C69-91F5-8970C867A989}" presName="parTx" presStyleLbl="alignNode1" presStyleIdx="2" presStyleCnt="6">
        <dgm:presLayoutVars>
          <dgm:chMax val="0"/>
          <dgm:chPref val="0"/>
          <dgm:bulletEnabled val="1"/>
        </dgm:presLayoutVars>
      </dgm:prSet>
      <dgm:spPr/>
      <dgm:t>
        <a:bodyPr/>
        <a:lstStyle/>
        <a:p>
          <a:endParaRPr lang="ru-RU"/>
        </a:p>
      </dgm:t>
    </dgm:pt>
    <dgm:pt modelId="{150B1B93-422D-4203-BE81-4C99C1C5F276}" type="pres">
      <dgm:prSet presAssocID="{69F8D128-0E9C-4C69-91F5-8970C867A989}" presName="desTx" presStyleLbl="alignAccFollowNode1" presStyleIdx="2" presStyleCnt="6">
        <dgm:presLayoutVars>
          <dgm:bulletEnabled val="1"/>
        </dgm:presLayoutVars>
      </dgm:prSet>
      <dgm:spPr/>
      <dgm:t>
        <a:bodyPr/>
        <a:lstStyle/>
        <a:p>
          <a:endParaRPr lang="ru-RU"/>
        </a:p>
      </dgm:t>
    </dgm:pt>
    <dgm:pt modelId="{4E7F3BF0-7092-442E-A5DF-708A77BFAFE3}" type="pres">
      <dgm:prSet presAssocID="{E4625963-8A56-4F25-AB45-2A982284BC70}" presName="space" presStyleCnt="0"/>
      <dgm:spPr/>
    </dgm:pt>
    <dgm:pt modelId="{A9D34887-1BFE-45AF-83BB-C728CC0338FB}" type="pres">
      <dgm:prSet presAssocID="{A69AFC0B-75AF-4488-8F5E-098BC451BD09}" presName="composite" presStyleCnt="0"/>
      <dgm:spPr/>
    </dgm:pt>
    <dgm:pt modelId="{ED808AD3-1FAE-4346-8805-5C61384A61C2}" type="pres">
      <dgm:prSet presAssocID="{A69AFC0B-75AF-4488-8F5E-098BC451BD09}" presName="parTx" presStyleLbl="alignNode1" presStyleIdx="3" presStyleCnt="6">
        <dgm:presLayoutVars>
          <dgm:chMax val="0"/>
          <dgm:chPref val="0"/>
          <dgm:bulletEnabled val="1"/>
        </dgm:presLayoutVars>
      </dgm:prSet>
      <dgm:spPr/>
      <dgm:t>
        <a:bodyPr/>
        <a:lstStyle/>
        <a:p>
          <a:endParaRPr lang="ru-RU"/>
        </a:p>
      </dgm:t>
    </dgm:pt>
    <dgm:pt modelId="{F259CFA5-90EE-4DDE-8ABE-E820F4D8C91E}" type="pres">
      <dgm:prSet presAssocID="{A69AFC0B-75AF-4488-8F5E-098BC451BD09}" presName="desTx" presStyleLbl="alignAccFollowNode1" presStyleIdx="3" presStyleCnt="6">
        <dgm:presLayoutVars>
          <dgm:bulletEnabled val="1"/>
        </dgm:presLayoutVars>
      </dgm:prSet>
      <dgm:spPr/>
      <dgm:t>
        <a:bodyPr/>
        <a:lstStyle/>
        <a:p>
          <a:endParaRPr lang="ru-RU"/>
        </a:p>
      </dgm:t>
    </dgm:pt>
    <dgm:pt modelId="{0B3FF5B9-6904-4816-AFC2-A094761CD7BE}" type="pres">
      <dgm:prSet presAssocID="{1992EDAF-5298-403A-859A-43FBECBE8F82}" presName="space" presStyleCnt="0"/>
      <dgm:spPr/>
    </dgm:pt>
    <dgm:pt modelId="{18C15074-9B3F-45BA-B3AD-24A7C453CA65}" type="pres">
      <dgm:prSet presAssocID="{FFEC7E3C-C108-4742-80B0-BD9BE70C242F}" presName="composite" presStyleCnt="0"/>
      <dgm:spPr/>
    </dgm:pt>
    <dgm:pt modelId="{CA039235-8A90-4D53-8E1D-BA9200683F27}" type="pres">
      <dgm:prSet presAssocID="{FFEC7E3C-C108-4742-80B0-BD9BE70C242F}" presName="parTx" presStyleLbl="alignNode1" presStyleIdx="4" presStyleCnt="6">
        <dgm:presLayoutVars>
          <dgm:chMax val="0"/>
          <dgm:chPref val="0"/>
          <dgm:bulletEnabled val="1"/>
        </dgm:presLayoutVars>
      </dgm:prSet>
      <dgm:spPr/>
    </dgm:pt>
    <dgm:pt modelId="{278B71ED-4EF6-409B-992C-EE847D565DD2}" type="pres">
      <dgm:prSet presAssocID="{FFEC7E3C-C108-4742-80B0-BD9BE70C242F}" presName="desTx" presStyleLbl="alignAccFollowNode1" presStyleIdx="4" presStyleCnt="6">
        <dgm:presLayoutVars>
          <dgm:bulletEnabled val="1"/>
        </dgm:presLayoutVars>
      </dgm:prSet>
      <dgm:spPr/>
      <dgm:t>
        <a:bodyPr/>
        <a:lstStyle/>
        <a:p>
          <a:endParaRPr lang="ru-RU"/>
        </a:p>
      </dgm:t>
    </dgm:pt>
    <dgm:pt modelId="{409C45A9-798D-49B9-BC7B-46361615B5BC}" type="pres">
      <dgm:prSet presAssocID="{67F03147-4CC5-418B-A752-1D3D41835EA9}" presName="space" presStyleCnt="0"/>
      <dgm:spPr/>
    </dgm:pt>
    <dgm:pt modelId="{04FF8191-EA2B-4F7A-994B-AED17CCA6A4D}" type="pres">
      <dgm:prSet presAssocID="{436024D6-764E-475D-8D7F-9CCB87C724E5}" presName="composite" presStyleCnt="0"/>
      <dgm:spPr/>
    </dgm:pt>
    <dgm:pt modelId="{285D3E64-748A-4DC7-98F5-083F965D315B}" type="pres">
      <dgm:prSet presAssocID="{436024D6-764E-475D-8D7F-9CCB87C724E5}" presName="parTx" presStyleLbl="alignNode1" presStyleIdx="5" presStyleCnt="6">
        <dgm:presLayoutVars>
          <dgm:chMax val="0"/>
          <dgm:chPref val="0"/>
          <dgm:bulletEnabled val="1"/>
        </dgm:presLayoutVars>
      </dgm:prSet>
      <dgm:spPr/>
      <dgm:t>
        <a:bodyPr/>
        <a:lstStyle/>
        <a:p>
          <a:endParaRPr lang="ru-RU"/>
        </a:p>
      </dgm:t>
    </dgm:pt>
    <dgm:pt modelId="{15BFAC8E-252E-4B39-A333-264E43A62DFF}" type="pres">
      <dgm:prSet presAssocID="{436024D6-764E-475D-8D7F-9CCB87C724E5}" presName="desTx" presStyleLbl="alignAccFollowNode1" presStyleIdx="5" presStyleCnt="6">
        <dgm:presLayoutVars>
          <dgm:bulletEnabled val="1"/>
        </dgm:presLayoutVars>
      </dgm:prSet>
      <dgm:spPr/>
      <dgm:t>
        <a:bodyPr/>
        <a:lstStyle/>
        <a:p>
          <a:endParaRPr lang="ru-RU"/>
        </a:p>
      </dgm:t>
    </dgm:pt>
  </dgm:ptLst>
  <dgm:cxnLst>
    <dgm:cxn modelId="{7B7DA553-D1F4-4E49-B19B-023A4B518FA0}" type="presOf" srcId="{21EA8BA2-3E42-49FD-ACE8-9A4C6D9AB062}" destId="{78805D6A-868E-4EAA-A143-F1CD92449229}" srcOrd="0" destOrd="0" presId="urn:microsoft.com/office/officeart/2005/8/layout/hList1"/>
    <dgm:cxn modelId="{42994C33-2ECC-4323-A660-779627AA9DAA}" type="presOf" srcId="{6A55EB6A-5353-44F4-B8E8-79A1A7890FA9}" destId="{F259CFA5-90EE-4DDE-8ABE-E820F4D8C91E}" srcOrd="0" destOrd="4" presId="urn:microsoft.com/office/officeart/2005/8/layout/hList1"/>
    <dgm:cxn modelId="{F2731F39-1001-4876-8AF3-D523A9B451DC}" type="presOf" srcId="{8DB74E81-797B-49A5-98C0-F060D07F31A0}" destId="{F259CFA5-90EE-4DDE-8ABE-E820F4D8C91E}" srcOrd="0" destOrd="3" presId="urn:microsoft.com/office/officeart/2005/8/layout/hList1"/>
    <dgm:cxn modelId="{D2DBD6BD-DB6B-40D7-A42F-4F97F08B5D29}" type="presOf" srcId="{6EC02651-827E-47FB-8235-2928C077825B}" destId="{278B71ED-4EF6-409B-992C-EE847D565DD2}" srcOrd="0" destOrd="7" presId="urn:microsoft.com/office/officeart/2005/8/layout/hList1"/>
    <dgm:cxn modelId="{6E2AE5BB-971F-4D6A-A958-88A078194907}" srcId="{A69AFC0B-75AF-4488-8F5E-098BC451BD09}" destId="{033836C7-8601-4EC1-9B1F-A7A2D6CAE3AC}" srcOrd="11" destOrd="0" parTransId="{F73793B1-5755-4C65-85B2-05667F407EF1}" sibTransId="{69DE13F9-D612-4C42-8D5D-AD7A4E13D3DC}"/>
    <dgm:cxn modelId="{5AB8902B-AC78-4B75-ABFF-944472C6CE6D}" srcId="{7783FB76-10CB-41B1-8E12-8BFF75D5DD77}" destId="{AEF3B657-0CDA-48CF-93EA-AA73525A93A4}" srcOrd="3" destOrd="0" parTransId="{028E954A-C263-4481-8E82-7DB4A1E4BD17}" sibTransId="{2416B644-7A99-4E82-A456-7566BA0AD27B}"/>
    <dgm:cxn modelId="{A27BDF9C-E0CC-45A8-9133-34AFA7A5EF23}" srcId="{A69AFC0B-75AF-4488-8F5E-098BC451BD09}" destId="{47A66C8E-4268-45D7-98BD-2C91F19CD35B}" srcOrd="1" destOrd="0" parTransId="{7E134760-3276-4323-8B77-F96CB17C7D8F}" sibTransId="{60A9A42D-3920-4B0E-AB12-404C7393AC70}"/>
    <dgm:cxn modelId="{DAEF2C0F-2EAB-4190-B160-68F3BB7580F5}" type="presOf" srcId="{D43D63B3-A9C8-4E52-B591-61402FCC8951}" destId="{78805D6A-868E-4EAA-A143-F1CD92449229}" srcOrd="0" destOrd="1" presId="urn:microsoft.com/office/officeart/2005/8/layout/hList1"/>
    <dgm:cxn modelId="{660FBFB1-9497-47EE-89FB-EE8003AE527C}" srcId="{A69AFC0B-75AF-4488-8F5E-098BC451BD09}" destId="{49ED5247-A92B-4391-8BAE-741214B74812}" srcOrd="12" destOrd="0" parTransId="{FA62536A-3210-4A95-92E4-9C9104D17116}" sibTransId="{10381B7B-B326-4816-A913-8D3DAC792462}"/>
    <dgm:cxn modelId="{142415AE-DD0D-4250-BE7F-95A578C4C3AD}" type="presOf" srcId="{3DE788DF-3486-4592-AB61-12AD1FDB4F94}" destId="{78805D6A-868E-4EAA-A143-F1CD92449229}" srcOrd="0" destOrd="4" presId="urn:microsoft.com/office/officeart/2005/8/layout/hList1"/>
    <dgm:cxn modelId="{85139F29-A72C-4CBA-A23A-BD95C4DFB08D}" srcId="{3724456D-7DD8-42DB-B71E-61F5486C5C87}" destId="{7783FB76-10CB-41B1-8E12-8BFF75D5DD77}" srcOrd="1" destOrd="0" parTransId="{7094DAD1-8D35-430F-96A9-6CA992FBC220}" sibTransId="{4EB6786F-6C00-4754-B708-8AF2F66F6684}"/>
    <dgm:cxn modelId="{88A18F34-C471-4D3D-BF48-B3BA397F0D3D}" type="presOf" srcId="{7BF3E834-833A-4050-A47E-FF7B80344006}" destId="{278B71ED-4EF6-409B-992C-EE847D565DD2}" srcOrd="0" destOrd="1" presId="urn:microsoft.com/office/officeart/2005/8/layout/hList1"/>
    <dgm:cxn modelId="{CC4F1AB9-EAC6-4ADA-9479-DB57D5866833}" type="presOf" srcId="{436024D6-764E-475D-8D7F-9CCB87C724E5}" destId="{285D3E64-748A-4DC7-98F5-083F965D315B}" srcOrd="0" destOrd="0" presId="urn:microsoft.com/office/officeart/2005/8/layout/hList1"/>
    <dgm:cxn modelId="{3E2876BD-BEFA-4C4A-9581-921BF9A60C1C}" srcId="{A69AFC0B-75AF-4488-8F5E-098BC451BD09}" destId="{6A55EB6A-5353-44F4-B8E8-79A1A7890FA9}" srcOrd="4" destOrd="0" parTransId="{BE656DF9-A3A6-4DE3-8E10-CF7731E07DDD}" sibTransId="{8109678D-01B0-4D7B-9FAA-F707824704E3}"/>
    <dgm:cxn modelId="{F7B004DA-ADE0-4130-A094-A1C56024B1F5}" srcId="{3724456D-7DD8-42DB-B71E-61F5486C5C87}" destId="{A69AFC0B-75AF-4488-8F5E-098BC451BD09}" srcOrd="3" destOrd="0" parTransId="{49A2FAA4-83EF-441E-8912-A1CA4BB5E3DF}" sibTransId="{1992EDAF-5298-403A-859A-43FBECBE8F82}"/>
    <dgm:cxn modelId="{A77B155A-89AF-45FC-AE21-20DA381732CF}" type="presOf" srcId="{360F9E8F-A1E3-4852-97C1-DEF64E630256}" destId="{78805D6A-868E-4EAA-A143-F1CD92449229}" srcOrd="0" destOrd="2" presId="urn:microsoft.com/office/officeart/2005/8/layout/hList1"/>
    <dgm:cxn modelId="{74F27E90-1CA3-452E-AA86-64BBD5BE7672}" srcId="{7783FB76-10CB-41B1-8E12-8BFF75D5DD77}" destId="{4C9D8571-D617-49E4-85A3-DC2F89A5E39F}" srcOrd="0" destOrd="0" parTransId="{8A13E256-CFFD-47F1-B712-68005340F1DD}" sibTransId="{22877B8B-178E-4E77-8E4C-7C46A2D76716}"/>
    <dgm:cxn modelId="{A5414159-876B-4AF1-89E2-AEF629CBFEA1}" type="presOf" srcId="{9ED12FF0-4C0B-452E-A424-389915F706AC}" destId="{150B1B93-422D-4203-BE81-4C99C1C5F276}" srcOrd="0" destOrd="1" presId="urn:microsoft.com/office/officeart/2005/8/layout/hList1"/>
    <dgm:cxn modelId="{FC1C8E54-44BB-4D2D-A170-7CA69B954D92}" type="presOf" srcId="{033836C7-8601-4EC1-9B1F-A7A2D6CAE3AC}" destId="{F259CFA5-90EE-4DDE-8ABE-E820F4D8C91E}" srcOrd="0" destOrd="11" presId="urn:microsoft.com/office/officeart/2005/8/layout/hList1"/>
    <dgm:cxn modelId="{B8F7219B-8018-4CEA-8957-73C521089BC6}" srcId="{7783FB76-10CB-41B1-8E12-8BFF75D5DD77}" destId="{6EF1E90D-90B3-4EDE-88D5-F4DAAAE42F08}" srcOrd="1" destOrd="0" parTransId="{C17AEA76-3D67-4EF4-A996-2AB4ECD1BAF2}" sibTransId="{F9615343-2223-4849-8F28-0B5C66035D7F}"/>
    <dgm:cxn modelId="{8F82092C-F9BC-4CE0-987D-9B80E077076A}" type="presOf" srcId="{CE958E1D-7F52-4DFF-B235-B060981774D8}" destId="{150B1B93-422D-4203-BE81-4C99C1C5F276}" srcOrd="0" destOrd="5" presId="urn:microsoft.com/office/officeart/2005/8/layout/hList1"/>
    <dgm:cxn modelId="{8E45E097-C0D8-4107-AB4D-2839B62AB634}" type="presOf" srcId="{E21EA815-D3A3-4A86-B235-A9E0637AD200}" destId="{278B71ED-4EF6-409B-992C-EE847D565DD2}" srcOrd="0" destOrd="2" presId="urn:microsoft.com/office/officeart/2005/8/layout/hList1"/>
    <dgm:cxn modelId="{C04ECA62-481B-409C-9FA2-0CED32670B79}" type="presOf" srcId="{0CE7802E-3BD7-4A5C-A9C1-870FA5637956}" destId="{150B1B93-422D-4203-BE81-4C99C1C5F276}" srcOrd="0" destOrd="0" presId="urn:microsoft.com/office/officeart/2005/8/layout/hList1"/>
    <dgm:cxn modelId="{F3409995-50A3-42D5-B028-A084F47BB169}" type="presOf" srcId="{28038558-3950-42F6-BAC8-260DEEBBE704}" destId="{278B71ED-4EF6-409B-992C-EE847D565DD2}" srcOrd="0" destOrd="3" presId="urn:microsoft.com/office/officeart/2005/8/layout/hList1"/>
    <dgm:cxn modelId="{10D5A1AF-73C6-4A97-910A-12468BA271FD}" type="presOf" srcId="{2CDF16EF-907E-4BCD-AC56-A5C511DC8158}" destId="{278B71ED-4EF6-409B-992C-EE847D565DD2}" srcOrd="0" destOrd="0" presId="urn:microsoft.com/office/officeart/2005/8/layout/hList1"/>
    <dgm:cxn modelId="{A293F687-373C-4F57-86E0-0E48A9EBA1AA}" srcId="{A69AFC0B-75AF-4488-8F5E-098BC451BD09}" destId="{49761E97-E2E4-418C-8CD0-9D4B58773D2E}" srcOrd="7" destOrd="0" parTransId="{77B57FAB-CB95-45F0-8D47-19619FC0611A}" sibTransId="{FB75A28F-D3BB-42C3-88E4-AD2F33862ED5}"/>
    <dgm:cxn modelId="{5118B118-ACEE-49AC-A04D-9EDA41B9BB72}" type="presOf" srcId="{91BE2233-3AB9-44E4-A60A-7E7651B6217A}" destId="{150B1B93-422D-4203-BE81-4C99C1C5F276}" srcOrd="0" destOrd="3" presId="urn:microsoft.com/office/officeart/2005/8/layout/hList1"/>
    <dgm:cxn modelId="{78AEBFB7-75A7-455A-B837-22FD4A974AFA}" type="presOf" srcId="{49ED5247-A92B-4391-8BAE-741214B74812}" destId="{F259CFA5-90EE-4DDE-8ABE-E820F4D8C91E}" srcOrd="0" destOrd="12" presId="urn:microsoft.com/office/officeart/2005/8/layout/hList1"/>
    <dgm:cxn modelId="{9CEAFD28-659C-47ED-881E-4CC36C49C271}" type="presOf" srcId="{C9AB3324-5942-4F37-9C90-23F71B08CA62}" destId="{F259CFA5-90EE-4DDE-8ABE-E820F4D8C91E}" srcOrd="0" destOrd="13" presId="urn:microsoft.com/office/officeart/2005/8/layout/hList1"/>
    <dgm:cxn modelId="{710F251A-F22E-422F-A24F-124F56F1AF7B}" srcId="{A69AFC0B-75AF-4488-8F5E-098BC451BD09}" destId="{2F4D2E93-1585-4B20-8DB1-736E3DA79737}" srcOrd="6" destOrd="0" parTransId="{F59C1C98-13A8-4D1A-815C-2AA24AE50EA0}" sibTransId="{68322542-38C4-41D6-9D4E-3D6D6EF88243}"/>
    <dgm:cxn modelId="{0A271231-B358-49B8-BA27-A17270AA1DFC}" type="presOf" srcId="{69F8D128-0E9C-4C69-91F5-8970C867A989}" destId="{D11D7C8B-93BE-44BD-92CD-500B5A25240B}" srcOrd="0" destOrd="0" presId="urn:microsoft.com/office/officeart/2005/8/layout/hList1"/>
    <dgm:cxn modelId="{B7DDC1F9-41EB-4C7B-B110-1A0165F15B00}" srcId="{69F8D128-0E9C-4C69-91F5-8970C867A989}" destId="{0CE7802E-3BD7-4A5C-A9C1-870FA5637956}" srcOrd="0" destOrd="0" parTransId="{2BDF022B-55AF-45AF-BEAB-B8FC5578D237}" sibTransId="{0FB2A6D2-475C-46EA-8280-B5AC210E465D}"/>
    <dgm:cxn modelId="{ABA86E73-75E6-49F0-88C4-775E55092BA8}" type="presOf" srcId="{A69AFC0B-75AF-4488-8F5E-098BC451BD09}" destId="{ED808AD3-1FAE-4346-8805-5C61384A61C2}" srcOrd="0" destOrd="0" presId="urn:microsoft.com/office/officeart/2005/8/layout/hList1"/>
    <dgm:cxn modelId="{74E98B22-3D3B-4681-A9D8-059A36137835}" srcId="{DE1448EC-4D92-4EFC-95B5-BDF80C48EAF0}" destId="{3DE788DF-3486-4592-AB61-12AD1FDB4F94}" srcOrd="4" destOrd="0" parTransId="{CAA17EE1-18FA-436D-BDAB-AAC228D59EB0}" sibTransId="{66126008-BA80-4799-9667-6D385D6ABEEF}"/>
    <dgm:cxn modelId="{617A9E8B-AFB6-4163-83EB-E28804B5FB08}" srcId="{436024D6-764E-475D-8D7F-9CCB87C724E5}" destId="{23DAA4DF-4B67-4AE6-B6B2-1CDC997DAC93}" srcOrd="0" destOrd="0" parTransId="{D9597E25-E88E-4070-A84E-82622C57D8AF}" sibTransId="{28B136A5-5F36-4B73-8775-7D66B46A3279}"/>
    <dgm:cxn modelId="{D672C359-1DEE-4538-AD9C-7F0A27DBFCC7}" type="presOf" srcId="{225C2213-BC16-4989-8D62-C36390F84B19}" destId="{150B1B93-422D-4203-BE81-4C99C1C5F276}" srcOrd="0" destOrd="7" presId="urn:microsoft.com/office/officeart/2005/8/layout/hList1"/>
    <dgm:cxn modelId="{DBAF8753-8E63-42BD-888C-67A3311CBFAF}" srcId="{A69AFC0B-75AF-4488-8F5E-098BC451BD09}" destId="{5D5105C7-AFDF-47BC-B794-A376D2B88A3F}" srcOrd="0" destOrd="0" parTransId="{BCE85172-FD5D-4F64-81F5-9F8212E5FBD2}" sibTransId="{57F3B978-5CE8-46A0-95C1-709593FE4222}"/>
    <dgm:cxn modelId="{6FAF79E1-F0D2-4733-B57F-C586E2AF7D64}" srcId="{DE1448EC-4D92-4EFC-95B5-BDF80C48EAF0}" destId="{D43D63B3-A9C8-4E52-B591-61402FCC8951}" srcOrd="1" destOrd="0" parTransId="{03A9B48C-43ED-4F39-BCE9-72A23381E228}" sibTransId="{3AD7853C-917A-4C83-B40E-7433898FA1B8}"/>
    <dgm:cxn modelId="{622537C5-CBB5-4446-BFF5-330C0F93B5D3}" type="presOf" srcId="{DC77DCE1-5736-4999-BA95-BBA4C766E0DD}" destId="{F259CFA5-90EE-4DDE-8ABE-E820F4D8C91E}" srcOrd="0" destOrd="10" presId="urn:microsoft.com/office/officeart/2005/8/layout/hList1"/>
    <dgm:cxn modelId="{B9687C44-4159-4875-851A-6A5D20F8DBC4}" srcId="{FFEC7E3C-C108-4742-80B0-BD9BE70C242F}" destId="{6EC02651-827E-47FB-8235-2928C077825B}" srcOrd="7" destOrd="0" parTransId="{0704CBF2-D5B7-44F3-A83A-AAEDF528370E}" sibTransId="{47D25ED6-2F3E-49B0-84C3-75942FD9DB5F}"/>
    <dgm:cxn modelId="{901B64B5-C0F0-421D-8D37-B99033217300}" srcId="{A69AFC0B-75AF-4488-8F5E-098BC451BD09}" destId="{779D81C0-63E9-4EAF-9CEB-31343D8E44DD}" srcOrd="5" destOrd="0" parTransId="{581FEC40-03A3-4A9D-B07C-C2CFF274B4FF}" sibTransId="{DA7670F8-F585-4EE9-8598-ADD6FD5BFD31}"/>
    <dgm:cxn modelId="{BBEB71F2-73AD-4C96-9E29-86DAE7A6BFA3}" type="presOf" srcId="{2F4D2E93-1585-4B20-8DB1-736E3DA79737}" destId="{F259CFA5-90EE-4DDE-8ABE-E820F4D8C91E}" srcOrd="0" destOrd="6" presId="urn:microsoft.com/office/officeart/2005/8/layout/hList1"/>
    <dgm:cxn modelId="{26EF7B80-276D-49C6-921B-317CB764CBB9}" srcId="{3724456D-7DD8-42DB-B71E-61F5486C5C87}" destId="{436024D6-764E-475D-8D7F-9CCB87C724E5}" srcOrd="5" destOrd="0" parTransId="{D3B775D6-62B2-4AF8-92E0-AB6358B45E5B}" sibTransId="{D8D07659-48D1-45E4-9988-5B112167D5FD}"/>
    <dgm:cxn modelId="{70CE1D70-7421-483B-BE6B-C0A7E3E1E5AF}" srcId="{69F8D128-0E9C-4C69-91F5-8970C867A989}" destId="{A9C2D102-E648-4E88-8F29-2CC9CE8953EF}" srcOrd="2" destOrd="0" parTransId="{2D6E5751-B0E0-4B3E-941B-80B02CE797F9}" sibTransId="{E9EA4168-8256-4A3A-B098-A288E58C91B2}"/>
    <dgm:cxn modelId="{929F0EE4-6491-446C-9703-7AD455B11583}" type="presOf" srcId="{B56C8C56-5254-41CB-A667-811EC997859C}" destId="{8EFF4DAE-E78F-47F6-8D10-9B3DDC031202}" srcOrd="0" destOrd="4" presId="urn:microsoft.com/office/officeart/2005/8/layout/hList1"/>
    <dgm:cxn modelId="{041123C1-8E9C-421C-85AD-3A938D48CF71}" type="presOf" srcId="{DE1448EC-4D92-4EFC-95B5-BDF80C48EAF0}" destId="{41F8FBFA-E62F-4522-A52D-11E7A3A90045}" srcOrd="0" destOrd="0" presId="urn:microsoft.com/office/officeart/2005/8/layout/hList1"/>
    <dgm:cxn modelId="{93EABF08-2F5D-4C7F-9DE3-731562B32004}" srcId="{FFEC7E3C-C108-4742-80B0-BD9BE70C242F}" destId="{E21EA815-D3A3-4A86-B235-A9E0637AD200}" srcOrd="2" destOrd="0" parTransId="{06A3E393-51CF-4FEE-83F3-5013A2F93EA9}" sibTransId="{48B516DE-D9F6-477F-A7DB-EC51DE4BD9E2}"/>
    <dgm:cxn modelId="{FCFEFBA2-1437-47A2-9956-8874CEDD8809}" srcId="{DE1448EC-4D92-4EFC-95B5-BDF80C48EAF0}" destId="{9D58F2F8-596D-4AD8-8E6D-53587BFB7F7E}" srcOrd="3" destOrd="0" parTransId="{B8DF1F7C-0F65-4461-9EA9-100D5E6ADAD8}" sibTransId="{7F1087F9-89C7-4DA5-8E4B-6E6B5C1219F8}"/>
    <dgm:cxn modelId="{B85DB124-37ED-4DFE-A8A9-61C54258D8E8}" srcId="{69F8D128-0E9C-4C69-91F5-8970C867A989}" destId="{225C2213-BC16-4989-8D62-C36390F84B19}" srcOrd="7" destOrd="0" parTransId="{15D5FDF6-D10D-409A-85FF-4BB6B22AA407}" sibTransId="{CED7ADBB-C8F7-45CF-B952-C5BD1626411D}"/>
    <dgm:cxn modelId="{07E3C14D-9E0B-4E2C-8B1F-AE744752078F}" srcId="{69F8D128-0E9C-4C69-91F5-8970C867A989}" destId="{28DE8A72-8C37-4130-98F9-6DBFC5FBA0AA}" srcOrd="9" destOrd="0" parTransId="{3ACA8700-264B-4F96-9C49-D2AF577989CB}" sibTransId="{F645D3D0-8748-45CA-9103-7B454B4924E9}"/>
    <dgm:cxn modelId="{B6D0A1F7-D337-433B-B62E-1C56A231D8CE}" type="presOf" srcId="{631137AA-470A-4E3F-8134-3106F8458B64}" destId="{278B71ED-4EF6-409B-992C-EE847D565DD2}" srcOrd="0" destOrd="4" presId="urn:microsoft.com/office/officeart/2005/8/layout/hList1"/>
    <dgm:cxn modelId="{CF7C60B3-A8ED-4BD3-9B84-EA165DB436A5}" srcId="{FFEC7E3C-C108-4742-80B0-BD9BE70C242F}" destId="{7BF3E834-833A-4050-A47E-FF7B80344006}" srcOrd="1" destOrd="0" parTransId="{2B712AC9-E53F-45AA-9ACC-6FB489FC8657}" sibTransId="{2C4E9864-7EB1-463C-BE11-4CAF8963A619}"/>
    <dgm:cxn modelId="{57991291-C84E-4F35-9F0E-491AF7282FE2}" srcId="{FFEC7E3C-C108-4742-80B0-BD9BE70C242F}" destId="{631137AA-470A-4E3F-8134-3106F8458B64}" srcOrd="4" destOrd="0" parTransId="{5FF9F67B-C2E0-4F6D-BF30-4A1BD142B83D}" sibTransId="{B7BC47C5-0957-42CE-ADEA-495937B8C6C4}"/>
    <dgm:cxn modelId="{270BC47E-51AA-45F1-B6FD-0D20A81CB6EA}" srcId="{3724456D-7DD8-42DB-B71E-61F5486C5C87}" destId="{69F8D128-0E9C-4C69-91F5-8970C867A989}" srcOrd="2" destOrd="0" parTransId="{23E85173-A8CB-4CA0-B395-E4EF95EE4A78}" sibTransId="{E4625963-8A56-4F25-AB45-2A982284BC70}"/>
    <dgm:cxn modelId="{9C6E4A61-ADEE-4CDB-B386-EEDE3BF1496C}" srcId="{FFEC7E3C-C108-4742-80B0-BD9BE70C242F}" destId="{28038558-3950-42F6-BAC8-260DEEBBE704}" srcOrd="3" destOrd="0" parTransId="{2168D236-4C91-470B-862D-BB4F2A9D8F95}" sibTransId="{9FFFA8F8-FB73-4DAB-BD29-61B0298693FF}"/>
    <dgm:cxn modelId="{B39DE5BE-7825-4773-ACF0-00355528AC29}" srcId="{69F8D128-0E9C-4C69-91F5-8970C867A989}" destId="{F7E0ADFC-2BA6-4862-8E44-EF52F04B6204}" srcOrd="8" destOrd="0" parTransId="{4BE5901A-4AAA-4454-BF0F-7B9E7C4E48D1}" sibTransId="{72A88B8D-513A-4A3F-8218-6DE09CEFA883}"/>
    <dgm:cxn modelId="{7D3DCEF6-B06D-484F-B31D-236E09AFE823}" srcId="{69F8D128-0E9C-4C69-91F5-8970C867A989}" destId="{8306E62F-08C2-4E0C-A8E9-4B2230955DCF}" srcOrd="6" destOrd="0" parTransId="{53C3FAC9-08D4-45BC-8FB1-8B4B2C5B7E51}" sibTransId="{C1F1A5D0-BFBE-4928-A4A1-59D787F5CAE6}"/>
    <dgm:cxn modelId="{229FE7E5-1446-433F-B046-980BF82D5384}" srcId="{3724456D-7DD8-42DB-B71E-61F5486C5C87}" destId="{DE1448EC-4D92-4EFC-95B5-BDF80C48EAF0}" srcOrd="0" destOrd="0" parTransId="{6A633A0E-1F16-40A0-A873-751659E3CD49}" sibTransId="{2875EBEE-766B-4240-98BE-53E2B5519446}"/>
    <dgm:cxn modelId="{E1E224F1-1EA4-4882-A83B-EACE7A9A53B4}" type="presOf" srcId="{F7E0ADFC-2BA6-4862-8E44-EF52F04B6204}" destId="{150B1B93-422D-4203-BE81-4C99C1C5F276}" srcOrd="0" destOrd="8" presId="urn:microsoft.com/office/officeart/2005/8/layout/hList1"/>
    <dgm:cxn modelId="{69CE4A35-8FAA-4E16-A29E-980B546A267F}" srcId="{A69AFC0B-75AF-4488-8F5E-098BC451BD09}" destId="{8DB74E81-797B-49A5-98C0-F060D07F31A0}" srcOrd="3" destOrd="0" parTransId="{738B653D-A363-41CB-AB3B-41089B819893}" sibTransId="{7299FF39-1492-416D-9667-87E782BC69E3}"/>
    <dgm:cxn modelId="{882CD864-60FE-44C6-9515-BE99C02ADE43}" srcId="{A69AFC0B-75AF-4488-8F5E-098BC451BD09}" destId="{DC77DCE1-5736-4999-BA95-BBA4C766E0DD}" srcOrd="10" destOrd="0" parTransId="{2F59A2DE-AB2D-4972-8C68-84FDBFFC28D2}" sibTransId="{48F4FC55-FCBA-452D-BA67-7CBD75BFC0A5}"/>
    <dgm:cxn modelId="{1F604DFB-1507-41FE-826D-A2AA4B4F2ACA}" srcId="{FFEC7E3C-C108-4742-80B0-BD9BE70C242F}" destId="{2CDF16EF-907E-4BCD-AC56-A5C511DC8158}" srcOrd="0" destOrd="0" parTransId="{59BA85D4-0FEF-45EE-A608-74A3517F2229}" sibTransId="{782D58B0-521E-4806-86D4-8B0165CD1A7C}"/>
    <dgm:cxn modelId="{E97CDD24-06FF-4B9B-BFBE-2D7988380060}" type="presOf" srcId="{A9C2D102-E648-4E88-8F29-2CC9CE8953EF}" destId="{150B1B93-422D-4203-BE81-4C99C1C5F276}" srcOrd="0" destOrd="2" presId="urn:microsoft.com/office/officeart/2005/8/layout/hList1"/>
    <dgm:cxn modelId="{60619811-72AB-480D-ACB9-6F356B94C68F}" srcId="{DE1448EC-4D92-4EFC-95B5-BDF80C48EAF0}" destId="{21EA8BA2-3E42-49FD-ACE8-9A4C6D9AB062}" srcOrd="0" destOrd="0" parTransId="{8E94DD0D-2D97-422E-A3AD-049B5AAABFBD}" sibTransId="{7DE45B35-5756-425E-8F3A-E3F07F7D37FE}"/>
    <dgm:cxn modelId="{60DB691B-DECD-4A48-AF2B-F73C21AB5CC4}" type="presOf" srcId="{6E319A13-F7BC-4971-8715-9DFB9F3BC3C3}" destId="{F259CFA5-90EE-4DDE-8ABE-E820F4D8C91E}" srcOrd="0" destOrd="8" presId="urn:microsoft.com/office/officeart/2005/8/layout/hList1"/>
    <dgm:cxn modelId="{575DB8D9-1142-462E-B2A2-0C973FB2308F}" srcId="{A69AFC0B-75AF-4488-8F5E-098BC451BD09}" destId="{1330868D-07E9-44F1-AAAC-2887C18B7B91}" srcOrd="9" destOrd="0" parTransId="{EC7C8F17-3E4F-4FC3-B437-CE3C88875B94}" sibTransId="{E1CED54F-2FDB-4F9D-84DF-7B01D33BAE0D}"/>
    <dgm:cxn modelId="{5CDD6BC9-7188-40C4-9601-EF3CE747F749}" type="presOf" srcId="{F5AC21B6-9E8D-4F0F-9639-F1553E4B78A4}" destId="{278B71ED-4EF6-409B-992C-EE847D565DD2}" srcOrd="0" destOrd="5" presId="urn:microsoft.com/office/officeart/2005/8/layout/hList1"/>
    <dgm:cxn modelId="{8AF8131E-C40D-4FC1-BAE1-61E43A9F1154}" type="presOf" srcId="{153CE904-4388-4255-A5E9-8420AC24EE45}" destId="{8EFF4DAE-E78F-47F6-8D10-9B3DDC031202}" srcOrd="0" destOrd="2" presId="urn:microsoft.com/office/officeart/2005/8/layout/hList1"/>
    <dgm:cxn modelId="{57C01CF3-5E6C-40A3-B21A-BFC6D49550E5}" type="presOf" srcId="{1330868D-07E9-44F1-AAAC-2887C18B7B91}" destId="{F259CFA5-90EE-4DDE-8ABE-E820F4D8C91E}" srcOrd="0" destOrd="9" presId="urn:microsoft.com/office/officeart/2005/8/layout/hList1"/>
    <dgm:cxn modelId="{7DBAC5C8-096E-43D4-8D32-9430EBD8782B}" type="presOf" srcId="{FFEC7E3C-C108-4742-80B0-BD9BE70C242F}" destId="{CA039235-8A90-4D53-8E1D-BA9200683F27}" srcOrd="0" destOrd="0" presId="urn:microsoft.com/office/officeart/2005/8/layout/hList1"/>
    <dgm:cxn modelId="{F05288B4-77EF-47B8-8A6B-0E44E863DDEB}" type="presOf" srcId="{9D58F2F8-596D-4AD8-8E6D-53587BFB7F7E}" destId="{78805D6A-868E-4EAA-A143-F1CD92449229}" srcOrd="0" destOrd="3" presId="urn:microsoft.com/office/officeart/2005/8/layout/hList1"/>
    <dgm:cxn modelId="{D2FA4493-1716-4B7B-AFA7-D15B5B4CA83B}" type="presOf" srcId="{3724456D-7DD8-42DB-B71E-61F5486C5C87}" destId="{934604A0-4006-473A-9D89-3A244570D918}" srcOrd="0" destOrd="0" presId="urn:microsoft.com/office/officeart/2005/8/layout/hList1"/>
    <dgm:cxn modelId="{9C3F642F-FEAB-43EB-8689-B8191BA36268}" srcId="{DE1448EC-4D92-4EFC-95B5-BDF80C48EAF0}" destId="{360F9E8F-A1E3-4852-97C1-DEF64E630256}" srcOrd="2" destOrd="0" parTransId="{81BA1F14-2A31-4402-B399-6D47FB0D0781}" sibTransId="{34B2775A-8B66-4EA5-9BDB-0C62CED45891}"/>
    <dgm:cxn modelId="{48A78BF7-CDB8-4C88-BB10-3C2DD90DF9E2}" type="presOf" srcId="{28DE8A72-8C37-4130-98F9-6DBFC5FBA0AA}" destId="{150B1B93-422D-4203-BE81-4C99C1C5F276}" srcOrd="0" destOrd="9" presId="urn:microsoft.com/office/officeart/2005/8/layout/hList1"/>
    <dgm:cxn modelId="{927BB9CA-5E54-416A-A48C-B2DD01BA4708}" type="presOf" srcId="{5D5105C7-AFDF-47BC-B794-A376D2B88A3F}" destId="{F259CFA5-90EE-4DDE-8ABE-E820F4D8C91E}" srcOrd="0" destOrd="0" presId="urn:microsoft.com/office/officeart/2005/8/layout/hList1"/>
    <dgm:cxn modelId="{EA848047-869F-41CC-922A-CD2133D8D16E}" srcId="{FFEC7E3C-C108-4742-80B0-BD9BE70C242F}" destId="{F5AC21B6-9E8D-4F0F-9639-F1553E4B78A4}" srcOrd="5" destOrd="0" parTransId="{E5305112-529B-4E5A-AB0F-E6177BDCFBFA}" sibTransId="{A54471B9-10AD-4E1C-B0F4-C15E366275CB}"/>
    <dgm:cxn modelId="{A5716CF5-41AB-42A1-A403-3F978D552DF8}" srcId="{A69AFC0B-75AF-4488-8F5E-098BC451BD09}" destId="{6E319A13-F7BC-4971-8715-9DFB9F3BC3C3}" srcOrd="8" destOrd="0" parTransId="{532CA697-22C9-49CA-A4B4-4BFA1797A64F}" sibTransId="{949BD98F-27C9-4FD1-AA9A-3F8F21E85198}"/>
    <dgm:cxn modelId="{CB2F9F1D-7915-49A0-8CF0-DC80E1E45026}" srcId="{A69AFC0B-75AF-4488-8F5E-098BC451BD09}" destId="{C9AB3324-5942-4F37-9C90-23F71B08CA62}" srcOrd="13" destOrd="0" parTransId="{1E472F55-E59B-4D37-9112-689B78B76DCD}" sibTransId="{7CC2B4F4-0FE0-4867-9C02-0E8531903EFA}"/>
    <dgm:cxn modelId="{753DF1F1-E7A4-4185-9E2F-4C3F47C0B651}" srcId="{69F8D128-0E9C-4C69-91F5-8970C867A989}" destId="{CE958E1D-7F52-4DFF-B235-B060981774D8}" srcOrd="5" destOrd="0" parTransId="{4DA894E3-3110-493C-811F-EA83F0494A77}" sibTransId="{3C91EC69-0924-4516-A1C7-787D27CEC885}"/>
    <dgm:cxn modelId="{107E9811-6A81-4B50-9993-F09150872B3F}" type="presOf" srcId="{6FFE661E-70E4-4C6D-8B4C-D8543B6B2563}" destId="{F259CFA5-90EE-4DDE-8ABE-E820F4D8C91E}" srcOrd="0" destOrd="2" presId="urn:microsoft.com/office/officeart/2005/8/layout/hList1"/>
    <dgm:cxn modelId="{EDCBF182-86A0-476E-9221-2C3FF6E68C57}" type="presOf" srcId="{AEF3B657-0CDA-48CF-93EA-AA73525A93A4}" destId="{8EFF4DAE-E78F-47F6-8D10-9B3DDC031202}" srcOrd="0" destOrd="3" presId="urn:microsoft.com/office/officeart/2005/8/layout/hList1"/>
    <dgm:cxn modelId="{0391080D-7931-43FA-AE14-C368358C72DE}" srcId="{436024D6-764E-475D-8D7F-9CCB87C724E5}" destId="{20F61DCA-CBA2-4265-BE74-1D435CCBE964}" srcOrd="1" destOrd="0" parTransId="{2989D782-25EF-42CC-BEDA-E3D40A655FF5}" sibTransId="{2E99AEDA-99E9-4F9B-B1F0-82FF8D1077DB}"/>
    <dgm:cxn modelId="{CA7E1F59-842C-4257-8663-30EB6EFAAA64}" type="presOf" srcId="{6EF1E90D-90B3-4EDE-88D5-F4DAAAE42F08}" destId="{8EFF4DAE-E78F-47F6-8D10-9B3DDC031202}" srcOrd="0" destOrd="1" presId="urn:microsoft.com/office/officeart/2005/8/layout/hList1"/>
    <dgm:cxn modelId="{55110DC2-C1FA-44A7-BEFD-625F870FC47C}" type="presOf" srcId="{49761E97-E2E4-418C-8CD0-9D4B58773D2E}" destId="{F259CFA5-90EE-4DDE-8ABE-E820F4D8C91E}" srcOrd="0" destOrd="7" presId="urn:microsoft.com/office/officeart/2005/8/layout/hList1"/>
    <dgm:cxn modelId="{59AE1B8C-FFA5-4C7A-B731-121E7AA3F0A9}" srcId="{3724456D-7DD8-42DB-B71E-61F5486C5C87}" destId="{FFEC7E3C-C108-4742-80B0-BD9BE70C242F}" srcOrd="4" destOrd="0" parTransId="{07385BA5-B6C7-42D1-8919-042308242A81}" sibTransId="{67F03147-4CC5-418B-A752-1D3D41835EA9}"/>
    <dgm:cxn modelId="{29BFC526-5AE9-4A2D-8BC7-06DBD10E4227}" srcId="{A69AFC0B-75AF-4488-8F5E-098BC451BD09}" destId="{6FFE661E-70E4-4C6D-8B4C-D8543B6B2563}" srcOrd="2" destOrd="0" parTransId="{68697E51-3445-43A2-9420-FE5220BDA6DA}" sibTransId="{B9E5A63E-83C2-498B-A67E-3AD64DDC3A58}"/>
    <dgm:cxn modelId="{393822AC-A29A-4175-A530-60AED73DD19F}" type="presOf" srcId="{7783FB76-10CB-41B1-8E12-8BFF75D5DD77}" destId="{2971C9EA-106C-4519-8615-EB089EF9D660}" srcOrd="0" destOrd="0" presId="urn:microsoft.com/office/officeart/2005/8/layout/hList1"/>
    <dgm:cxn modelId="{8002AFA2-96FF-4089-ADCC-9FCFE6AFEE14}" srcId="{7783FB76-10CB-41B1-8E12-8BFF75D5DD77}" destId="{B56C8C56-5254-41CB-A667-811EC997859C}" srcOrd="4" destOrd="0" parTransId="{195E3751-4764-45B3-B4E7-E88972B69AC6}" sibTransId="{D69AE333-21DA-4F38-8644-CF7CAC86BCC1}"/>
    <dgm:cxn modelId="{0E8F6521-F8F0-42F5-9BB8-B5CCADB23773}" type="presOf" srcId="{8AFB3EB7-243D-4B78-A994-B188AB8C4475}" destId="{278B71ED-4EF6-409B-992C-EE847D565DD2}" srcOrd="0" destOrd="6" presId="urn:microsoft.com/office/officeart/2005/8/layout/hList1"/>
    <dgm:cxn modelId="{05D85752-5CB7-4D55-BEAC-B44537DFFFAE}" srcId="{69F8D128-0E9C-4C69-91F5-8970C867A989}" destId="{9ED12FF0-4C0B-452E-A424-389915F706AC}" srcOrd="1" destOrd="0" parTransId="{5D44753C-88CE-46A2-83D0-60D2EA282566}" sibTransId="{E2F19011-6579-4AC3-B5CE-E14F97B7FB71}"/>
    <dgm:cxn modelId="{BFE0D8A0-C16B-4EA2-A767-1DD51270EEEC}" srcId="{FFEC7E3C-C108-4742-80B0-BD9BE70C242F}" destId="{8AFB3EB7-243D-4B78-A994-B188AB8C4475}" srcOrd="6" destOrd="0" parTransId="{AD1150D0-4336-4E04-A1A9-9228B8130686}" sibTransId="{D2783301-E154-486F-9E66-B02423E64661}"/>
    <dgm:cxn modelId="{65AC8E3C-5AFC-4937-8BBA-2DDA6FE9097B}" type="presOf" srcId="{47A66C8E-4268-45D7-98BD-2C91F19CD35B}" destId="{F259CFA5-90EE-4DDE-8ABE-E820F4D8C91E}" srcOrd="0" destOrd="1" presId="urn:microsoft.com/office/officeart/2005/8/layout/hList1"/>
    <dgm:cxn modelId="{6EB1D5DE-7F2E-4E5E-B0C5-04271B4C9255}" type="presOf" srcId="{23DAA4DF-4B67-4AE6-B6B2-1CDC997DAC93}" destId="{15BFAC8E-252E-4B39-A333-264E43A62DFF}" srcOrd="0" destOrd="0" presId="urn:microsoft.com/office/officeart/2005/8/layout/hList1"/>
    <dgm:cxn modelId="{8B6BA252-7149-422E-AD75-DC0103EA09BB}" type="presOf" srcId="{3E0AF95D-7A39-4CA3-919B-34BAB7260EAF}" destId="{150B1B93-422D-4203-BE81-4C99C1C5F276}" srcOrd="0" destOrd="4" presId="urn:microsoft.com/office/officeart/2005/8/layout/hList1"/>
    <dgm:cxn modelId="{2DC05C7F-9CC7-4698-9E2D-F979887B3C09}" srcId="{7783FB76-10CB-41B1-8E12-8BFF75D5DD77}" destId="{153CE904-4388-4255-A5E9-8420AC24EE45}" srcOrd="2" destOrd="0" parTransId="{B315AF20-BF4F-4829-B7FA-414945E6B43C}" sibTransId="{543A71E8-F90B-4E69-9838-D1A2A4AB0216}"/>
    <dgm:cxn modelId="{8F3E8577-3A15-41C2-AF5A-5BFB58BC9D5A}" srcId="{69F8D128-0E9C-4C69-91F5-8970C867A989}" destId="{91BE2233-3AB9-44E4-A60A-7E7651B6217A}" srcOrd="3" destOrd="0" parTransId="{50946AC5-A3B8-4215-B1EA-D3B9D0BFC8D6}" sibTransId="{CADB1DAA-026E-4132-B13D-BFD7B091541A}"/>
    <dgm:cxn modelId="{8AB686DC-BBEA-4CE1-A485-FE495DF3BCB4}" type="presOf" srcId="{20F61DCA-CBA2-4265-BE74-1D435CCBE964}" destId="{15BFAC8E-252E-4B39-A333-264E43A62DFF}" srcOrd="0" destOrd="1" presId="urn:microsoft.com/office/officeart/2005/8/layout/hList1"/>
    <dgm:cxn modelId="{105EF47A-152C-4C9E-9C51-DC5D422EDED4}" type="presOf" srcId="{8306E62F-08C2-4E0C-A8E9-4B2230955DCF}" destId="{150B1B93-422D-4203-BE81-4C99C1C5F276}" srcOrd="0" destOrd="6" presId="urn:microsoft.com/office/officeart/2005/8/layout/hList1"/>
    <dgm:cxn modelId="{02FB1492-7F03-4410-9424-EEAC08D535A1}" type="presOf" srcId="{4C9D8571-D617-49E4-85A3-DC2F89A5E39F}" destId="{8EFF4DAE-E78F-47F6-8D10-9B3DDC031202}" srcOrd="0" destOrd="0" presId="urn:microsoft.com/office/officeart/2005/8/layout/hList1"/>
    <dgm:cxn modelId="{F9506701-6956-41E7-A9BF-5EEDB5762DF1}" type="presOf" srcId="{779D81C0-63E9-4EAF-9CEB-31343D8E44DD}" destId="{F259CFA5-90EE-4DDE-8ABE-E820F4D8C91E}" srcOrd="0" destOrd="5" presId="urn:microsoft.com/office/officeart/2005/8/layout/hList1"/>
    <dgm:cxn modelId="{21C4187B-10E7-4D9C-87B7-BDEF10FF7F72}" srcId="{69F8D128-0E9C-4C69-91F5-8970C867A989}" destId="{3E0AF95D-7A39-4CA3-919B-34BAB7260EAF}" srcOrd="4" destOrd="0" parTransId="{06BD7D39-F106-4DE2-99B2-380D7841E450}" sibTransId="{7296CA35-029C-4FE9-9D03-6F85904173DE}"/>
    <dgm:cxn modelId="{1F43C589-4731-4EC6-AF15-BDD64BD7ADAB}" type="presParOf" srcId="{934604A0-4006-473A-9D89-3A244570D918}" destId="{A6F47013-0DDE-4231-9838-DECC4D3C2F32}" srcOrd="0" destOrd="0" presId="urn:microsoft.com/office/officeart/2005/8/layout/hList1"/>
    <dgm:cxn modelId="{49577402-DB55-4C82-991C-71FEE01A675A}" type="presParOf" srcId="{A6F47013-0DDE-4231-9838-DECC4D3C2F32}" destId="{41F8FBFA-E62F-4522-A52D-11E7A3A90045}" srcOrd="0" destOrd="0" presId="urn:microsoft.com/office/officeart/2005/8/layout/hList1"/>
    <dgm:cxn modelId="{BC08F4D4-68D7-4F08-8CF0-400F2520D0A9}" type="presParOf" srcId="{A6F47013-0DDE-4231-9838-DECC4D3C2F32}" destId="{78805D6A-868E-4EAA-A143-F1CD92449229}" srcOrd="1" destOrd="0" presId="urn:microsoft.com/office/officeart/2005/8/layout/hList1"/>
    <dgm:cxn modelId="{5D6BB858-FBCD-41AA-99D7-E3A688EA8B4E}" type="presParOf" srcId="{934604A0-4006-473A-9D89-3A244570D918}" destId="{3143E3EB-C643-409D-9932-6CF2215AE9E2}" srcOrd="1" destOrd="0" presId="urn:microsoft.com/office/officeart/2005/8/layout/hList1"/>
    <dgm:cxn modelId="{CA74023A-5645-4318-92B2-113971BB3A28}" type="presParOf" srcId="{934604A0-4006-473A-9D89-3A244570D918}" destId="{95178814-078C-442C-BF46-3E042C86E64E}" srcOrd="2" destOrd="0" presId="urn:microsoft.com/office/officeart/2005/8/layout/hList1"/>
    <dgm:cxn modelId="{31B32781-DFA7-43D4-8D5D-1BC50D4E5E27}" type="presParOf" srcId="{95178814-078C-442C-BF46-3E042C86E64E}" destId="{2971C9EA-106C-4519-8615-EB089EF9D660}" srcOrd="0" destOrd="0" presId="urn:microsoft.com/office/officeart/2005/8/layout/hList1"/>
    <dgm:cxn modelId="{5F8C1E0B-1F8E-409C-9B45-1416D7974FB5}" type="presParOf" srcId="{95178814-078C-442C-BF46-3E042C86E64E}" destId="{8EFF4DAE-E78F-47F6-8D10-9B3DDC031202}" srcOrd="1" destOrd="0" presId="urn:microsoft.com/office/officeart/2005/8/layout/hList1"/>
    <dgm:cxn modelId="{57632AB0-88BF-4E7C-BFC8-F65DDE6E7152}" type="presParOf" srcId="{934604A0-4006-473A-9D89-3A244570D918}" destId="{EAF2C9DE-E2D8-4F55-A4C7-93BDA81C7717}" srcOrd="3" destOrd="0" presId="urn:microsoft.com/office/officeart/2005/8/layout/hList1"/>
    <dgm:cxn modelId="{989CC0B3-80E1-41CD-8C6A-7E7C98A23515}" type="presParOf" srcId="{934604A0-4006-473A-9D89-3A244570D918}" destId="{B6C3F7A2-F2E6-40CF-84EB-23BABE2C43BA}" srcOrd="4" destOrd="0" presId="urn:microsoft.com/office/officeart/2005/8/layout/hList1"/>
    <dgm:cxn modelId="{F7C760E8-15F6-4AF3-96D3-F988D575F2A1}" type="presParOf" srcId="{B6C3F7A2-F2E6-40CF-84EB-23BABE2C43BA}" destId="{D11D7C8B-93BE-44BD-92CD-500B5A25240B}" srcOrd="0" destOrd="0" presId="urn:microsoft.com/office/officeart/2005/8/layout/hList1"/>
    <dgm:cxn modelId="{52AECAF5-A906-4A3F-8DF7-DCCA7647DC56}" type="presParOf" srcId="{B6C3F7A2-F2E6-40CF-84EB-23BABE2C43BA}" destId="{150B1B93-422D-4203-BE81-4C99C1C5F276}" srcOrd="1" destOrd="0" presId="urn:microsoft.com/office/officeart/2005/8/layout/hList1"/>
    <dgm:cxn modelId="{6598292A-81A6-408F-90AB-867AE3815072}" type="presParOf" srcId="{934604A0-4006-473A-9D89-3A244570D918}" destId="{4E7F3BF0-7092-442E-A5DF-708A77BFAFE3}" srcOrd="5" destOrd="0" presId="urn:microsoft.com/office/officeart/2005/8/layout/hList1"/>
    <dgm:cxn modelId="{08295171-B7D1-438E-A59D-97189AEA70B5}" type="presParOf" srcId="{934604A0-4006-473A-9D89-3A244570D918}" destId="{A9D34887-1BFE-45AF-83BB-C728CC0338FB}" srcOrd="6" destOrd="0" presId="urn:microsoft.com/office/officeart/2005/8/layout/hList1"/>
    <dgm:cxn modelId="{25D10B10-44FE-4CBF-BC29-406FE3B7B357}" type="presParOf" srcId="{A9D34887-1BFE-45AF-83BB-C728CC0338FB}" destId="{ED808AD3-1FAE-4346-8805-5C61384A61C2}" srcOrd="0" destOrd="0" presId="urn:microsoft.com/office/officeart/2005/8/layout/hList1"/>
    <dgm:cxn modelId="{FC4657E3-F2B0-4447-BF1B-692B9E393AFC}" type="presParOf" srcId="{A9D34887-1BFE-45AF-83BB-C728CC0338FB}" destId="{F259CFA5-90EE-4DDE-8ABE-E820F4D8C91E}" srcOrd="1" destOrd="0" presId="urn:microsoft.com/office/officeart/2005/8/layout/hList1"/>
    <dgm:cxn modelId="{402848A8-C2BA-4DC0-B756-159727DED121}" type="presParOf" srcId="{934604A0-4006-473A-9D89-3A244570D918}" destId="{0B3FF5B9-6904-4816-AFC2-A094761CD7BE}" srcOrd="7" destOrd="0" presId="urn:microsoft.com/office/officeart/2005/8/layout/hList1"/>
    <dgm:cxn modelId="{115E4AE9-CDE0-436E-9820-BEA0900DB66B}" type="presParOf" srcId="{934604A0-4006-473A-9D89-3A244570D918}" destId="{18C15074-9B3F-45BA-B3AD-24A7C453CA65}" srcOrd="8" destOrd="0" presId="urn:microsoft.com/office/officeart/2005/8/layout/hList1"/>
    <dgm:cxn modelId="{6DAB178E-69C4-4FE3-B15D-456C0A127347}" type="presParOf" srcId="{18C15074-9B3F-45BA-B3AD-24A7C453CA65}" destId="{CA039235-8A90-4D53-8E1D-BA9200683F27}" srcOrd="0" destOrd="0" presId="urn:microsoft.com/office/officeart/2005/8/layout/hList1"/>
    <dgm:cxn modelId="{CD547D12-F1F9-4F41-AC98-84F4E3867B5D}" type="presParOf" srcId="{18C15074-9B3F-45BA-B3AD-24A7C453CA65}" destId="{278B71ED-4EF6-409B-992C-EE847D565DD2}" srcOrd="1" destOrd="0" presId="urn:microsoft.com/office/officeart/2005/8/layout/hList1"/>
    <dgm:cxn modelId="{8F19E50A-F73B-495B-B38B-BC67766378C1}" type="presParOf" srcId="{934604A0-4006-473A-9D89-3A244570D918}" destId="{409C45A9-798D-49B9-BC7B-46361615B5BC}" srcOrd="9" destOrd="0" presId="urn:microsoft.com/office/officeart/2005/8/layout/hList1"/>
    <dgm:cxn modelId="{0AA32B30-5CF5-42D7-B777-AD06796EDEAD}" type="presParOf" srcId="{934604A0-4006-473A-9D89-3A244570D918}" destId="{04FF8191-EA2B-4F7A-994B-AED17CCA6A4D}" srcOrd="10" destOrd="0" presId="urn:microsoft.com/office/officeart/2005/8/layout/hList1"/>
    <dgm:cxn modelId="{0C6699F0-11F5-40EC-9415-749C06B6F937}" type="presParOf" srcId="{04FF8191-EA2B-4F7A-994B-AED17CCA6A4D}" destId="{285D3E64-748A-4DC7-98F5-083F965D315B}" srcOrd="0" destOrd="0" presId="urn:microsoft.com/office/officeart/2005/8/layout/hList1"/>
    <dgm:cxn modelId="{8AF8E41C-FFCF-44A4-9B00-C939FF462846}" type="presParOf" srcId="{04FF8191-EA2B-4F7A-994B-AED17CCA6A4D}" destId="{15BFAC8E-252E-4B39-A333-264E43A62DF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E34E4-E589-4036-A2DD-A80E8F852583}">
      <dsp:nvSpPr>
        <dsp:cNvPr id="0" name=""/>
        <dsp:cNvSpPr/>
      </dsp:nvSpPr>
      <dsp:spPr>
        <a:xfrm rot="3674550">
          <a:off x="3901354" y="3285553"/>
          <a:ext cx="821159" cy="32431"/>
        </a:xfrm>
        <a:custGeom>
          <a:avLst/>
          <a:gdLst/>
          <a:ahLst/>
          <a:cxnLst/>
          <a:rect l="0" t="0" r="0" b="0"/>
          <a:pathLst>
            <a:path>
              <a:moveTo>
                <a:pt x="0" y="16215"/>
              </a:moveTo>
              <a:lnTo>
                <a:pt x="821159" y="16215"/>
              </a:lnTo>
            </a:path>
          </a:pathLst>
        </a:custGeom>
        <a:noFill/>
        <a:ln w="25400" cap="flat" cmpd="sng" algn="ctr">
          <a:solidFill>
            <a:schemeClr val="accent3">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2ACC3335-62D7-4295-A8A4-1FB1B512D76B}">
      <dsp:nvSpPr>
        <dsp:cNvPr id="0" name=""/>
        <dsp:cNvSpPr/>
      </dsp:nvSpPr>
      <dsp:spPr>
        <a:xfrm rot="1308407">
          <a:off x="4379826" y="2653144"/>
          <a:ext cx="582005" cy="32431"/>
        </a:xfrm>
        <a:custGeom>
          <a:avLst/>
          <a:gdLst/>
          <a:ahLst/>
          <a:cxnLst/>
          <a:rect l="0" t="0" r="0" b="0"/>
          <a:pathLst>
            <a:path>
              <a:moveTo>
                <a:pt x="0" y="16215"/>
              </a:moveTo>
              <a:lnTo>
                <a:pt x="582005" y="16215"/>
              </a:lnTo>
            </a:path>
          </a:pathLst>
        </a:custGeom>
        <a:noFill/>
        <a:ln w="25400" cap="flat" cmpd="sng" algn="ctr">
          <a:solidFill>
            <a:schemeClr val="accent3">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E410B94A-0D2F-439C-A2E0-E84D5F107081}">
      <dsp:nvSpPr>
        <dsp:cNvPr id="0" name=""/>
        <dsp:cNvSpPr/>
      </dsp:nvSpPr>
      <dsp:spPr>
        <a:xfrm rot="20291593">
          <a:off x="4379826" y="1929285"/>
          <a:ext cx="582005" cy="32431"/>
        </a:xfrm>
        <a:custGeom>
          <a:avLst/>
          <a:gdLst/>
          <a:ahLst/>
          <a:cxnLst/>
          <a:rect l="0" t="0" r="0" b="0"/>
          <a:pathLst>
            <a:path>
              <a:moveTo>
                <a:pt x="0" y="16215"/>
              </a:moveTo>
              <a:lnTo>
                <a:pt x="582005" y="16215"/>
              </a:lnTo>
            </a:path>
          </a:pathLst>
        </a:custGeom>
        <a:noFill/>
        <a:ln w="25400" cap="flat" cmpd="sng" algn="ctr">
          <a:solidFill>
            <a:schemeClr val="accent3">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89CDB9C4-0674-4BA2-B620-273590F9F8BB}">
      <dsp:nvSpPr>
        <dsp:cNvPr id="0" name=""/>
        <dsp:cNvSpPr/>
      </dsp:nvSpPr>
      <dsp:spPr>
        <a:xfrm rot="17925450">
          <a:off x="3901354" y="1296876"/>
          <a:ext cx="821159" cy="32431"/>
        </a:xfrm>
        <a:custGeom>
          <a:avLst/>
          <a:gdLst/>
          <a:ahLst/>
          <a:cxnLst/>
          <a:rect l="0" t="0" r="0" b="0"/>
          <a:pathLst>
            <a:path>
              <a:moveTo>
                <a:pt x="0" y="16215"/>
              </a:moveTo>
              <a:lnTo>
                <a:pt x="821159" y="16215"/>
              </a:lnTo>
            </a:path>
          </a:pathLst>
        </a:custGeom>
        <a:noFill/>
        <a:ln w="25400" cap="flat" cmpd="sng" algn="ctr">
          <a:solidFill>
            <a:schemeClr val="accent3">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85690361-40FD-4EE0-802E-D461F90500D1}">
      <dsp:nvSpPr>
        <dsp:cNvPr id="0" name=""/>
        <dsp:cNvSpPr/>
      </dsp:nvSpPr>
      <dsp:spPr>
        <a:xfrm>
          <a:off x="2138793" y="720157"/>
          <a:ext cx="2498314" cy="276033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73B19F3-C2A3-4D36-B57D-2972EC4A2038}">
      <dsp:nvSpPr>
        <dsp:cNvPr id="0" name=""/>
        <dsp:cNvSpPr/>
      </dsp:nvSpPr>
      <dsp:spPr>
        <a:xfrm>
          <a:off x="4246206" y="1037"/>
          <a:ext cx="1014688" cy="1014688"/>
        </a:xfrm>
        <a:prstGeom prst="ellipse">
          <a:avLst/>
        </a:prstGeom>
        <a:gradFill rotWithShape="0">
          <a:gsLst>
            <a:gs pos="0">
              <a:schemeClr val="accent3">
                <a:hueOff val="-3428452"/>
                <a:satOff val="-6095"/>
                <a:lumOff val="3922"/>
                <a:alphaOff val="0"/>
                <a:tint val="20000"/>
                <a:satMod val="180000"/>
                <a:lumMod val="98000"/>
              </a:schemeClr>
            </a:gs>
            <a:gs pos="40000">
              <a:schemeClr val="accent3">
                <a:hueOff val="-3428452"/>
                <a:satOff val="-6095"/>
                <a:lumOff val="3922"/>
                <a:alphaOff val="0"/>
                <a:tint val="30000"/>
                <a:satMod val="260000"/>
                <a:lumMod val="84000"/>
              </a:schemeClr>
            </a:gs>
            <a:gs pos="100000">
              <a:schemeClr val="accent3">
                <a:hueOff val="-3428452"/>
                <a:satOff val="-6095"/>
                <a:lumOff val="3922"/>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Phonetic</a:t>
          </a:r>
          <a:endParaRPr lang="ru-RU" sz="900" kern="1200" dirty="0"/>
        </a:p>
      </dsp:txBody>
      <dsp:txXfrm>
        <a:off x="4394804" y="149635"/>
        <a:ext cx="717492" cy="717492"/>
      </dsp:txXfrm>
    </dsp:sp>
    <dsp:sp modelId="{CEECA835-778C-491E-8EF6-3BE51FDB9ECE}">
      <dsp:nvSpPr>
        <dsp:cNvPr id="0" name=""/>
        <dsp:cNvSpPr/>
      </dsp:nvSpPr>
      <dsp:spPr>
        <a:xfrm>
          <a:off x="5362363" y="1037"/>
          <a:ext cx="1522032" cy="1014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00050">
            <a:lnSpc>
              <a:spcPct val="90000"/>
            </a:lnSpc>
            <a:spcBef>
              <a:spcPct val="0"/>
            </a:spcBef>
            <a:spcAft>
              <a:spcPct val="15000"/>
            </a:spcAft>
            <a:buChar char="••"/>
          </a:pPr>
          <a:r>
            <a:rPr lang="en-US" sz="900" kern="1200" dirty="0" smtClean="0"/>
            <a:t>a similarity between the sound image of the word and its meaning</a:t>
          </a:r>
          <a:endParaRPr lang="ru-RU" sz="900" kern="1200" dirty="0"/>
        </a:p>
        <a:p>
          <a:pPr marL="57150" lvl="1" indent="-57150" algn="l" defTabSz="400050">
            <a:lnSpc>
              <a:spcPct val="90000"/>
            </a:lnSpc>
            <a:spcBef>
              <a:spcPct val="0"/>
            </a:spcBef>
            <a:spcAft>
              <a:spcPct val="15000"/>
            </a:spcAft>
            <a:buChar char="••"/>
          </a:pPr>
          <a:r>
            <a:rPr lang="en-US" sz="900" kern="1200" dirty="0" smtClean="0"/>
            <a:t>E.g. hush, bark, pee-wee</a:t>
          </a:r>
          <a:endParaRPr lang="ru-RU" sz="900" kern="1200" dirty="0"/>
        </a:p>
      </dsp:txBody>
      <dsp:txXfrm>
        <a:off x="5362363" y="1037"/>
        <a:ext cx="1522032" cy="1014688"/>
      </dsp:txXfrm>
    </dsp:sp>
    <dsp:sp modelId="{6DF94C1E-39AA-4063-87F6-981C598BE02F}">
      <dsp:nvSpPr>
        <dsp:cNvPr id="0" name=""/>
        <dsp:cNvSpPr/>
      </dsp:nvSpPr>
      <dsp:spPr>
        <a:xfrm>
          <a:off x="4904703" y="1141589"/>
          <a:ext cx="1014688" cy="1014688"/>
        </a:xfrm>
        <a:prstGeom prst="ellipse">
          <a:avLst/>
        </a:prstGeom>
        <a:gradFill rotWithShape="0">
          <a:gsLst>
            <a:gs pos="0">
              <a:schemeClr val="accent3">
                <a:hueOff val="-6856905"/>
                <a:satOff val="-12190"/>
                <a:lumOff val="7843"/>
                <a:alphaOff val="0"/>
                <a:tint val="20000"/>
                <a:satMod val="180000"/>
                <a:lumMod val="98000"/>
              </a:schemeClr>
            </a:gs>
            <a:gs pos="40000">
              <a:schemeClr val="accent3">
                <a:hueOff val="-6856905"/>
                <a:satOff val="-12190"/>
                <a:lumOff val="7843"/>
                <a:alphaOff val="0"/>
                <a:tint val="30000"/>
                <a:satMod val="260000"/>
                <a:lumMod val="84000"/>
              </a:schemeClr>
            </a:gs>
            <a:gs pos="100000">
              <a:schemeClr val="accent3">
                <a:hueOff val="-6856905"/>
                <a:satOff val="-12190"/>
                <a:lumOff val="7843"/>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Semantic</a:t>
          </a:r>
          <a:endParaRPr lang="ru-RU" sz="900" kern="1200" dirty="0"/>
        </a:p>
      </dsp:txBody>
      <dsp:txXfrm>
        <a:off x="5053301" y="1290187"/>
        <a:ext cx="717492" cy="717492"/>
      </dsp:txXfrm>
    </dsp:sp>
    <dsp:sp modelId="{6F093DC5-D6A8-4D12-8431-DE6EA14539D7}">
      <dsp:nvSpPr>
        <dsp:cNvPr id="0" name=""/>
        <dsp:cNvSpPr/>
      </dsp:nvSpPr>
      <dsp:spPr>
        <a:xfrm>
          <a:off x="6020861" y="1141589"/>
          <a:ext cx="1522032" cy="1014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00050">
            <a:lnSpc>
              <a:spcPct val="90000"/>
            </a:lnSpc>
            <a:spcBef>
              <a:spcPct val="0"/>
            </a:spcBef>
            <a:spcAft>
              <a:spcPct val="15000"/>
            </a:spcAft>
            <a:buChar char="••"/>
          </a:pPr>
          <a:r>
            <a:rPr lang="en-US" sz="900" kern="1200" dirty="0" smtClean="0"/>
            <a:t>the combinations of direct and figurative meanings of the same word</a:t>
          </a:r>
          <a:endParaRPr lang="ru-RU" sz="900" kern="1200" dirty="0"/>
        </a:p>
        <a:p>
          <a:pPr marL="57150" lvl="1" indent="-57150" algn="l" defTabSz="400050">
            <a:lnSpc>
              <a:spcPct val="90000"/>
            </a:lnSpc>
            <a:spcBef>
              <a:spcPct val="0"/>
            </a:spcBef>
            <a:spcAft>
              <a:spcPct val="15000"/>
            </a:spcAft>
            <a:buChar char="••"/>
          </a:pPr>
          <a:r>
            <a:rPr lang="en-US" sz="900" kern="1200" dirty="0" smtClean="0"/>
            <a:t>E.g. Everest was a shop at the highest floor of the mall</a:t>
          </a:r>
          <a:endParaRPr lang="ru-RU" sz="900" kern="1200" dirty="0"/>
        </a:p>
      </dsp:txBody>
      <dsp:txXfrm>
        <a:off x="6020861" y="1141589"/>
        <a:ext cx="1522032" cy="1014688"/>
      </dsp:txXfrm>
    </dsp:sp>
    <dsp:sp modelId="{B2ABD8AE-8AF9-4B67-BA50-E12A7F6AC2A8}">
      <dsp:nvSpPr>
        <dsp:cNvPr id="0" name=""/>
        <dsp:cNvSpPr/>
      </dsp:nvSpPr>
      <dsp:spPr>
        <a:xfrm>
          <a:off x="4904703" y="2458584"/>
          <a:ext cx="1014688" cy="1014688"/>
        </a:xfrm>
        <a:prstGeom prst="ellipse">
          <a:avLst/>
        </a:prstGeom>
        <a:gradFill rotWithShape="0">
          <a:gsLst>
            <a:gs pos="0">
              <a:schemeClr val="accent3">
                <a:hueOff val="-10285357"/>
                <a:satOff val="-18285"/>
                <a:lumOff val="11765"/>
                <a:alphaOff val="0"/>
                <a:tint val="20000"/>
                <a:satMod val="180000"/>
                <a:lumMod val="98000"/>
              </a:schemeClr>
            </a:gs>
            <a:gs pos="40000">
              <a:schemeClr val="accent3">
                <a:hueOff val="-10285357"/>
                <a:satOff val="-18285"/>
                <a:lumOff val="11765"/>
                <a:alphaOff val="0"/>
                <a:tint val="30000"/>
                <a:satMod val="260000"/>
                <a:lumMod val="84000"/>
              </a:schemeClr>
            </a:gs>
            <a:gs pos="100000">
              <a:schemeClr val="accent3">
                <a:hueOff val="-10285357"/>
                <a:satOff val="-18285"/>
                <a:lumOff val="11765"/>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Morphological</a:t>
          </a:r>
          <a:endParaRPr lang="ru-RU" sz="900" kern="1200" dirty="0"/>
        </a:p>
      </dsp:txBody>
      <dsp:txXfrm>
        <a:off x="5053301" y="2607182"/>
        <a:ext cx="717492" cy="717492"/>
      </dsp:txXfrm>
    </dsp:sp>
    <dsp:sp modelId="{2668CDB5-56F2-43F0-8563-C100A386055B}">
      <dsp:nvSpPr>
        <dsp:cNvPr id="0" name=""/>
        <dsp:cNvSpPr/>
      </dsp:nvSpPr>
      <dsp:spPr>
        <a:xfrm>
          <a:off x="6020861" y="2458584"/>
          <a:ext cx="1522032" cy="1014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00050">
            <a:lnSpc>
              <a:spcPct val="90000"/>
            </a:lnSpc>
            <a:spcBef>
              <a:spcPct val="0"/>
            </a:spcBef>
            <a:spcAft>
              <a:spcPct val="15000"/>
            </a:spcAft>
            <a:buChar char="••"/>
          </a:pPr>
          <a:r>
            <a:rPr lang="en-US" sz="900" kern="1200" dirty="0" smtClean="0"/>
            <a:t>the relationship between morphemes</a:t>
          </a:r>
          <a:endParaRPr lang="ru-RU" sz="900" kern="1200" dirty="0"/>
        </a:p>
        <a:p>
          <a:pPr marL="57150" lvl="1" indent="-57150" algn="l" defTabSz="400050">
            <a:lnSpc>
              <a:spcPct val="90000"/>
            </a:lnSpc>
            <a:spcBef>
              <a:spcPct val="0"/>
            </a:spcBef>
            <a:spcAft>
              <a:spcPct val="15000"/>
            </a:spcAft>
            <a:buChar char="••"/>
          </a:pPr>
          <a:r>
            <a:rPr lang="en-US" sz="900" kern="1200" dirty="0" smtClean="0"/>
            <a:t>E.g. law-lawful-lawfulness-unlawful</a:t>
          </a:r>
          <a:endParaRPr lang="ru-RU" sz="900" kern="1200" dirty="0"/>
        </a:p>
      </dsp:txBody>
      <dsp:txXfrm>
        <a:off x="6020861" y="2458584"/>
        <a:ext cx="1522032" cy="1014688"/>
      </dsp:txXfrm>
    </dsp:sp>
    <dsp:sp modelId="{2798DA1E-8795-44F9-B363-68D8380E1E12}">
      <dsp:nvSpPr>
        <dsp:cNvPr id="0" name=""/>
        <dsp:cNvSpPr/>
      </dsp:nvSpPr>
      <dsp:spPr>
        <a:xfrm>
          <a:off x="4246206" y="3599136"/>
          <a:ext cx="1014688" cy="1014688"/>
        </a:xfrm>
        <a:prstGeom prst="ellipse">
          <a:avLst/>
        </a:prstGeom>
        <a:gradFill rotWithShape="0">
          <a:gsLst>
            <a:gs pos="0">
              <a:schemeClr val="accent3">
                <a:hueOff val="-13713810"/>
                <a:satOff val="-24380"/>
                <a:lumOff val="15686"/>
                <a:alphaOff val="0"/>
                <a:tint val="20000"/>
                <a:satMod val="180000"/>
                <a:lumMod val="98000"/>
              </a:schemeClr>
            </a:gs>
            <a:gs pos="40000">
              <a:schemeClr val="accent3">
                <a:hueOff val="-13713810"/>
                <a:satOff val="-24380"/>
                <a:lumOff val="15686"/>
                <a:alphaOff val="0"/>
                <a:tint val="30000"/>
                <a:satMod val="260000"/>
                <a:lumMod val="84000"/>
              </a:schemeClr>
            </a:gs>
            <a:gs pos="100000">
              <a:schemeClr val="accent3">
                <a:hueOff val="-13713810"/>
                <a:satOff val="-24380"/>
                <a:lumOff val="15686"/>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Non-motivated words</a:t>
          </a:r>
          <a:endParaRPr lang="ru-RU" sz="900" kern="1200" dirty="0"/>
        </a:p>
      </dsp:txBody>
      <dsp:txXfrm>
        <a:off x="4394804" y="3747734"/>
        <a:ext cx="717492" cy="717492"/>
      </dsp:txXfrm>
    </dsp:sp>
    <dsp:sp modelId="{CC7114F0-F3E4-4120-88A7-B572A13EF226}">
      <dsp:nvSpPr>
        <dsp:cNvPr id="0" name=""/>
        <dsp:cNvSpPr/>
      </dsp:nvSpPr>
      <dsp:spPr>
        <a:xfrm>
          <a:off x="5362363" y="3599136"/>
          <a:ext cx="1522032" cy="1014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00050">
            <a:lnSpc>
              <a:spcPct val="90000"/>
            </a:lnSpc>
            <a:spcBef>
              <a:spcPct val="0"/>
            </a:spcBef>
            <a:spcAft>
              <a:spcPct val="15000"/>
            </a:spcAft>
            <a:buChar char="••"/>
          </a:pPr>
          <a:r>
            <a:rPr lang="en-US" sz="900" kern="1200" dirty="0" smtClean="0"/>
            <a:t>the connection between the form and meaning is conventional</a:t>
          </a:r>
          <a:endParaRPr lang="ru-RU" sz="900" kern="1200" dirty="0"/>
        </a:p>
        <a:p>
          <a:pPr marL="57150" lvl="1" indent="-57150" algn="l" defTabSz="400050">
            <a:lnSpc>
              <a:spcPct val="90000"/>
            </a:lnSpc>
            <a:spcBef>
              <a:spcPct val="0"/>
            </a:spcBef>
            <a:spcAft>
              <a:spcPct val="15000"/>
            </a:spcAft>
            <a:buChar char="••"/>
          </a:pPr>
          <a:r>
            <a:rPr lang="en-US" sz="900" kern="1200" dirty="0" smtClean="0"/>
            <a:t>E.g. What is greener than the grass? – Envy is greener than the grass</a:t>
          </a:r>
          <a:endParaRPr lang="ru-RU" sz="900" kern="1200" dirty="0"/>
        </a:p>
        <a:p>
          <a:pPr marL="57150" lvl="1" indent="-57150" algn="l" defTabSz="400050">
            <a:lnSpc>
              <a:spcPct val="90000"/>
            </a:lnSpc>
            <a:spcBef>
              <a:spcPct val="0"/>
            </a:spcBef>
            <a:spcAft>
              <a:spcPct val="15000"/>
            </a:spcAft>
            <a:buChar char="••"/>
          </a:pPr>
          <a:endParaRPr lang="ru-RU" sz="900" kern="1200"/>
        </a:p>
      </dsp:txBody>
      <dsp:txXfrm>
        <a:off x="5362363" y="3599136"/>
        <a:ext cx="1522032" cy="1014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55749A-9C3B-40EC-911C-F228445532A9}">
      <dsp:nvSpPr>
        <dsp:cNvPr id="0" name=""/>
        <dsp:cNvSpPr/>
      </dsp:nvSpPr>
      <dsp:spPr>
        <a:xfrm>
          <a:off x="2787290" y="0"/>
          <a:ext cx="4673600" cy="46736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sp>
    <dsp:sp modelId="{0E5B54CB-5E31-4384-B1F0-9E4202DBACDC}">
      <dsp:nvSpPr>
        <dsp:cNvPr id="0" name=""/>
        <dsp:cNvSpPr/>
      </dsp:nvSpPr>
      <dsp:spPr>
        <a:xfrm>
          <a:off x="0" y="3514328"/>
          <a:ext cx="3037840" cy="11592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Symbol (name) i.e. the sound set with a fixed meaning /'</a:t>
          </a:r>
          <a:r>
            <a:rPr lang="en-US" sz="1300" kern="1200" dirty="0" err="1" smtClean="0"/>
            <a:t>teɪbl</a:t>
          </a:r>
          <a:r>
            <a:rPr lang="en-US" sz="1300" kern="1200" dirty="0" smtClean="0"/>
            <a:t>/</a:t>
          </a:r>
          <a:endParaRPr lang="ru-RU" sz="1300" kern="1200" dirty="0"/>
        </a:p>
      </dsp:txBody>
      <dsp:txXfrm>
        <a:off x="56591" y="3570919"/>
        <a:ext cx="2924658" cy="1046089"/>
      </dsp:txXfrm>
    </dsp:sp>
    <dsp:sp modelId="{0AD61584-889B-47E9-A42A-D671CBC21480}">
      <dsp:nvSpPr>
        <dsp:cNvPr id="0" name=""/>
        <dsp:cNvSpPr/>
      </dsp:nvSpPr>
      <dsp:spPr>
        <a:xfrm>
          <a:off x="3579395" y="18528"/>
          <a:ext cx="3037840" cy="98365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Referent, or denotative component (table)</a:t>
          </a:r>
          <a:endParaRPr lang="ru-RU" sz="1300" kern="1200" dirty="0"/>
        </a:p>
      </dsp:txBody>
      <dsp:txXfrm>
        <a:off x="3627413" y="66546"/>
        <a:ext cx="2941804" cy="887617"/>
      </dsp:txXfrm>
    </dsp:sp>
    <dsp:sp modelId="{B9EAEC62-F25C-4938-B0A1-D9CBDC5C592A}">
      <dsp:nvSpPr>
        <dsp:cNvPr id="0" name=""/>
        <dsp:cNvSpPr/>
      </dsp:nvSpPr>
      <dsp:spPr>
        <a:xfrm>
          <a:off x="7238288" y="3514328"/>
          <a:ext cx="3037840" cy="11592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Significant component, </a:t>
          </a:r>
          <a:r>
            <a:rPr lang="en-US" sz="1300" kern="1200" dirty="0" err="1" smtClean="0"/>
            <a:t>i.e</a:t>
          </a:r>
          <a:r>
            <a:rPr lang="en-US" sz="1300" kern="1200" dirty="0" smtClean="0"/>
            <a:t> the generalization of the peculiar referent’s indications (a piece of furniture with a flat top and one or more legs, providing a level surface for eating)</a:t>
          </a:r>
          <a:endParaRPr lang="ru-RU" sz="1300" kern="1200" dirty="0"/>
        </a:p>
      </dsp:txBody>
      <dsp:txXfrm>
        <a:off x="7294879" y="3570919"/>
        <a:ext cx="2924658" cy="10460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EF20B-D98C-45B2-BB13-7B93B5373CEB}">
      <dsp:nvSpPr>
        <dsp:cNvPr id="0" name=""/>
        <dsp:cNvSpPr/>
      </dsp:nvSpPr>
      <dsp:spPr>
        <a:xfrm>
          <a:off x="0" y="0"/>
          <a:ext cx="4316650" cy="1339691"/>
        </a:xfrm>
        <a:prstGeom prst="roundRect">
          <a:avLst>
            <a:gd name="adj" fmla="val 1000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216152">
            <a:lnSpc>
              <a:spcPct val="90000"/>
            </a:lnSpc>
            <a:spcBef>
              <a:spcPct val="0"/>
            </a:spcBef>
            <a:spcAft>
              <a:spcPct val="35000"/>
            </a:spcAft>
            <a:buNone/>
          </a:pPr>
          <a:r>
            <a:rPr lang="en-US" sz="3900" b="0" i="0" kern="1200" noProof="0" dirty="0" smtClean="0">
              <a:latin typeface="Calibri"/>
              <a:ea typeface="+mn-ea"/>
              <a:cs typeface="+mn-cs"/>
            </a:rPr>
            <a:t>SEME</a:t>
          </a:r>
          <a:endParaRPr lang="ru-RU" sz="3900" b="0" i="0" kern="1200" noProof="0" dirty="0">
            <a:latin typeface="Calibri"/>
            <a:ea typeface="+mn-ea"/>
            <a:cs typeface="+mn-cs"/>
          </a:endParaRPr>
        </a:p>
      </dsp:txBody>
      <dsp:txXfrm>
        <a:off x="39238" y="39238"/>
        <a:ext cx="2871019" cy="1261215"/>
      </dsp:txXfrm>
    </dsp:sp>
    <dsp:sp modelId="{CA544AF7-F7B2-4CA5-9251-B4CDB8D06634}">
      <dsp:nvSpPr>
        <dsp:cNvPr id="0" name=""/>
        <dsp:cNvSpPr/>
      </dsp:nvSpPr>
      <dsp:spPr>
        <a:xfrm>
          <a:off x="380880" y="1562972"/>
          <a:ext cx="4316650" cy="1339691"/>
        </a:xfrm>
        <a:prstGeom prst="roundRect">
          <a:avLst>
            <a:gd name="adj" fmla="val 1000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216152">
            <a:lnSpc>
              <a:spcPct val="90000"/>
            </a:lnSpc>
            <a:spcBef>
              <a:spcPct val="0"/>
            </a:spcBef>
            <a:spcAft>
              <a:spcPct val="35000"/>
            </a:spcAft>
            <a:buNone/>
          </a:pPr>
          <a:r>
            <a:rPr lang="en-US" sz="3900" b="0" i="0" kern="1200" dirty="0" smtClean="0">
              <a:latin typeface="Calibri"/>
              <a:ea typeface="+mn-ea"/>
              <a:cs typeface="+mn-cs"/>
            </a:rPr>
            <a:t>SEMEME</a:t>
          </a:r>
          <a:endParaRPr lang="en-US" sz="3900" b="0" i="0" kern="1200" dirty="0">
            <a:latin typeface="Calibri"/>
            <a:ea typeface="+mn-ea"/>
            <a:cs typeface="+mn-cs"/>
          </a:endParaRPr>
        </a:p>
      </dsp:txBody>
      <dsp:txXfrm>
        <a:off x="420118" y="1602210"/>
        <a:ext cx="2986494" cy="1261215"/>
      </dsp:txXfrm>
    </dsp:sp>
    <dsp:sp modelId="{2AE92D3F-F0FA-45DD-BB60-4C6FBC6BC016}">
      <dsp:nvSpPr>
        <dsp:cNvPr id="0" name=""/>
        <dsp:cNvSpPr/>
      </dsp:nvSpPr>
      <dsp:spPr>
        <a:xfrm>
          <a:off x="761761" y="3125945"/>
          <a:ext cx="4316650" cy="1339691"/>
        </a:xfrm>
        <a:prstGeom prst="roundRect">
          <a:avLst>
            <a:gd name="adj" fmla="val 1000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216152">
            <a:lnSpc>
              <a:spcPct val="90000"/>
            </a:lnSpc>
            <a:spcBef>
              <a:spcPct val="0"/>
            </a:spcBef>
            <a:spcAft>
              <a:spcPct val="35000"/>
            </a:spcAft>
            <a:buNone/>
          </a:pPr>
          <a:r>
            <a:rPr lang="en-US" sz="3900" b="0" i="0" kern="1200" dirty="0" smtClean="0">
              <a:latin typeface="Calibri"/>
              <a:ea typeface="+mn-ea"/>
              <a:cs typeface="+mn-cs"/>
            </a:rPr>
            <a:t>SEMANTEME</a:t>
          </a:r>
          <a:endParaRPr lang="en-US" sz="3900" b="0" i="0" kern="1200" dirty="0">
            <a:latin typeface="Calibri"/>
            <a:ea typeface="+mn-ea"/>
            <a:cs typeface="+mn-cs"/>
          </a:endParaRPr>
        </a:p>
      </dsp:txBody>
      <dsp:txXfrm>
        <a:off x="800999" y="3165183"/>
        <a:ext cx="2986494" cy="1261215"/>
      </dsp:txXfrm>
    </dsp:sp>
    <dsp:sp modelId="{9CA877D8-99F8-40A0-89E9-59A61C9A70F4}">
      <dsp:nvSpPr>
        <dsp:cNvPr id="0" name=""/>
        <dsp:cNvSpPr/>
      </dsp:nvSpPr>
      <dsp:spPr>
        <a:xfrm>
          <a:off x="3445850" y="1015932"/>
          <a:ext cx="870799" cy="870799"/>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3641780" y="1015932"/>
        <a:ext cx="478939" cy="655276"/>
      </dsp:txXfrm>
    </dsp:sp>
    <dsp:sp modelId="{62643EF2-016C-41F1-8CBC-398422A85727}">
      <dsp:nvSpPr>
        <dsp:cNvPr id="0" name=""/>
        <dsp:cNvSpPr/>
      </dsp:nvSpPr>
      <dsp:spPr>
        <a:xfrm>
          <a:off x="3826731" y="2569974"/>
          <a:ext cx="870799" cy="870799"/>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4022661" y="2569974"/>
        <a:ext cx="478939" cy="6552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55A08-CE58-4A89-8FF7-11380D2AE90F}">
      <dsp:nvSpPr>
        <dsp:cNvPr id="0" name=""/>
        <dsp:cNvSpPr/>
      </dsp:nvSpPr>
      <dsp:spPr>
        <a:xfrm>
          <a:off x="4315947" y="1998"/>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Implicational</a:t>
          </a:r>
          <a:endParaRPr lang="ru-RU" sz="800" kern="1200" dirty="0"/>
        </a:p>
      </dsp:txBody>
      <dsp:txXfrm>
        <a:off x="4519312" y="1998"/>
        <a:ext cx="610096" cy="406730"/>
      </dsp:txXfrm>
    </dsp:sp>
    <dsp:sp modelId="{42D72680-4AEE-4A51-BAA2-EB71B33D0570}">
      <dsp:nvSpPr>
        <dsp:cNvPr id="0" name=""/>
        <dsp:cNvSpPr/>
      </dsp:nvSpPr>
      <dsp:spPr>
        <a:xfrm>
          <a:off x="5200587" y="36570"/>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Implied information associated with the word. i.e. what the word refers to and what the speaker knows about the notion itself</a:t>
          </a:r>
          <a:endParaRPr lang="ru-RU" sz="500" kern="1200" dirty="0"/>
        </a:p>
      </dsp:txBody>
      <dsp:txXfrm>
        <a:off x="5369380" y="36570"/>
        <a:ext cx="506380" cy="337586"/>
      </dsp:txXfrm>
    </dsp:sp>
    <dsp:sp modelId="{680F059C-5DC5-4D8B-8ACB-C0A8D8E7629D}">
      <dsp:nvSpPr>
        <dsp:cNvPr id="0" name=""/>
        <dsp:cNvSpPr/>
      </dsp:nvSpPr>
      <dsp:spPr>
        <a:xfrm>
          <a:off x="4315947" y="465671"/>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Grammatical</a:t>
          </a:r>
          <a:endParaRPr lang="ru-RU" sz="800" kern="1200" dirty="0"/>
        </a:p>
      </dsp:txBody>
      <dsp:txXfrm>
        <a:off x="4519312" y="465671"/>
        <a:ext cx="610096" cy="406730"/>
      </dsp:txXfrm>
    </dsp:sp>
    <dsp:sp modelId="{1C5196C5-1C16-4C51-8BD5-6818EDDC40F1}">
      <dsp:nvSpPr>
        <dsp:cNvPr id="0" name=""/>
        <dsp:cNvSpPr/>
      </dsp:nvSpPr>
      <dsp:spPr>
        <a:xfrm>
          <a:off x="5200587" y="500243"/>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a relationship between words based on contrastive features of arrangements in which they occur</a:t>
          </a:r>
          <a:endParaRPr lang="ru-RU" sz="500" kern="1200" dirty="0"/>
        </a:p>
      </dsp:txBody>
      <dsp:txXfrm>
        <a:off x="5369380" y="500243"/>
        <a:ext cx="506380" cy="337586"/>
      </dsp:txXfrm>
    </dsp:sp>
    <dsp:sp modelId="{601DD187-7F92-4917-A2F8-3700D79F6686}">
      <dsp:nvSpPr>
        <dsp:cNvPr id="0" name=""/>
        <dsp:cNvSpPr/>
      </dsp:nvSpPr>
      <dsp:spPr>
        <a:xfrm>
          <a:off x="4315947" y="929344"/>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err="1" smtClean="0"/>
            <a:t>Lexico</a:t>
          </a:r>
          <a:r>
            <a:rPr lang="en-US" sz="800" kern="1200" dirty="0" smtClean="0"/>
            <a:t>-Grammatical</a:t>
          </a:r>
          <a:endParaRPr lang="ru-RU" sz="800" kern="1200" dirty="0"/>
        </a:p>
      </dsp:txBody>
      <dsp:txXfrm>
        <a:off x="4519312" y="929344"/>
        <a:ext cx="610096" cy="406730"/>
      </dsp:txXfrm>
    </dsp:sp>
    <dsp:sp modelId="{E668B85C-3C04-45F5-BD7B-507BD8CEDFBE}">
      <dsp:nvSpPr>
        <dsp:cNvPr id="0" name=""/>
        <dsp:cNvSpPr/>
      </dsp:nvSpPr>
      <dsp:spPr>
        <a:xfrm>
          <a:off x="5200587" y="963916"/>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common denominator of all the meanings of words belonging to a certain </a:t>
          </a:r>
          <a:r>
            <a:rPr lang="en-US" sz="500" kern="1200" dirty="0" err="1" smtClean="0"/>
            <a:t>lexico</a:t>
          </a:r>
          <a:r>
            <a:rPr lang="en-US" sz="500" kern="1200" dirty="0" smtClean="0"/>
            <a:t>-grammatical class</a:t>
          </a:r>
          <a:endParaRPr lang="ru-RU" sz="500" kern="1200" dirty="0"/>
        </a:p>
      </dsp:txBody>
      <dsp:txXfrm>
        <a:off x="5369380" y="963916"/>
        <a:ext cx="506380" cy="337586"/>
      </dsp:txXfrm>
    </dsp:sp>
    <dsp:sp modelId="{0EC9E633-849A-4720-80A7-18DC10ECB8C9}">
      <dsp:nvSpPr>
        <dsp:cNvPr id="0" name=""/>
        <dsp:cNvSpPr/>
      </dsp:nvSpPr>
      <dsp:spPr>
        <a:xfrm>
          <a:off x="4315947" y="1393016"/>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Denotative</a:t>
          </a:r>
          <a:endParaRPr lang="ru-RU" sz="800" kern="1200" dirty="0"/>
        </a:p>
      </dsp:txBody>
      <dsp:txXfrm>
        <a:off x="4519312" y="1393016"/>
        <a:ext cx="610096" cy="406730"/>
      </dsp:txXfrm>
    </dsp:sp>
    <dsp:sp modelId="{69855F35-8FC7-4534-A4A8-1286C691ED73}">
      <dsp:nvSpPr>
        <dsp:cNvPr id="0" name=""/>
        <dsp:cNvSpPr/>
      </dsp:nvSpPr>
      <dsp:spPr>
        <a:xfrm>
          <a:off x="5200587" y="1427589"/>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conceptualizes and classifies our experience and names the object spoken about</a:t>
          </a:r>
          <a:endParaRPr lang="ru-RU" sz="500" kern="1200" dirty="0"/>
        </a:p>
      </dsp:txBody>
      <dsp:txXfrm>
        <a:off x="5369380" y="1427589"/>
        <a:ext cx="506380" cy="337586"/>
      </dsp:txXfrm>
    </dsp:sp>
    <dsp:sp modelId="{A2EE945B-7E59-4C7B-BFF7-371302F78282}">
      <dsp:nvSpPr>
        <dsp:cNvPr id="0" name=""/>
        <dsp:cNvSpPr/>
      </dsp:nvSpPr>
      <dsp:spPr>
        <a:xfrm>
          <a:off x="4315947" y="1856689"/>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err="1" smtClean="0"/>
            <a:t>Connotational</a:t>
          </a:r>
          <a:endParaRPr lang="ru-RU" sz="800" kern="1200" dirty="0"/>
        </a:p>
      </dsp:txBody>
      <dsp:txXfrm>
        <a:off x="4519312" y="1856689"/>
        <a:ext cx="610096" cy="406730"/>
      </dsp:txXfrm>
    </dsp:sp>
    <dsp:sp modelId="{27DA4760-E5B2-48FC-A942-A4CC2C4E0E96}">
      <dsp:nvSpPr>
        <dsp:cNvPr id="0" name=""/>
        <dsp:cNvSpPr/>
      </dsp:nvSpPr>
      <dsp:spPr>
        <a:xfrm>
          <a:off x="5200587" y="1891261"/>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implied, additional meaning</a:t>
          </a:r>
          <a:endParaRPr lang="ru-RU" sz="500" kern="1200" dirty="0"/>
        </a:p>
      </dsp:txBody>
      <dsp:txXfrm>
        <a:off x="5369380" y="1891261"/>
        <a:ext cx="506380" cy="337586"/>
      </dsp:txXfrm>
    </dsp:sp>
    <dsp:sp modelId="{4FED3642-D4CC-41C9-8BF3-9971B79EF569}">
      <dsp:nvSpPr>
        <dsp:cNvPr id="0" name=""/>
        <dsp:cNvSpPr/>
      </dsp:nvSpPr>
      <dsp:spPr>
        <a:xfrm>
          <a:off x="4315947" y="2320362"/>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Figurative</a:t>
          </a:r>
          <a:endParaRPr lang="ru-RU" sz="800" kern="1200" dirty="0"/>
        </a:p>
      </dsp:txBody>
      <dsp:txXfrm>
        <a:off x="4519312" y="2320362"/>
        <a:ext cx="610096" cy="406730"/>
      </dsp:txXfrm>
    </dsp:sp>
    <dsp:sp modelId="{83FDCE37-2CFD-4261-8361-BBFD439ECAE2}">
      <dsp:nvSpPr>
        <dsp:cNvPr id="0" name=""/>
        <dsp:cNvSpPr/>
      </dsp:nvSpPr>
      <dsp:spPr>
        <a:xfrm>
          <a:off x="5200587" y="2354934"/>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naming of the object in and at the same time characterizing it through its similarity with another object</a:t>
          </a:r>
          <a:endParaRPr lang="ru-RU" sz="500" kern="1200" dirty="0"/>
        </a:p>
      </dsp:txBody>
      <dsp:txXfrm>
        <a:off x="5369380" y="2354934"/>
        <a:ext cx="506380" cy="337586"/>
      </dsp:txXfrm>
    </dsp:sp>
    <dsp:sp modelId="{FE898A83-F35C-464D-8EB3-F696A6F3825C}">
      <dsp:nvSpPr>
        <dsp:cNvPr id="0" name=""/>
        <dsp:cNvSpPr/>
      </dsp:nvSpPr>
      <dsp:spPr>
        <a:xfrm>
          <a:off x="4315947" y="2784035"/>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Direct</a:t>
          </a:r>
          <a:endParaRPr lang="ru-RU" sz="800" kern="1200" dirty="0"/>
        </a:p>
      </dsp:txBody>
      <dsp:txXfrm>
        <a:off x="4519312" y="2784035"/>
        <a:ext cx="610096" cy="406730"/>
      </dsp:txXfrm>
    </dsp:sp>
    <dsp:sp modelId="{6173CBF6-CE25-48ED-B077-F3E9D97E8BF6}">
      <dsp:nvSpPr>
        <dsp:cNvPr id="0" name=""/>
        <dsp:cNvSpPr/>
      </dsp:nvSpPr>
      <dsp:spPr>
        <a:xfrm>
          <a:off x="5200587" y="2818607"/>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nomination of the referent without the help of a context , in isolation</a:t>
          </a:r>
          <a:endParaRPr lang="ru-RU" sz="500" kern="1200" dirty="0"/>
        </a:p>
      </dsp:txBody>
      <dsp:txXfrm>
        <a:off x="5369380" y="2818607"/>
        <a:ext cx="506380" cy="337586"/>
      </dsp:txXfrm>
    </dsp:sp>
    <dsp:sp modelId="{C4DA3948-C4EF-4E90-805C-6120FFE33840}">
      <dsp:nvSpPr>
        <dsp:cNvPr id="0" name=""/>
        <dsp:cNvSpPr/>
      </dsp:nvSpPr>
      <dsp:spPr>
        <a:xfrm>
          <a:off x="4315947" y="3247708"/>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Main</a:t>
          </a:r>
          <a:endParaRPr lang="ru-RU" sz="800" kern="1200" dirty="0"/>
        </a:p>
      </dsp:txBody>
      <dsp:txXfrm>
        <a:off x="4519312" y="3247708"/>
        <a:ext cx="610096" cy="406730"/>
      </dsp:txXfrm>
    </dsp:sp>
    <dsp:sp modelId="{B6E3D01D-4427-4DEA-B4E9-309B74F18CE3}">
      <dsp:nvSpPr>
        <dsp:cNvPr id="0" name=""/>
        <dsp:cNvSpPr/>
      </dsp:nvSpPr>
      <dsp:spPr>
        <a:xfrm>
          <a:off x="5200587" y="3282280"/>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meaning possessing the highest frequency at the present stage of the vocabulary development</a:t>
          </a:r>
          <a:endParaRPr lang="ru-RU" sz="500" kern="1200" dirty="0"/>
        </a:p>
      </dsp:txBody>
      <dsp:txXfrm>
        <a:off x="5369380" y="3282280"/>
        <a:ext cx="506380" cy="337586"/>
      </dsp:txXfrm>
    </dsp:sp>
    <dsp:sp modelId="{10148A86-AB45-4155-8BA1-54E892B8DA35}">
      <dsp:nvSpPr>
        <dsp:cNvPr id="0" name=""/>
        <dsp:cNvSpPr/>
      </dsp:nvSpPr>
      <dsp:spPr>
        <a:xfrm>
          <a:off x="4315947" y="3711381"/>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General</a:t>
          </a:r>
          <a:endParaRPr lang="ru-RU" sz="800" kern="1200" dirty="0"/>
        </a:p>
      </dsp:txBody>
      <dsp:txXfrm>
        <a:off x="4519312" y="3711381"/>
        <a:ext cx="610096" cy="406730"/>
      </dsp:txXfrm>
    </dsp:sp>
    <dsp:sp modelId="{F3F8967B-47E7-473F-8B11-56C0614952D8}">
      <dsp:nvSpPr>
        <dsp:cNvPr id="0" name=""/>
        <dsp:cNvSpPr/>
      </dsp:nvSpPr>
      <dsp:spPr>
        <a:xfrm>
          <a:off x="5200587" y="3745953"/>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meaning that appears in different contexts</a:t>
          </a:r>
          <a:endParaRPr lang="ru-RU" sz="500" kern="1200" dirty="0"/>
        </a:p>
      </dsp:txBody>
      <dsp:txXfrm>
        <a:off x="5369380" y="3745953"/>
        <a:ext cx="506380" cy="337586"/>
      </dsp:txXfrm>
    </dsp:sp>
    <dsp:sp modelId="{2150C72B-4143-4949-9E45-3C4E85BDB121}">
      <dsp:nvSpPr>
        <dsp:cNvPr id="0" name=""/>
        <dsp:cNvSpPr/>
      </dsp:nvSpPr>
      <dsp:spPr>
        <a:xfrm>
          <a:off x="4315947" y="4175054"/>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Particular</a:t>
          </a:r>
          <a:endParaRPr lang="ru-RU" sz="800" kern="1200" dirty="0"/>
        </a:p>
      </dsp:txBody>
      <dsp:txXfrm>
        <a:off x="4519312" y="4175054"/>
        <a:ext cx="610096" cy="406730"/>
      </dsp:txXfrm>
    </dsp:sp>
    <dsp:sp modelId="{56CC9258-F7A0-4A2D-AB8D-F80F17A08096}">
      <dsp:nvSpPr>
        <dsp:cNvPr id="0" name=""/>
        <dsp:cNvSpPr/>
      </dsp:nvSpPr>
      <dsp:spPr>
        <a:xfrm>
          <a:off x="5200587" y="4209626"/>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appears only in some special texts</a:t>
          </a:r>
          <a:endParaRPr lang="ru-RU" sz="500" kern="1200" dirty="0"/>
        </a:p>
      </dsp:txBody>
      <dsp:txXfrm>
        <a:off x="5369380" y="4209626"/>
        <a:ext cx="506380" cy="337586"/>
      </dsp:txXfrm>
    </dsp:sp>
    <dsp:sp modelId="{46DC7F14-C94D-4586-BFB8-EF13F0AE6626}">
      <dsp:nvSpPr>
        <dsp:cNvPr id="0" name=""/>
        <dsp:cNvSpPr/>
      </dsp:nvSpPr>
      <dsp:spPr>
        <a:xfrm>
          <a:off x="4315947" y="4638727"/>
          <a:ext cx="1016826" cy="40673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US" sz="800" kern="1200" dirty="0" smtClean="0"/>
            <a:t>Primarily</a:t>
          </a:r>
          <a:endParaRPr lang="ru-RU" sz="800" kern="1200" dirty="0"/>
        </a:p>
      </dsp:txBody>
      <dsp:txXfrm>
        <a:off x="4519312" y="4638727"/>
        <a:ext cx="610096" cy="406730"/>
      </dsp:txXfrm>
    </dsp:sp>
    <dsp:sp modelId="{4726FB2C-6346-4D3B-B9A5-93BF9CBE8EC5}">
      <dsp:nvSpPr>
        <dsp:cNvPr id="0" name=""/>
        <dsp:cNvSpPr/>
      </dsp:nvSpPr>
      <dsp:spPr>
        <a:xfrm>
          <a:off x="5200587" y="4673299"/>
          <a:ext cx="843966" cy="33758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lvl="0" algn="ctr" defTabSz="222250">
            <a:lnSpc>
              <a:spcPct val="90000"/>
            </a:lnSpc>
            <a:spcBef>
              <a:spcPct val="0"/>
            </a:spcBef>
            <a:spcAft>
              <a:spcPct val="35000"/>
            </a:spcAft>
          </a:pPr>
          <a:r>
            <a:rPr lang="en-US" sz="500" kern="1200" dirty="0" smtClean="0"/>
            <a:t>meaning that is the first in a dictionary</a:t>
          </a:r>
          <a:endParaRPr lang="ru-RU" sz="500" kern="1200" dirty="0"/>
        </a:p>
      </dsp:txBody>
      <dsp:txXfrm>
        <a:off x="5369380" y="4673299"/>
        <a:ext cx="506380" cy="337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F2936-7034-4542-87FB-6AEB95B3C1BC}">
      <dsp:nvSpPr>
        <dsp:cNvPr id="0" name=""/>
        <dsp:cNvSpPr/>
      </dsp:nvSpPr>
      <dsp:spPr>
        <a:xfrm>
          <a:off x="9243307" y="2919124"/>
          <a:ext cx="91440" cy="564743"/>
        </a:xfrm>
        <a:custGeom>
          <a:avLst/>
          <a:gdLst/>
          <a:ahLst/>
          <a:cxnLst/>
          <a:rect l="0" t="0" r="0" b="0"/>
          <a:pathLst>
            <a:path>
              <a:moveTo>
                <a:pt x="46149" y="0"/>
              </a:moveTo>
              <a:lnTo>
                <a:pt x="45720" y="564743"/>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9C81A61-D078-4C77-8FC1-B7EB79E3E498}">
      <dsp:nvSpPr>
        <dsp:cNvPr id="0" name=""/>
        <dsp:cNvSpPr/>
      </dsp:nvSpPr>
      <dsp:spPr>
        <a:xfrm>
          <a:off x="5213021" y="2023065"/>
          <a:ext cx="4581256" cy="265031"/>
        </a:xfrm>
        <a:custGeom>
          <a:avLst/>
          <a:gdLst/>
          <a:ahLst/>
          <a:cxnLst/>
          <a:rect l="0" t="0" r="0" b="0"/>
          <a:pathLst>
            <a:path>
              <a:moveTo>
                <a:pt x="0" y="0"/>
              </a:moveTo>
              <a:lnTo>
                <a:pt x="0" y="132515"/>
              </a:lnTo>
              <a:lnTo>
                <a:pt x="4581256" y="132515"/>
              </a:lnTo>
              <a:lnTo>
                <a:pt x="4581256"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145BCD9-9696-48EC-8F6C-B7773E8D973C}">
      <dsp:nvSpPr>
        <dsp:cNvPr id="0" name=""/>
        <dsp:cNvSpPr/>
      </dsp:nvSpPr>
      <dsp:spPr>
        <a:xfrm>
          <a:off x="7713356" y="2919124"/>
          <a:ext cx="91440" cy="617011"/>
        </a:xfrm>
        <a:custGeom>
          <a:avLst/>
          <a:gdLst/>
          <a:ahLst/>
          <a:cxnLst/>
          <a:rect l="0" t="0" r="0" b="0"/>
          <a:pathLst>
            <a:path>
              <a:moveTo>
                <a:pt x="49013" y="0"/>
              </a:moveTo>
              <a:lnTo>
                <a:pt x="45720" y="617011"/>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CD9537-7E70-4545-99D0-BD77604BF6CE}">
      <dsp:nvSpPr>
        <dsp:cNvPr id="0" name=""/>
        <dsp:cNvSpPr/>
      </dsp:nvSpPr>
      <dsp:spPr>
        <a:xfrm>
          <a:off x="5213021" y="2023065"/>
          <a:ext cx="3054171" cy="265031"/>
        </a:xfrm>
        <a:custGeom>
          <a:avLst/>
          <a:gdLst/>
          <a:ahLst/>
          <a:cxnLst/>
          <a:rect l="0" t="0" r="0" b="0"/>
          <a:pathLst>
            <a:path>
              <a:moveTo>
                <a:pt x="0" y="0"/>
              </a:moveTo>
              <a:lnTo>
                <a:pt x="0" y="132515"/>
              </a:lnTo>
              <a:lnTo>
                <a:pt x="3054171" y="132515"/>
              </a:lnTo>
              <a:lnTo>
                <a:pt x="3054171"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7BAAF7A-87D4-44EC-ABAD-6C9C5ED9D57F}">
      <dsp:nvSpPr>
        <dsp:cNvPr id="0" name=""/>
        <dsp:cNvSpPr/>
      </dsp:nvSpPr>
      <dsp:spPr>
        <a:xfrm>
          <a:off x="6189565" y="2919124"/>
          <a:ext cx="91440" cy="617011"/>
        </a:xfrm>
        <a:custGeom>
          <a:avLst/>
          <a:gdLst/>
          <a:ahLst/>
          <a:cxnLst/>
          <a:rect l="0" t="0" r="0" b="0"/>
          <a:pathLst>
            <a:path>
              <a:moveTo>
                <a:pt x="45720" y="0"/>
              </a:moveTo>
              <a:lnTo>
                <a:pt x="45720" y="617011"/>
              </a:lnTo>
              <a:lnTo>
                <a:pt x="101199" y="617011"/>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6300BB-4B55-4700-A058-3B8476D20678}">
      <dsp:nvSpPr>
        <dsp:cNvPr id="0" name=""/>
        <dsp:cNvSpPr/>
      </dsp:nvSpPr>
      <dsp:spPr>
        <a:xfrm>
          <a:off x="5213021" y="2023065"/>
          <a:ext cx="1527085" cy="265031"/>
        </a:xfrm>
        <a:custGeom>
          <a:avLst/>
          <a:gdLst/>
          <a:ahLst/>
          <a:cxnLst/>
          <a:rect l="0" t="0" r="0" b="0"/>
          <a:pathLst>
            <a:path>
              <a:moveTo>
                <a:pt x="0" y="0"/>
              </a:moveTo>
              <a:lnTo>
                <a:pt x="0" y="132515"/>
              </a:lnTo>
              <a:lnTo>
                <a:pt x="1527085" y="132515"/>
              </a:lnTo>
              <a:lnTo>
                <a:pt x="1527085"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C20E16F-DD17-4F80-B50A-578B4F26A7DC}">
      <dsp:nvSpPr>
        <dsp:cNvPr id="0" name=""/>
        <dsp:cNvSpPr/>
      </dsp:nvSpPr>
      <dsp:spPr>
        <a:xfrm>
          <a:off x="4662479" y="2919124"/>
          <a:ext cx="91440" cy="617011"/>
        </a:xfrm>
        <a:custGeom>
          <a:avLst/>
          <a:gdLst/>
          <a:ahLst/>
          <a:cxnLst/>
          <a:rect l="0" t="0" r="0" b="0"/>
          <a:pathLst>
            <a:path>
              <a:moveTo>
                <a:pt x="45720" y="0"/>
              </a:moveTo>
              <a:lnTo>
                <a:pt x="45720" y="617011"/>
              </a:lnTo>
              <a:lnTo>
                <a:pt x="90055" y="617011"/>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56E0436-516B-4C07-B948-557955CF4E01}">
      <dsp:nvSpPr>
        <dsp:cNvPr id="0" name=""/>
        <dsp:cNvSpPr/>
      </dsp:nvSpPr>
      <dsp:spPr>
        <a:xfrm>
          <a:off x="5167301" y="2023065"/>
          <a:ext cx="91440" cy="265031"/>
        </a:xfrm>
        <a:custGeom>
          <a:avLst/>
          <a:gdLst/>
          <a:ahLst/>
          <a:cxnLst/>
          <a:rect l="0" t="0" r="0" b="0"/>
          <a:pathLst>
            <a:path>
              <a:moveTo>
                <a:pt x="45720" y="0"/>
              </a:moveTo>
              <a:lnTo>
                <a:pt x="45720"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41E2BA3-DA00-4A3B-B4E1-DE9486797841}">
      <dsp:nvSpPr>
        <dsp:cNvPr id="0" name=""/>
        <dsp:cNvSpPr/>
      </dsp:nvSpPr>
      <dsp:spPr>
        <a:xfrm>
          <a:off x="3135394" y="2919124"/>
          <a:ext cx="91440" cy="617011"/>
        </a:xfrm>
        <a:custGeom>
          <a:avLst/>
          <a:gdLst/>
          <a:ahLst/>
          <a:cxnLst/>
          <a:rect l="0" t="0" r="0" b="0"/>
          <a:pathLst>
            <a:path>
              <a:moveTo>
                <a:pt x="45720" y="0"/>
              </a:moveTo>
              <a:lnTo>
                <a:pt x="45720" y="617011"/>
              </a:lnTo>
              <a:lnTo>
                <a:pt x="78912" y="617011"/>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8442527-03F8-4B8E-ADA2-2715C8C0D862}">
      <dsp:nvSpPr>
        <dsp:cNvPr id="0" name=""/>
        <dsp:cNvSpPr/>
      </dsp:nvSpPr>
      <dsp:spPr>
        <a:xfrm>
          <a:off x="3685935" y="2023065"/>
          <a:ext cx="1527085" cy="265031"/>
        </a:xfrm>
        <a:custGeom>
          <a:avLst/>
          <a:gdLst/>
          <a:ahLst/>
          <a:cxnLst/>
          <a:rect l="0" t="0" r="0" b="0"/>
          <a:pathLst>
            <a:path>
              <a:moveTo>
                <a:pt x="1527085" y="0"/>
              </a:moveTo>
              <a:lnTo>
                <a:pt x="1527085" y="132515"/>
              </a:lnTo>
              <a:lnTo>
                <a:pt x="0" y="132515"/>
              </a:lnTo>
              <a:lnTo>
                <a:pt x="0"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E260FA4-B881-4685-B5F0-0418271A0015}">
      <dsp:nvSpPr>
        <dsp:cNvPr id="0" name=""/>
        <dsp:cNvSpPr/>
      </dsp:nvSpPr>
      <dsp:spPr>
        <a:xfrm>
          <a:off x="1608308" y="2919124"/>
          <a:ext cx="91440" cy="617011"/>
        </a:xfrm>
        <a:custGeom>
          <a:avLst/>
          <a:gdLst/>
          <a:ahLst/>
          <a:cxnLst/>
          <a:rect l="0" t="0" r="0" b="0"/>
          <a:pathLst>
            <a:path>
              <a:moveTo>
                <a:pt x="45720" y="0"/>
              </a:moveTo>
              <a:lnTo>
                <a:pt x="45720" y="617011"/>
              </a:lnTo>
              <a:lnTo>
                <a:pt x="67780" y="617011"/>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571F55A-0593-4327-B306-0E54FE52C952}">
      <dsp:nvSpPr>
        <dsp:cNvPr id="0" name=""/>
        <dsp:cNvSpPr/>
      </dsp:nvSpPr>
      <dsp:spPr>
        <a:xfrm>
          <a:off x="2158850" y="2023065"/>
          <a:ext cx="3054171" cy="265031"/>
        </a:xfrm>
        <a:custGeom>
          <a:avLst/>
          <a:gdLst/>
          <a:ahLst/>
          <a:cxnLst/>
          <a:rect l="0" t="0" r="0" b="0"/>
          <a:pathLst>
            <a:path>
              <a:moveTo>
                <a:pt x="3054171" y="0"/>
              </a:moveTo>
              <a:lnTo>
                <a:pt x="3054171" y="132515"/>
              </a:lnTo>
              <a:lnTo>
                <a:pt x="0" y="132515"/>
              </a:lnTo>
              <a:lnTo>
                <a:pt x="0"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A2FC06-B17F-449B-AA7D-2B2142A7B55E}">
      <dsp:nvSpPr>
        <dsp:cNvPr id="0" name=""/>
        <dsp:cNvSpPr/>
      </dsp:nvSpPr>
      <dsp:spPr>
        <a:xfrm>
          <a:off x="81222" y="2919124"/>
          <a:ext cx="91440" cy="617011"/>
        </a:xfrm>
        <a:custGeom>
          <a:avLst/>
          <a:gdLst/>
          <a:ahLst/>
          <a:cxnLst/>
          <a:rect l="0" t="0" r="0" b="0"/>
          <a:pathLst>
            <a:path>
              <a:moveTo>
                <a:pt x="45720" y="0"/>
              </a:moveTo>
              <a:lnTo>
                <a:pt x="45720" y="617011"/>
              </a:lnTo>
              <a:lnTo>
                <a:pt x="56636" y="617011"/>
              </a:lnTo>
            </a:path>
          </a:pathLst>
        </a:custGeom>
        <a:noFill/>
        <a:ln w="25400" cap="flat" cmpd="sng" algn="ctr">
          <a:solidFill>
            <a:schemeClr val="accent1">
              <a:shade val="8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883261A-C679-4AB1-AFD2-EC805CCA9AF9}">
      <dsp:nvSpPr>
        <dsp:cNvPr id="0" name=""/>
        <dsp:cNvSpPr/>
      </dsp:nvSpPr>
      <dsp:spPr>
        <a:xfrm>
          <a:off x="631764" y="2023065"/>
          <a:ext cx="4581256" cy="265031"/>
        </a:xfrm>
        <a:custGeom>
          <a:avLst/>
          <a:gdLst/>
          <a:ahLst/>
          <a:cxnLst/>
          <a:rect l="0" t="0" r="0" b="0"/>
          <a:pathLst>
            <a:path>
              <a:moveTo>
                <a:pt x="4581256" y="0"/>
              </a:moveTo>
              <a:lnTo>
                <a:pt x="4581256" y="132515"/>
              </a:lnTo>
              <a:lnTo>
                <a:pt x="0" y="132515"/>
              </a:lnTo>
              <a:lnTo>
                <a:pt x="0" y="265031"/>
              </a:lnTo>
            </a:path>
          </a:pathLst>
        </a:custGeom>
        <a:noFill/>
        <a:ln w="25400" cap="flat" cmpd="sng" algn="ctr">
          <a:solidFill>
            <a:schemeClr val="accent1">
              <a:shade val="60000"/>
              <a:hueOff val="0"/>
              <a:satOff val="0"/>
              <a:lumOff val="0"/>
              <a:alphaOff val="0"/>
            </a:schemeClr>
          </a:solidFill>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0B36F9B-3EAC-46F6-9FF6-7000A4D46A5E}">
      <dsp:nvSpPr>
        <dsp:cNvPr id="0" name=""/>
        <dsp:cNvSpPr/>
      </dsp:nvSpPr>
      <dsp:spPr>
        <a:xfrm>
          <a:off x="4581994" y="1304281"/>
          <a:ext cx="1262054" cy="718784"/>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Types of the Lexical Meaning Changes</a:t>
          </a:r>
          <a:endParaRPr lang="ru-RU" sz="800" kern="1200" dirty="0"/>
        </a:p>
      </dsp:txBody>
      <dsp:txXfrm>
        <a:off x="4581994" y="1304281"/>
        <a:ext cx="1262054" cy="718784"/>
      </dsp:txXfrm>
    </dsp:sp>
    <dsp:sp modelId="{71D7EAA4-9C11-44DD-BFAC-C22225A2D8EC}">
      <dsp:nvSpPr>
        <dsp:cNvPr id="0" name=""/>
        <dsp:cNvSpPr/>
      </dsp:nvSpPr>
      <dsp:spPr>
        <a:xfrm>
          <a:off x="737"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Development </a:t>
          </a:r>
          <a:endParaRPr lang="ru-RU" sz="800" kern="1200" dirty="0"/>
        </a:p>
      </dsp:txBody>
      <dsp:txXfrm>
        <a:off x="737" y="2288096"/>
        <a:ext cx="1262054" cy="631027"/>
      </dsp:txXfrm>
    </dsp:sp>
    <dsp:sp modelId="{A9EFBBF8-E7AA-45EA-9E53-B09C3F3E608E}">
      <dsp:nvSpPr>
        <dsp:cNvPr id="0" name=""/>
        <dsp:cNvSpPr/>
      </dsp:nvSpPr>
      <dsp:spPr>
        <a:xfrm>
          <a:off x="137859" y="3220622"/>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 coexistence in the semantic structure of the word a new meaning and the original one</a:t>
          </a:r>
          <a:endParaRPr lang="ru-RU" sz="800" kern="1200" dirty="0"/>
        </a:p>
      </dsp:txBody>
      <dsp:txXfrm>
        <a:off x="137859" y="3220622"/>
        <a:ext cx="1262054" cy="631027"/>
      </dsp:txXfrm>
    </dsp:sp>
    <dsp:sp modelId="{F0C722F4-A820-4E6A-A7AA-A9BB4F0483B9}">
      <dsp:nvSpPr>
        <dsp:cNvPr id="0" name=""/>
        <dsp:cNvSpPr/>
      </dsp:nvSpPr>
      <dsp:spPr>
        <a:xfrm>
          <a:off x="1527823"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Change </a:t>
          </a:r>
          <a:endParaRPr lang="ru-RU" sz="800" kern="1200" dirty="0"/>
        </a:p>
      </dsp:txBody>
      <dsp:txXfrm>
        <a:off x="1527823" y="2288096"/>
        <a:ext cx="1262054" cy="631027"/>
      </dsp:txXfrm>
    </dsp:sp>
    <dsp:sp modelId="{5F7A537C-3351-424F-B86E-180FDFCFFD5B}">
      <dsp:nvSpPr>
        <dsp:cNvPr id="0" name=""/>
        <dsp:cNvSpPr/>
      </dsp:nvSpPr>
      <dsp:spPr>
        <a:xfrm>
          <a:off x="1676089" y="3220622"/>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replacement of the old meaning by the new one</a:t>
          </a:r>
          <a:endParaRPr lang="ru-RU" sz="800" kern="1200" dirty="0"/>
        </a:p>
      </dsp:txBody>
      <dsp:txXfrm>
        <a:off x="1676089" y="3220622"/>
        <a:ext cx="1262054" cy="631027"/>
      </dsp:txXfrm>
    </dsp:sp>
    <dsp:sp modelId="{DBE9CCDC-4979-42F4-983E-8AF0D67E65E7}">
      <dsp:nvSpPr>
        <dsp:cNvPr id="0" name=""/>
        <dsp:cNvSpPr/>
      </dsp:nvSpPr>
      <dsp:spPr>
        <a:xfrm>
          <a:off x="3054908"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Transference</a:t>
          </a:r>
          <a:endParaRPr lang="ru-RU" sz="800" kern="1200" dirty="0"/>
        </a:p>
      </dsp:txBody>
      <dsp:txXfrm>
        <a:off x="3054908" y="2288096"/>
        <a:ext cx="1262054" cy="631027"/>
      </dsp:txXfrm>
    </dsp:sp>
    <dsp:sp modelId="{8E69C23B-0C6A-4453-99A3-189E8AAEFFBA}">
      <dsp:nvSpPr>
        <dsp:cNvPr id="0" name=""/>
        <dsp:cNvSpPr/>
      </dsp:nvSpPr>
      <dsp:spPr>
        <a:xfrm>
          <a:off x="3214306" y="3220622"/>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process of developing the new meaning or change of the meaning</a:t>
          </a:r>
          <a:endParaRPr lang="ru-RU" sz="800" kern="1200" dirty="0"/>
        </a:p>
      </dsp:txBody>
      <dsp:txXfrm>
        <a:off x="3214306" y="3220622"/>
        <a:ext cx="1262054" cy="631027"/>
      </dsp:txXfrm>
    </dsp:sp>
    <dsp:sp modelId="{872F04A3-0D79-452D-914C-0FEAA5C7C6DD}">
      <dsp:nvSpPr>
        <dsp:cNvPr id="0" name=""/>
        <dsp:cNvSpPr/>
      </dsp:nvSpPr>
      <dsp:spPr>
        <a:xfrm>
          <a:off x="4581994"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Extension</a:t>
          </a:r>
          <a:endParaRPr lang="ru-RU" sz="800" kern="1200" dirty="0"/>
        </a:p>
      </dsp:txBody>
      <dsp:txXfrm>
        <a:off x="4581994" y="2288096"/>
        <a:ext cx="1262054" cy="631027"/>
      </dsp:txXfrm>
    </dsp:sp>
    <dsp:sp modelId="{37EFCFAF-FBC2-4694-9C09-1027D2763B52}">
      <dsp:nvSpPr>
        <dsp:cNvPr id="0" name=""/>
        <dsp:cNvSpPr/>
      </dsp:nvSpPr>
      <dsp:spPr>
        <a:xfrm>
          <a:off x="4752535" y="3220622"/>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application of the word to a wider range of references (a new notion is wider than the original one)</a:t>
          </a:r>
          <a:endParaRPr lang="ru-RU" sz="800" kern="1200" dirty="0"/>
        </a:p>
      </dsp:txBody>
      <dsp:txXfrm>
        <a:off x="4752535" y="3220622"/>
        <a:ext cx="1262054" cy="631027"/>
      </dsp:txXfrm>
    </dsp:sp>
    <dsp:sp modelId="{4B75498A-2D0E-41A1-A88B-3A323CD36F88}">
      <dsp:nvSpPr>
        <dsp:cNvPr id="0" name=""/>
        <dsp:cNvSpPr/>
      </dsp:nvSpPr>
      <dsp:spPr>
        <a:xfrm>
          <a:off x="6109079"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Narrowing</a:t>
          </a:r>
          <a:endParaRPr lang="ru-RU" sz="800" kern="1200" dirty="0"/>
        </a:p>
      </dsp:txBody>
      <dsp:txXfrm>
        <a:off x="6109079" y="2288096"/>
        <a:ext cx="1262054" cy="631027"/>
      </dsp:txXfrm>
    </dsp:sp>
    <dsp:sp modelId="{0906984F-6059-435A-86C2-FA26FCB14D27}">
      <dsp:nvSpPr>
        <dsp:cNvPr id="0" name=""/>
        <dsp:cNvSpPr/>
      </dsp:nvSpPr>
      <dsp:spPr>
        <a:xfrm>
          <a:off x="6290764" y="3220622"/>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a case when a word which representing a notion of a boarder scope has come to render a notion of a narrower scope </a:t>
          </a:r>
          <a:endParaRPr lang="ru-RU" sz="800" kern="1200" dirty="0"/>
        </a:p>
      </dsp:txBody>
      <dsp:txXfrm>
        <a:off x="6290764" y="3220622"/>
        <a:ext cx="1262054" cy="631027"/>
      </dsp:txXfrm>
    </dsp:sp>
    <dsp:sp modelId="{7D000A72-140E-412B-BD9E-3D30EA8FEB0B}">
      <dsp:nvSpPr>
        <dsp:cNvPr id="0" name=""/>
        <dsp:cNvSpPr/>
      </dsp:nvSpPr>
      <dsp:spPr>
        <a:xfrm>
          <a:off x="7636165"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Pejoration</a:t>
          </a:r>
          <a:endParaRPr lang="ru-RU" sz="800" kern="1200" dirty="0"/>
        </a:p>
      </dsp:txBody>
      <dsp:txXfrm>
        <a:off x="7636165" y="2288096"/>
        <a:ext cx="1262054" cy="631027"/>
      </dsp:txXfrm>
    </dsp:sp>
    <dsp:sp modelId="{D90AC801-C647-4C1A-B081-75FC1E7E8B65}">
      <dsp:nvSpPr>
        <dsp:cNvPr id="0" name=""/>
        <dsp:cNvSpPr/>
      </dsp:nvSpPr>
      <dsp:spPr>
        <a:xfrm>
          <a:off x="7759076" y="3220622"/>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a lowering in a social scale connected with the appearance of  a degradatory shade of meaning</a:t>
          </a:r>
          <a:endParaRPr lang="ru-RU" sz="800" kern="1200" dirty="0"/>
        </a:p>
      </dsp:txBody>
      <dsp:txXfrm>
        <a:off x="7759076" y="3220622"/>
        <a:ext cx="1262054" cy="631027"/>
      </dsp:txXfrm>
    </dsp:sp>
    <dsp:sp modelId="{5DAC086F-D048-4BD4-8BE8-A4B959D5521D}">
      <dsp:nvSpPr>
        <dsp:cNvPr id="0" name=""/>
        <dsp:cNvSpPr/>
      </dsp:nvSpPr>
      <dsp:spPr>
        <a:xfrm>
          <a:off x="9163250" y="2288096"/>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Amelioration</a:t>
          </a:r>
          <a:endParaRPr lang="ru-RU" sz="800" kern="1200" dirty="0"/>
        </a:p>
      </dsp:txBody>
      <dsp:txXfrm>
        <a:off x="9163250" y="2288096"/>
        <a:ext cx="1262054" cy="631027"/>
      </dsp:txXfrm>
    </dsp:sp>
    <dsp:sp modelId="{FD1EAEA5-22FE-43DA-9497-E8ADA30837D7}">
      <dsp:nvSpPr>
        <dsp:cNvPr id="0" name=""/>
        <dsp:cNvSpPr/>
      </dsp:nvSpPr>
      <dsp:spPr>
        <a:xfrm>
          <a:off x="9289027" y="3168354"/>
          <a:ext cx="1262054" cy="631027"/>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t>process reverse to pejoration, the first meaning has a negative evaluating connotation and the second meaning has not</a:t>
          </a:r>
          <a:endParaRPr lang="ru-RU" sz="800" kern="1200" dirty="0"/>
        </a:p>
      </dsp:txBody>
      <dsp:txXfrm>
        <a:off x="9289027" y="3168354"/>
        <a:ext cx="1262054" cy="6310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F8FBFA-E62F-4522-A52D-11E7A3A90045}">
      <dsp:nvSpPr>
        <dsp:cNvPr id="0" name=""/>
        <dsp:cNvSpPr/>
      </dsp:nvSpPr>
      <dsp:spPr>
        <a:xfrm>
          <a:off x="3" y="62828"/>
          <a:ext cx="1545475" cy="345609"/>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en-US" sz="900" kern="1200" dirty="0" smtClean="0"/>
            <a:t>Metaphor </a:t>
          </a:r>
          <a:endParaRPr lang="ru-RU" sz="900" kern="1200" dirty="0"/>
        </a:p>
      </dsp:txBody>
      <dsp:txXfrm>
        <a:off x="3" y="62828"/>
        <a:ext cx="1545475" cy="345609"/>
      </dsp:txXfrm>
    </dsp:sp>
    <dsp:sp modelId="{78805D6A-868E-4EAA-A143-F1CD92449229}">
      <dsp:nvSpPr>
        <dsp:cNvPr id="0" name=""/>
        <dsp:cNvSpPr/>
      </dsp:nvSpPr>
      <dsp:spPr>
        <a:xfrm>
          <a:off x="2908" y="409667"/>
          <a:ext cx="1545475" cy="402367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miter lim="800000"/>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transfer based on associating two objects due to their outward similarity</a:t>
          </a:r>
          <a:endParaRPr lang="ru-RU" sz="900" kern="1200" dirty="0"/>
        </a:p>
        <a:p>
          <a:pPr marL="57150" lvl="1" indent="-57150" algn="l" defTabSz="400050">
            <a:lnSpc>
              <a:spcPct val="90000"/>
            </a:lnSpc>
            <a:spcBef>
              <a:spcPct val="0"/>
            </a:spcBef>
            <a:spcAft>
              <a:spcPct val="15000"/>
            </a:spcAft>
            <a:buChar char="••"/>
          </a:pPr>
          <a:r>
            <a:rPr lang="en-US" sz="900" kern="1200" dirty="0" smtClean="0"/>
            <a:t>as cunning as a fox, as dead as a doornail, head of the board</a:t>
          </a:r>
          <a:endParaRPr lang="ru-RU" sz="900" kern="1200" dirty="0"/>
        </a:p>
        <a:p>
          <a:pPr marL="57150" lvl="1" indent="-57150" algn="l" defTabSz="400050">
            <a:lnSpc>
              <a:spcPct val="90000"/>
            </a:lnSpc>
            <a:spcBef>
              <a:spcPct val="0"/>
            </a:spcBef>
            <a:spcAft>
              <a:spcPct val="15000"/>
            </a:spcAft>
            <a:buChar char="••"/>
          </a:pPr>
          <a:r>
            <a:rPr lang="en-US" sz="900" b="0" i="0" kern="1200" smtClean="0"/>
            <a:t>The </a:t>
          </a:r>
          <a:r>
            <a:rPr lang="en-US" sz="900" b="0" i="0" kern="1200" dirty="0" smtClean="0"/>
            <a:t>detective listened to her tales with a wooden face.</a:t>
          </a:r>
          <a:endParaRPr lang="ru-RU" sz="900" kern="1200" dirty="0"/>
        </a:p>
        <a:p>
          <a:pPr marL="57150" lvl="1" indent="-57150" algn="l" defTabSz="400050">
            <a:lnSpc>
              <a:spcPct val="90000"/>
            </a:lnSpc>
            <a:spcBef>
              <a:spcPct val="0"/>
            </a:spcBef>
            <a:spcAft>
              <a:spcPct val="15000"/>
            </a:spcAft>
            <a:buChar char="••"/>
          </a:pPr>
          <a:r>
            <a:rPr lang="en-US" sz="900" b="0" i="0" kern="1200" smtClean="0"/>
            <a:t>She was fairly certain that life was a fashion show.</a:t>
          </a:r>
          <a:endParaRPr lang="en-US" sz="900" b="0" i="0" kern="1200"/>
        </a:p>
        <a:p>
          <a:pPr marL="57150" lvl="1" indent="-57150" algn="l" defTabSz="400050">
            <a:lnSpc>
              <a:spcPct val="90000"/>
            </a:lnSpc>
            <a:spcBef>
              <a:spcPct val="0"/>
            </a:spcBef>
            <a:spcAft>
              <a:spcPct val="15000"/>
            </a:spcAft>
            <a:buChar char="••"/>
          </a:pPr>
          <a:r>
            <a:rPr lang="en-US" sz="900" b="0" i="0" kern="1200" smtClean="0"/>
            <a:t>The typical teenage boy’s room is a disaster area.</a:t>
          </a:r>
          <a:endParaRPr lang="en-US" sz="900" b="0" i="0" kern="1200"/>
        </a:p>
      </dsp:txBody>
      <dsp:txXfrm>
        <a:off x="2908" y="409667"/>
        <a:ext cx="1545475" cy="4023671"/>
      </dsp:txXfrm>
    </dsp:sp>
    <dsp:sp modelId="{2971C9EA-106C-4519-8615-EB089EF9D660}">
      <dsp:nvSpPr>
        <dsp:cNvPr id="0" name=""/>
        <dsp:cNvSpPr/>
      </dsp:nvSpPr>
      <dsp:spPr>
        <a:xfrm>
          <a:off x="1764750" y="15941"/>
          <a:ext cx="1545475" cy="259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en-US" sz="900" kern="1200" dirty="0" smtClean="0"/>
            <a:t>Irony</a:t>
          </a:r>
          <a:endParaRPr lang="ru-RU" sz="900" kern="1200" dirty="0"/>
        </a:p>
      </dsp:txBody>
      <dsp:txXfrm>
        <a:off x="1764750" y="15941"/>
        <a:ext cx="1545475" cy="259200"/>
      </dsp:txXfrm>
    </dsp:sp>
    <dsp:sp modelId="{8EFF4DAE-E78F-47F6-8D10-9B3DDC031202}">
      <dsp:nvSpPr>
        <dsp:cNvPr id="0" name=""/>
        <dsp:cNvSpPr/>
      </dsp:nvSpPr>
      <dsp:spPr>
        <a:xfrm>
          <a:off x="1764750" y="275141"/>
          <a:ext cx="1545475" cy="417423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miter lim="800000"/>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expression of one’s meaning by words of opposite sense for the purpose of disparagement or ridicule</a:t>
          </a:r>
          <a:endParaRPr lang="ru-RU" sz="900" kern="1200" dirty="0"/>
        </a:p>
        <a:p>
          <a:pPr marL="57150" lvl="1" indent="-57150" algn="l" defTabSz="400050">
            <a:lnSpc>
              <a:spcPct val="90000"/>
            </a:lnSpc>
            <a:spcBef>
              <a:spcPct val="0"/>
            </a:spcBef>
            <a:spcAft>
              <a:spcPct val="15000"/>
            </a:spcAft>
            <a:buChar char="••"/>
          </a:pPr>
          <a:r>
            <a:rPr lang="en-US" sz="900" kern="1200" dirty="0" smtClean="0"/>
            <a:t>He’s a man-know-all, for he cannot even tell where he hid his socks. </a:t>
          </a:r>
          <a:endParaRPr lang="ru-RU" sz="900" kern="1200" dirty="0"/>
        </a:p>
        <a:p>
          <a:pPr marL="57150" lvl="1" indent="-57150" algn="l" defTabSz="400050">
            <a:lnSpc>
              <a:spcPct val="90000"/>
            </a:lnSpc>
            <a:spcBef>
              <a:spcPct val="0"/>
            </a:spcBef>
            <a:spcAft>
              <a:spcPct val="15000"/>
            </a:spcAft>
            <a:buChar char="••"/>
          </a:pPr>
          <a:r>
            <a:rPr lang="en-US" sz="900" b="0" i="0" kern="1200" dirty="0" smtClean="0"/>
            <a:t>Titanic was promoted as being 100% unsinkable; but, in 1912 the ship sank on its maiden voyage.</a:t>
          </a:r>
          <a:endParaRPr lang="ru-RU" sz="900" kern="1200" dirty="0"/>
        </a:p>
        <a:p>
          <a:pPr marL="57150" lvl="1" indent="-57150" algn="l" defTabSz="400050">
            <a:lnSpc>
              <a:spcPct val="90000"/>
            </a:lnSpc>
            <a:spcBef>
              <a:spcPct val="0"/>
            </a:spcBef>
            <a:spcAft>
              <a:spcPct val="15000"/>
            </a:spcAft>
            <a:buChar char="••"/>
          </a:pPr>
          <a:r>
            <a:rPr lang="en-US" sz="900" b="0" i="0" kern="1200" dirty="0" smtClean="0"/>
            <a:t>In Romeo and Juliet by William Shakespeare Romeo finds Juliet in a drugged state and he thinks she is dead</a:t>
          </a:r>
          <a:endParaRPr lang="ru-RU" sz="900" kern="1200" dirty="0"/>
        </a:p>
        <a:p>
          <a:pPr marL="57150" lvl="1" indent="-57150" algn="l" defTabSz="400050">
            <a:lnSpc>
              <a:spcPct val="90000"/>
            </a:lnSpc>
            <a:spcBef>
              <a:spcPct val="0"/>
            </a:spcBef>
            <a:spcAft>
              <a:spcPct val="15000"/>
            </a:spcAft>
            <a:buChar char="••"/>
          </a:pPr>
          <a:r>
            <a:rPr lang="en-US" sz="900" b="0" i="0" kern="1200" dirty="0" smtClean="0"/>
            <a:t>At a party a lady tells Winston </a:t>
          </a:r>
          <a:r>
            <a:rPr lang="en-US" sz="900" b="0" i="0" kern="1200" dirty="0" err="1" smtClean="0"/>
            <a:t>Churchhill</a:t>
          </a:r>
          <a:r>
            <a:rPr lang="en-US" sz="900" b="0" i="0" kern="1200" dirty="0" smtClean="0"/>
            <a:t> he is drunk to which </a:t>
          </a:r>
          <a:r>
            <a:rPr lang="en-US" sz="900" b="0" i="0" kern="1200" dirty="0" err="1" smtClean="0"/>
            <a:t>Churchhill</a:t>
          </a:r>
          <a:r>
            <a:rPr lang="en-US" sz="900" b="0" i="0" kern="1200" dirty="0" smtClean="0"/>
            <a:t> said "My dear, you are ugly...but tomorrow I shall be sober."</a:t>
          </a:r>
          <a:endParaRPr lang="ru-RU" sz="900" kern="1200" dirty="0"/>
        </a:p>
      </dsp:txBody>
      <dsp:txXfrm>
        <a:off x="1764750" y="275141"/>
        <a:ext cx="1545475" cy="4174236"/>
      </dsp:txXfrm>
    </dsp:sp>
    <dsp:sp modelId="{D11D7C8B-93BE-44BD-92CD-500B5A25240B}">
      <dsp:nvSpPr>
        <dsp:cNvPr id="0" name=""/>
        <dsp:cNvSpPr/>
      </dsp:nvSpPr>
      <dsp:spPr>
        <a:xfrm>
          <a:off x="3526592" y="15941"/>
          <a:ext cx="1545475" cy="259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en-US" sz="900" kern="1200" dirty="0" smtClean="0"/>
            <a:t>Metonymy </a:t>
          </a:r>
          <a:endParaRPr lang="ru-RU" sz="900" kern="1200" dirty="0"/>
        </a:p>
      </dsp:txBody>
      <dsp:txXfrm>
        <a:off x="3526592" y="15941"/>
        <a:ext cx="1545475" cy="259200"/>
      </dsp:txXfrm>
    </dsp:sp>
    <dsp:sp modelId="{150B1B93-422D-4203-BE81-4C99C1C5F276}">
      <dsp:nvSpPr>
        <dsp:cNvPr id="0" name=""/>
        <dsp:cNvSpPr/>
      </dsp:nvSpPr>
      <dsp:spPr>
        <a:xfrm>
          <a:off x="3526592" y="275141"/>
          <a:ext cx="1545475" cy="417423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miter lim="800000"/>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transfer based on contiguity; a shift of names between things that are known to be in some way connected in reality or the substitution of name of a thing by its part or feature</a:t>
          </a:r>
          <a:endParaRPr lang="ru-RU" sz="900" kern="1200" dirty="0"/>
        </a:p>
        <a:p>
          <a:pPr marL="57150" lvl="1" indent="-57150" algn="l" defTabSz="400050">
            <a:lnSpc>
              <a:spcPct val="90000"/>
            </a:lnSpc>
            <a:spcBef>
              <a:spcPct val="0"/>
            </a:spcBef>
            <a:spcAft>
              <a:spcPct val="15000"/>
            </a:spcAft>
            <a:buChar char="••"/>
          </a:pPr>
          <a:r>
            <a:rPr lang="en-US" sz="900" kern="1200" dirty="0" smtClean="0"/>
            <a:t>Water boils, train departs and she cannot find her card to pass</a:t>
          </a:r>
          <a:endParaRPr lang="ru-RU" sz="900" kern="1200" dirty="0"/>
        </a:p>
        <a:p>
          <a:pPr marL="57150" lvl="1" indent="-57150" algn="l" defTabSz="400050">
            <a:lnSpc>
              <a:spcPct val="90000"/>
            </a:lnSpc>
            <a:spcBef>
              <a:spcPct val="0"/>
            </a:spcBef>
            <a:spcAft>
              <a:spcPct val="15000"/>
            </a:spcAft>
            <a:buChar char="••"/>
          </a:pPr>
          <a:r>
            <a:rPr lang="en-US" sz="900" b="0" i="0" kern="1200" smtClean="0"/>
            <a:t>The</a:t>
          </a:r>
          <a:r>
            <a:rPr lang="en-US" sz="900" b="0" i="0" kern="1200" dirty="0" smtClean="0"/>
            <a:t> </a:t>
          </a:r>
          <a:r>
            <a:rPr lang="en-US" sz="900" b="0" i="0" u="sng" kern="1200" dirty="0" smtClean="0"/>
            <a:t>cup</a:t>
          </a:r>
          <a:r>
            <a:rPr lang="en-US" sz="900" b="0" i="0" kern="1200" dirty="0" smtClean="0"/>
            <a:t> is quite tasty.</a:t>
          </a:r>
          <a:endParaRPr lang="ru-RU" sz="900" kern="1200" dirty="0"/>
        </a:p>
        <a:p>
          <a:pPr marL="57150" lvl="1" indent="-57150" algn="l" defTabSz="400050" rtl="0">
            <a:lnSpc>
              <a:spcPct val="90000"/>
            </a:lnSpc>
            <a:spcBef>
              <a:spcPct val="0"/>
            </a:spcBef>
            <a:spcAft>
              <a:spcPct val="15000"/>
            </a:spcAft>
            <a:buChar char="••"/>
          </a:pPr>
          <a:r>
            <a:rPr lang="en-US" sz="900" b="0" i="0" kern="1200" smtClean="0"/>
            <a:t>The </a:t>
          </a:r>
          <a:r>
            <a:rPr lang="en-US" sz="900" b="0" i="0" u="sng" kern="1200" smtClean="0"/>
            <a:t>Pentagon</a:t>
          </a:r>
          <a:r>
            <a:rPr lang="en-US" sz="900" b="0" i="0" kern="1200" smtClean="0"/>
            <a:t> will be revealing the decision later on in the morning.</a:t>
          </a:r>
          <a:endParaRPr lang="en-US" sz="900" b="0" i="0" kern="1200"/>
        </a:p>
        <a:p>
          <a:pPr marL="57150" lvl="1" indent="-57150" algn="l" defTabSz="400050" rtl="0">
            <a:lnSpc>
              <a:spcPct val="90000"/>
            </a:lnSpc>
            <a:spcBef>
              <a:spcPct val="0"/>
            </a:spcBef>
            <a:spcAft>
              <a:spcPct val="15000"/>
            </a:spcAft>
            <a:buChar char="••"/>
          </a:pPr>
          <a:r>
            <a:rPr lang="en-US" sz="900" b="0" i="0" kern="1200" smtClean="0"/>
            <a:t>The </a:t>
          </a:r>
          <a:r>
            <a:rPr lang="en-US" sz="900" b="0" i="0" u="sng" kern="1200" smtClean="0"/>
            <a:t>restaurant</a:t>
          </a:r>
          <a:r>
            <a:rPr lang="en-US" sz="900" b="0" i="0" kern="1200" smtClean="0"/>
            <a:t> has been acting quite rude lately.</a:t>
          </a:r>
          <a:endParaRPr lang="en-US" sz="900" b="0" i="0" kern="1200"/>
        </a:p>
        <a:p>
          <a:pPr marL="57150" lvl="1" indent="-57150" algn="l" defTabSz="400050" rtl="0">
            <a:lnSpc>
              <a:spcPct val="90000"/>
            </a:lnSpc>
            <a:spcBef>
              <a:spcPct val="0"/>
            </a:spcBef>
            <a:spcAft>
              <a:spcPct val="15000"/>
            </a:spcAft>
            <a:buChar char="••"/>
          </a:pPr>
          <a:r>
            <a:rPr lang="en-US" sz="900" b="0" i="0" kern="1200" smtClean="0"/>
            <a:t>Learn how to use your </a:t>
          </a:r>
          <a:r>
            <a:rPr lang="en-US" sz="900" b="0" i="0" u="sng" kern="1200" smtClean="0"/>
            <a:t>eyes</a:t>
          </a:r>
          <a:r>
            <a:rPr lang="en-US" sz="900" b="0" i="0" kern="1200" smtClean="0"/>
            <a:t> properly!</a:t>
          </a:r>
          <a:endParaRPr lang="en-US" sz="900" b="0" i="0" kern="1200"/>
        </a:p>
        <a:p>
          <a:pPr marL="57150" lvl="1" indent="-57150" algn="l" defTabSz="400050" rtl="0">
            <a:lnSpc>
              <a:spcPct val="90000"/>
            </a:lnSpc>
            <a:spcBef>
              <a:spcPct val="0"/>
            </a:spcBef>
            <a:spcAft>
              <a:spcPct val="15000"/>
            </a:spcAft>
            <a:buChar char="••"/>
          </a:pPr>
          <a:r>
            <a:rPr lang="en-US" sz="900" b="0" i="0" kern="1200" smtClean="0"/>
            <a:t>The </a:t>
          </a:r>
          <a:r>
            <a:rPr lang="en-US" sz="900" b="0" i="0" u="sng" kern="1200" smtClean="0"/>
            <a:t>library</a:t>
          </a:r>
          <a:r>
            <a:rPr lang="en-US" sz="900" b="0" i="0" kern="1200" smtClean="0"/>
            <a:t> has been very helpful to the students this morning.</a:t>
          </a:r>
          <a:endParaRPr lang="en-US" sz="900" b="0" i="0" kern="1200"/>
        </a:p>
        <a:p>
          <a:pPr marL="57150" lvl="1" indent="-57150" algn="l" defTabSz="400050" rtl="0">
            <a:lnSpc>
              <a:spcPct val="90000"/>
            </a:lnSpc>
            <a:spcBef>
              <a:spcPct val="0"/>
            </a:spcBef>
            <a:spcAft>
              <a:spcPct val="15000"/>
            </a:spcAft>
            <a:buChar char="••"/>
          </a:pPr>
          <a:r>
            <a:rPr lang="en-US" sz="900" b="0" i="0" kern="1200" smtClean="0"/>
            <a:t>That individual is quite the </a:t>
          </a:r>
          <a:r>
            <a:rPr lang="en-US" sz="900" b="0" i="0" u="sng" kern="1200" smtClean="0"/>
            <a:t>silver fox</a:t>
          </a:r>
          <a:r>
            <a:rPr lang="en-US" sz="900" b="0" i="0" kern="1200" smtClean="0"/>
            <a:t>.</a:t>
          </a:r>
          <a:endParaRPr lang="en-US" sz="900" b="0" i="0" kern="1200"/>
        </a:p>
        <a:p>
          <a:pPr marL="57150" lvl="1" indent="-57150" algn="l" defTabSz="400050" rtl="0">
            <a:lnSpc>
              <a:spcPct val="90000"/>
            </a:lnSpc>
            <a:spcBef>
              <a:spcPct val="0"/>
            </a:spcBef>
            <a:spcAft>
              <a:spcPct val="15000"/>
            </a:spcAft>
            <a:buChar char="••"/>
          </a:pPr>
          <a:r>
            <a:rPr lang="en-US" sz="900" b="0" i="0" kern="1200" smtClean="0"/>
            <a:t>Can you please give me a </a:t>
          </a:r>
          <a:r>
            <a:rPr lang="en-US" sz="900" b="0" i="0" u="sng" kern="1200" smtClean="0"/>
            <a:t>hand</a:t>
          </a:r>
          <a:r>
            <a:rPr lang="en-US" sz="900" b="0" i="0" kern="1200" smtClean="0"/>
            <a:t> carrying this box up the stairs?</a:t>
          </a:r>
          <a:endParaRPr lang="en-US" sz="900" b="0" i="0" kern="1200"/>
        </a:p>
        <a:p>
          <a:pPr marL="57150" lvl="1" indent="-57150" algn="l" defTabSz="400050" rtl="0">
            <a:lnSpc>
              <a:spcPct val="90000"/>
            </a:lnSpc>
            <a:spcBef>
              <a:spcPct val="0"/>
            </a:spcBef>
            <a:spcAft>
              <a:spcPct val="15000"/>
            </a:spcAft>
            <a:buChar char="••"/>
          </a:pPr>
          <a:r>
            <a:rPr lang="en-US" sz="900" b="0" i="0" kern="1200" dirty="0" smtClean="0"/>
            <a:t>The </a:t>
          </a:r>
          <a:r>
            <a:rPr lang="en-US" sz="900" b="0" i="0" u="sng" kern="1200" dirty="0" smtClean="0"/>
            <a:t>United States</a:t>
          </a:r>
          <a:r>
            <a:rPr lang="en-US" sz="900" b="0" i="0" kern="1200" dirty="0" smtClean="0"/>
            <a:t> will be delivering the new product to us very soon.</a:t>
          </a:r>
          <a:endParaRPr lang="en-US" sz="900" b="0" i="0" kern="1200" dirty="0"/>
        </a:p>
      </dsp:txBody>
      <dsp:txXfrm>
        <a:off x="3526592" y="275141"/>
        <a:ext cx="1545475" cy="4174236"/>
      </dsp:txXfrm>
    </dsp:sp>
    <dsp:sp modelId="{ED808AD3-1FAE-4346-8805-5C61384A61C2}">
      <dsp:nvSpPr>
        <dsp:cNvPr id="0" name=""/>
        <dsp:cNvSpPr/>
      </dsp:nvSpPr>
      <dsp:spPr>
        <a:xfrm>
          <a:off x="5288433" y="15941"/>
          <a:ext cx="1545475" cy="259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en-US" sz="900" kern="1200" dirty="0" smtClean="0"/>
            <a:t>Euphemism</a:t>
          </a:r>
          <a:endParaRPr lang="ru-RU" sz="900" kern="1200" dirty="0"/>
        </a:p>
      </dsp:txBody>
      <dsp:txXfrm>
        <a:off x="5288433" y="15941"/>
        <a:ext cx="1545475" cy="259200"/>
      </dsp:txXfrm>
    </dsp:sp>
    <dsp:sp modelId="{F259CFA5-90EE-4DDE-8ABE-E820F4D8C91E}">
      <dsp:nvSpPr>
        <dsp:cNvPr id="0" name=""/>
        <dsp:cNvSpPr/>
      </dsp:nvSpPr>
      <dsp:spPr>
        <a:xfrm>
          <a:off x="5288433" y="275141"/>
          <a:ext cx="1545475" cy="417423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miter lim="800000"/>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substitution of the unpleasant or forbidden to mention things with softer forms of expression</a:t>
          </a:r>
          <a:endParaRPr lang="ru-RU" sz="900" kern="1200" dirty="0"/>
        </a:p>
        <a:p>
          <a:pPr marL="57150" lvl="1" indent="-57150" algn="l" defTabSz="400050">
            <a:lnSpc>
              <a:spcPct val="90000"/>
            </a:lnSpc>
            <a:spcBef>
              <a:spcPct val="0"/>
            </a:spcBef>
            <a:spcAft>
              <a:spcPct val="15000"/>
            </a:spcAft>
            <a:buChar char="••"/>
          </a:pPr>
          <a:r>
            <a:rPr lang="en-US" sz="900" kern="1200" dirty="0" smtClean="0"/>
            <a:t>What is worse than a woman was? – </a:t>
          </a:r>
          <a:r>
            <a:rPr lang="en-US" sz="900" kern="1200" dirty="0" err="1" smtClean="0"/>
            <a:t>Clootie’s</a:t>
          </a:r>
          <a:r>
            <a:rPr lang="en-US" sz="900" kern="1200" dirty="0" smtClean="0"/>
            <a:t> worse than a woman was. (he had clooties of a pig or a sheep, i.e. he was a devil himself)</a:t>
          </a:r>
          <a:endParaRPr lang="ru-RU" sz="900" kern="1200" dirty="0"/>
        </a:p>
        <a:p>
          <a:pPr marL="57150" lvl="1" indent="-57150" algn="l" defTabSz="400050" rtl="0">
            <a:lnSpc>
              <a:spcPct val="90000"/>
            </a:lnSpc>
            <a:spcBef>
              <a:spcPct val="0"/>
            </a:spcBef>
            <a:spcAft>
              <a:spcPct val="15000"/>
            </a:spcAft>
            <a:buChar char="••"/>
          </a:pPr>
          <a:r>
            <a:rPr lang="en-US" sz="900" b="0" i="0" kern="1200" dirty="0" smtClean="0"/>
            <a:t>Passed away instead of died</a:t>
          </a:r>
          <a:endParaRPr lang="ru-RU" sz="900" kern="1200" dirty="0"/>
        </a:p>
        <a:p>
          <a:pPr marL="57150" lvl="1" indent="-57150" algn="l" defTabSz="400050" rtl="0">
            <a:lnSpc>
              <a:spcPct val="90000"/>
            </a:lnSpc>
            <a:spcBef>
              <a:spcPct val="0"/>
            </a:spcBef>
            <a:spcAft>
              <a:spcPct val="15000"/>
            </a:spcAft>
            <a:buChar char="••"/>
          </a:pPr>
          <a:r>
            <a:rPr lang="en-US" sz="900" b="0" i="0" kern="1200" smtClean="0"/>
            <a:t>Correctional facility instead of jail</a:t>
          </a:r>
          <a:endParaRPr lang="en-US" sz="900" b="0" i="0" kern="1200"/>
        </a:p>
        <a:p>
          <a:pPr marL="57150" lvl="1" indent="-57150" algn="l" defTabSz="400050" rtl="0">
            <a:lnSpc>
              <a:spcPct val="90000"/>
            </a:lnSpc>
            <a:spcBef>
              <a:spcPct val="0"/>
            </a:spcBef>
            <a:spcAft>
              <a:spcPct val="15000"/>
            </a:spcAft>
            <a:buChar char="••"/>
          </a:pPr>
          <a:r>
            <a:rPr lang="en-US" sz="900" b="0" i="0" kern="1200" smtClean="0"/>
            <a:t>Departed instead of died</a:t>
          </a:r>
          <a:endParaRPr lang="en-US" sz="900" b="0" i="0" kern="1200"/>
        </a:p>
        <a:p>
          <a:pPr marL="57150" lvl="1" indent="-57150" algn="l" defTabSz="400050" rtl="0">
            <a:lnSpc>
              <a:spcPct val="90000"/>
            </a:lnSpc>
            <a:spcBef>
              <a:spcPct val="0"/>
            </a:spcBef>
            <a:spcAft>
              <a:spcPct val="15000"/>
            </a:spcAft>
            <a:buChar char="••"/>
          </a:pPr>
          <a:r>
            <a:rPr lang="en-US" sz="900" b="0" i="0" kern="1200" dirty="0" smtClean="0"/>
            <a:t>Differently-abled instead of handicapped or disabled</a:t>
          </a:r>
          <a:endParaRPr lang="en-US" sz="900" b="0" i="0" kern="1200" dirty="0"/>
        </a:p>
        <a:p>
          <a:pPr marL="57150" lvl="1" indent="-57150" algn="l" defTabSz="400050" rtl="0">
            <a:lnSpc>
              <a:spcPct val="90000"/>
            </a:lnSpc>
            <a:spcBef>
              <a:spcPct val="0"/>
            </a:spcBef>
            <a:spcAft>
              <a:spcPct val="15000"/>
            </a:spcAft>
            <a:buChar char="••"/>
          </a:pPr>
          <a:r>
            <a:rPr lang="en-US" sz="900" b="0" i="0" kern="1200" smtClean="0"/>
            <a:t>Break </a:t>
          </a:r>
          <a:r>
            <a:rPr lang="en-US" sz="900" b="0" i="0" kern="1200" dirty="0" smtClean="0"/>
            <a:t>wind instead of pass gas</a:t>
          </a:r>
          <a:endParaRPr lang="en-US" sz="900" b="0" i="0" kern="1200" dirty="0"/>
        </a:p>
        <a:p>
          <a:pPr marL="57150" lvl="1" indent="-57150" algn="l" defTabSz="400050" rtl="0">
            <a:lnSpc>
              <a:spcPct val="90000"/>
            </a:lnSpc>
            <a:spcBef>
              <a:spcPct val="0"/>
            </a:spcBef>
            <a:spcAft>
              <a:spcPct val="15000"/>
            </a:spcAft>
            <a:buChar char="••"/>
          </a:pPr>
          <a:r>
            <a:rPr lang="en-US" sz="900" b="0" i="0" kern="1200" smtClean="0"/>
            <a:t>Economical with the truth instead of liar</a:t>
          </a:r>
          <a:endParaRPr lang="en-US" sz="900" b="0" i="0" kern="1200"/>
        </a:p>
        <a:p>
          <a:pPr marL="57150" lvl="1" indent="-57150" algn="l" defTabSz="400050" rtl="0">
            <a:lnSpc>
              <a:spcPct val="90000"/>
            </a:lnSpc>
            <a:spcBef>
              <a:spcPct val="0"/>
            </a:spcBef>
            <a:spcAft>
              <a:spcPct val="15000"/>
            </a:spcAft>
            <a:buChar char="••"/>
          </a:pPr>
          <a:r>
            <a:rPr lang="en-US" sz="900" b="0" i="0" kern="1200" smtClean="0"/>
            <a:t>Powder your nose instead of use the rest room</a:t>
          </a:r>
          <a:endParaRPr lang="en-US" sz="900" b="0" i="0" kern="1200"/>
        </a:p>
        <a:p>
          <a:pPr marL="57150" lvl="1" indent="-57150" algn="l" defTabSz="400050" rtl="0">
            <a:lnSpc>
              <a:spcPct val="90000"/>
            </a:lnSpc>
            <a:spcBef>
              <a:spcPct val="0"/>
            </a:spcBef>
            <a:spcAft>
              <a:spcPct val="15000"/>
            </a:spcAft>
            <a:buChar char="••"/>
          </a:pPr>
          <a:r>
            <a:rPr lang="en-US" sz="900" b="0" i="0" kern="1200" dirty="0" smtClean="0"/>
            <a:t>The birds and the bees instead of sex</a:t>
          </a:r>
          <a:endParaRPr lang="en-US" sz="900" b="0" i="0" kern="1200" dirty="0"/>
        </a:p>
        <a:p>
          <a:pPr marL="57150" lvl="1" indent="-57150" algn="l" defTabSz="400050" rtl="0">
            <a:lnSpc>
              <a:spcPct val="90000"/>
            </a:lnSpc>
            <a:spcBef>
              <a:spcPct val="0"/>
            </a:spcBef>
            <a:spcAft>
              <a:spcPct val="15000"/>
            </a:spcAft>
            <a:buChar char="••"/>
          </a:pPr>
          <a:r>
            <a:rPr lang="en-US" sz="900" b="0" i="0" kern="1200" dirty="0" smtClean="0"/>
            <a:t>Bit the big one instead of died</a:t>
          </a:r>
          <a:endParaRPr lang="en-US" sz="900" b="0" i="0" kern="1200" dirty="0"/>
        </a:p>
        <a:p>
          <a:pPr marL="57150" lvl="1" indent="-57150" algn="l" defTabSz="400050" rtl="0">
            <a:lnSpc>
              <a:spcPct val="90000"/>
            </a:lnSpc>
            <a:spcBef>
              <a:spcPct val="0"/>
            </a:spcBef>
            <a:spcAft>
              <a:spcPct val="15000"/>
            </a:spcAft>
            <a:buChar char="••"/>
          </a:pPr>
          <a:r>
            <a:rPr lang="en-US" sz="900" b="0" i="0" kern="1200" smtClean="0"/>
            <a:t>Bit the farm instead of died</a:t>
          </a:r>
          <a:endParaRPr lang="en-US" sz="900" b="0" i="0" kern="1200"/>
        </a:p>
        <a:p>
          <a:pPr marL="57150" lvl="1" indent="-57150" algn="l" defTabSz="400050" rtl="0">
            <a:lnSpc>
              <a:spcPct val="90000"/>
            </a:lnSpc>
            <a:spcBef>
              <a:spcPct val="0"/>
            </a:spcBef>
            <a:spcAft>
              <a:spcPct val="15000"/>
            </a:spcAft>
            <a:buChar char="••"/>
          </a:pPr>
          <a:r>
            <a:rPr lang="en-US" sz="900" b="0" i="0" kern="1200" smtClean="0"/>
            <a:t>Cement shoes instead of dead</a:t>
          </a:r>
          <a:endParaRPr lang="en-US" sz="900" b="0" i="0" kern="1200"/>
        </a:p>
        <a:p>
          <a:pPr marL="57150" lvl="1" indent="-57150" algn="l" defTabSz="400050" rtl="0">
            <a:lnSpc>
              <a:spcPct val="90000"/>
            </a:lnSpc>
            <a:spcBef>
              <a:spcPct val="0"/>
            </a:spcBef>
            <a:spcAft>
              <a:spcPct val="15000"/>
            </a:spcAft>
            <a:buChar char="••"/>
          </a:pPr>
          <a:r>
            <a:rPr lang="en-US" sz="900" b="0" i="0" kern="1200" smtClean="0"/>
            <a:t>Bit the dust instead of died</a:t>
          </a:r>
          <a:endParaRPr lang="en-US" sz="900" b="0" i="0" kern="1200"/>
        </a:p>
      </dsp:txBody>
      <dsp:txXfrm>
        <a:off x="5288433" y="275141"/>
        <a:ext cx="1545475" cy="4174236"/>
      </dsp:txXfrm>
    </dsp:sp>
    <dsp:sp modelId="{CA039235-8A90-4D53-8E1D-BA9200683F27}">
      <dsp:nvSpPr>
        <dsp:cNvPr id="0" name=""/>
        <dsp:cNvSpPr/>
      </dsp:nvSpPr>
      <dsp:spPr>
        <a:xfrm>
          <a:off x="7050275" y="15941"/>
          <a:ext cx="1545475" cy="259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en-US" sz="900" kern="1200" dirty="0" smtClean="0"/>
            <a:t>Hyperbole</a:t>
          </a:r>
          <a:endParaRPr lang="ru-RU" sz="900" kern="1200" dirty="0"/>
        </a:p>
      </dsp:txBody>
      <dsp:txXfrm>
        <a:off x="7050275" y="15941"/>
        <a:ext cx="1545475" cy="259200"/>
      </dsp:txXfrm>
    </dsp:sp>
    <dsp:sp modelId="{278B71ED-4EF6-409B-992C-EE847D565DD2}">
      <dsp:nvSpPr>
        <dsp:cNvPr id="0" name=""/>
        <dsp:cNvSpPr/>
      </dsp:nvSpPr>
      <dsp:spPr>
        <a:xfrm>
          <a:off x="7050275" y="275141"/>
          <a:ext cx="1545475" cy="417423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miter lim="800000"/>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exaggerated statement not meant to be understood literary but expressing intensely emotional attitude of the speaker to what he is speaking about</a:t>
          </a:r>
          <a:endParaRPr lang="ru-RU" sz="900" kern="1200" dirty="0"/>
        </a:p>
        <a:p>
          <a:pPr marL="57150" lvl="1" indent="-57150" algn="l" defTabSz="400050">
            <a:lnSpc>
              <a:spcPct val="90000"/>
            </a:lnSpc>
            <a:spcBef>
              <a:spcPct val="0"/>
            </a:spcBef>
            <a:spcAft>
              <a:spcPct val="15000"/>
            </a:spcAft>
            <a:buChar char="••"/>
          </a:pPr>
          <a:r>
            <a:rPr lang="en-US" sz="900" b="0" i="0" kern="1200" dirty="0" smtClean="0"/>
            <a:t>They ran like greased lightning. </a:t>
          </a:r>
          <a:r>
            <a:rPr lang="en-US" sz="900" kern="1200" dirty="0" smtClean="0"/>
            <a:t>Army size corn flakes (advert.), Oh, no! I’m all pixelated and shifty I don’t even have any legs! (advert.)</a:t>
          </a:r>
          <a:endParaRPr lang="en-US" sz="900" kern="1200" dirty="0"/>
        </a:p>
        <a:p>
          <a:pPr marL="57150" lvl="1" indent="-57150" algn="l" defTabSz="400050" rtl="0">
            <a:lnSpc>
              <a:spcPct val="90000"/>
            </a:lnSpc>
            <a:spcBef>
              <a:spcPct val="0"/>
            </a:spcBef>
            <a:spcAft>
              <a:spcPct val="15000"/>
            </a:spcAft>
            <a:buChar char="••"/>
          </a:pPr>
          <a:r>
            <a:rPr lang="en-US" sz="900" b="0" i="0" kern="1200" dirty="0" smtClean="0"/>
            <a:t>I have a million things to do.</a:t>
          </a:r>
          <a:endParaRPr lang="en-US" sz="900" kern="1200" dirty="0"/>
        </a:p>
        <a:p>
          <a:pPr marL="57150" lvl="1" indent="-57150" algn="l" defTabSz="400050" rtl="0">
            <a:lnSpc>
              <a:spcPct val="90000"/>
            </a:lnSpc>
            <a:spcBef>
              <a:spcPct val="0"/>
            </a:spcBef>
            <a:spcAft>
              <a:spcPct val="15000"/>
            </a:spcAft>
            <a:buChar char="••"/>
          </a:pPr>
          <a:r>
            <a:rPr lang="en-US" sz="900" b="0" i="0" kern="1200" smtClean="0"/>
            <a:t>I had to walk 15 miles to school in the snow, uphill.</a:t>
          </a:r>
          <a:endParaRPr lang="en-US" sz="900" b="0" i="0" kern="1200"/>
        </a:p>
        <a:p>
          <a:pPr marL="57150" lvl="1" indent="-57150" algn="l" defTabSz="400050" rtl="0">
            <a:lnSpc>
              <a:spcPct val="90000"/>
            </a:lnSpc>
            <a:spcBef>
              <a:spcPct val="0"/>
            </a:spcBef>
            <a:spcAft>
              <a:spcPct val="15000"/>
            </a:spcAft>
            <a:buChar char="••"/>
          </a:pPr>
          <a:r>
            <a:rPr lang="en-US" sz="900" b="0" i="0" kern="1200" smtClean="0"/>
            <a:t>I had a ton of homework.</a:t>
          </a:r>
          <a:endParaRPr lang="en-US" sz="900" b="0" i="0" kern="1200"/>
        </a:p>
        <a:p>
          <a:pPr marL="57150" lvl="1" indent="-57150" algn="l" defTabSz="400050" rtl="0">
            <a:lnSpc>
              <a:spcPct val="90000"/>
            </a:lnSpc>
            <a:spcBef>
              <a:spcPct val="0"/>
            </a:spcBef>
            <a:spcAft>
              <a:spcPct val="15000"/>
            </a:spcAft>
            <a:buChar char="••"/>
          </a:pPr>
          <a:r>
            <a:rPr lang="en-US" sz="900" b="0" i="0" kern="1200" smtClean="0"/>
            <a:t>If I can’t buy that new game, I will die.</a:t>
          </a:r>
          <a:endParaRPr lang="en-US" sz="900" b="0" i="0" kern="1200"/>
        </a:p>
        <a:p>
          <a:pPr marL="57150" lvl="1" indent="-57150" algn="l" defTabSz="400050" rtl="0">
            <a:lnSpc>
              <a:spcPct val="90000"/>
            </a:lnSpc>
            <a:spcBef>
              <a:spcPct val="0"/>
            </a:spcBef>
            <a:spcAft>
              <a:spcPct val="15000"/>
            </a:spcAft>
            <a:buChar char="••"/>
          </a:pPr>
          <a:r>
            <a:rPr lang="en-US" sz="900" b="0" i="0" kern="1200" smtClean="0"/>
            <a:t>He is as skinny as a toothpick.</a:t>
          </a:r>
          <a:endParaRPr lang="en-US" sz="900" b="0" i="0" kern="1200"/>
        </a:p>
        <a:p>
          <a:pPr marL="57150" lvl="1" indent="-57150" algn="l" defTabSz="400050" rtl="0">
            <a:lnSpc>
              <a:spcPct val="90000"/>
            </a:lnSpc>
            <a:spcBef>
              <a:spcPct val="0"/>
            </a:spcBef>
            <a:spcAft>
              <a:spcPct val="15000"/>
            </a:spcAft>
            <a:buChar char="••"/>
          </a:pPr>
          <a:r>
            <a:rPr lang="en-US" sz="900" b="0" i="0" kern="1200" dirty="0" smtClean="0"/>
            <a:t>“Well now, one winter it was so cold that all the geese flew backward and all the fish moved south and even the snow turned blue. Late at night, it got so frigid that all spoken words froze solid afore they could be heard. People had to wait until sunup to find out what folks were talking about the night before.”</a:t>
          </a:r>
          <a:endParaRPr lang="en-US" sz="900" b="0" i="0" kern="1200" dirty="0"/>
        </a:p>
      </dsp:txBody>
      <dsp:txXfrm>
        <a:off x="7050275" y="275141"/>
        <a:ext cx="1545475" cy="4174236"/>
      </dsp:txXfrm>
    </dsp:sp>
    <dsp:sp modelId="{285D3E64-748A-4DC7-98F5-083F965D315B}">
      <dsp:nvSpPr>
        <dsp:cNvPr id="0" name=""/>
        <dsp:cNvSpPr/>
      </dsp:nvSpPr>
      <dsp:spPr>
        <a:xfrm>
          <a:off x="8812117" y="15941"/>
          <a:ext cx="1545475" cy="259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lvl="0" algn="ctr" defTabSz="400050">
            <a:lnSpc>
              <a:spcPct val="90000"/>
            </a:lnSpc>
            <a:spcBef>
              <a:spcPct val="0"/>
            </a:spcBef>
            <a:spcAft>
              <a:spcPct val="35000"/>
            </a:spcAft>
          </a:pPr>
          <a:r>
            <a:rPr lang="en-US" sz="900" kern="1200" dirty="0" err="1" smtClean="0"/>
            <a:t>Litote</a:t>
          </a:r>
          <a:endParaRPr lang="ru-RU" sz="900" kern="1200" dirty="0"/>
        </a:p>
      </dsp:txBody>
      <dsp:txXfrm>
        <a:off x="8812117" y="15941"/>
        <a:ext cx="1545475" cy="259200"/>
      </dsp:txXfrm>
    </dsp:sp>
    <dsp:sp modelId="{15BFAC8E-252E-4B39-A333-264E43A62DFF}">
      <dsp:nvSpPr>
        <dsp:cNvPr id="0" name=""/>
        <dsp:cNvSpPr/>
      </dsp:nvSpPr>
      <dsp:spPr>
        <a:xfrm>
          <a:off x="8812117" y="275141"/>
          <a:ext cx="1545475" cy="417423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miter lim="800000"/>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US" sz="900" kern="1200" dirty="0" smtClean="0"/>
            <a:t>way of expressing the affirmative by the negative of its contrary</a:t>
          </a:r>
          <a:endParaRPr lang="ru-RU" sz="900" kern="1200" dirty="0"/>
        </a:p>
        <a:p>
          <a:pPr marL="57150" lvl="1" indent="-57150" algn="l" defTabSz="400050">
            <a:lnSpc>
              <a:spcPct val="90000"/>
            </a:lnSpc>
            <a:spcBef>
              <a:spcPct val="0"/>
            </a:spcBef>
            <a:spcAft>
              <a:spcPct val="15000"/>
            </a:spcAft>
            <a:buChar char="••"/>
          </a:pPr>
          <a:r>
            <a:rPr lang="en-US" sz="900" b="0" i="0" kern="1200" dirty="0" smtClean="0"/>
            <a:t>"Oh, you think you're so special because you get to play Picture Pages up there? Well, my five year old daughter could do that and let me tell you, she's not the brightest bulb in the tanning bed."</a:t>
          </a:r>
          <a:br>
            <a:rPr lang="en-US" sz="900" b="0" i="0" kern="1200" dirty="0" smtClean="0"/>
          </a:br>
          <a:r>
            <a:rPr lang="en-US" sz="900" b="0" i="0" kern="1200" dirty="0" smtClean="0"/>
            <a:t>(Allison </a:t>
          </a:r>
          <a:r>
            <a:rPr lang="en-US" sz="900" b="0" i="0" kern="1200" dirty="0" err="1" smtClean="0"/>
            <a:t>Janney</a:t>
          </a:r>
          <a:r>
            <a:rPr lang="en-US" sz="900" b="0" i="0" kern="1200" dirty="0" smtClean="0"/>
            <a:t> as Bren in </a:t>
          </a:r>
          <a:r>
            <a:rPr lang="en-US" sz="900" b="0" i="1" kern="1200" dirty="0" smtClean="0"/>
            <a:t>Juno</a:t>
          </a:r>
          <a:r>
            <a:rPr lang="en-US" sz="900" b="0" i="0" kern="1200" dirty="0" smtClean="0"/>
            <a:t>, 2007)"Keep an eye on your mother whom we both know doesn't have both oars in the water."</a:t>
          </a:r>
          <a:br>
            <a:rPr lang="en-US" sz="900" b="0" i="0" kern="1200" dirty="0" smtClean="0"/>
          </a:br>
          <a:r>
            <a:rPr lang="en-US" sz="900" b="0" i="0" kern="1200" dirty="0" smtClean="0"/>
            <a:t>(Jim Harrison, </a:t>
          </a:r>
          <a:r>
            <a:rPr lang="en-US" sz="900" b="0" i="1" kern="1200" dirty="0" smtClean="0"/>
            <a:t>The Road Home</a:t>
          </a:r>
          <a:r>
            <a:rPr lang="en-US" sz="900" b="0" i="0" kern="1200" dirty="0" smtClean="0"/>
            <a:t>. Grove Press, 1999)</a:t>
          </a:r>
          <a:endParaRPr lang="ru-RU" sz="900" kern="1200" dirty="0"/>
        </a:p>
      </dsp:txBody>
      <dsp:txXfrm>
        <a:off x="8812117" y="275141"/>
        <a:ext cx="1545475" cy="4174236"/>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ru-RU"/>
              <a:t>30.01.2014</a:t>
            </a:fld>
            <a:endParaRPr/>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ru-RU"/>
              <a:t>30.01.2014</a:t>
            </a:fld>
            <a:endParaRPr/>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Образец текста</a:t>
            </a:r>
          </a:p>
          <a:p>
            <a:pPr lvl="1"/>
            <a:r>
              <a:rPr/>
              <a:t>Второй уровень</a:t>
            </a:r>
          </a:p>
          <a:p>
            <a:pPr lvl="2"/>
            <a:r>
              <a:rPr/>
              <a:t>Третий уровень</a:t>
            </a:r>
          </a:p>
          <a:p>
            <a:pPr lvl="3"/>
            <a:r>
              <a:rPr/>
              <a:t>Четвертый уровень</a:t>
            </a:r>
          </a:p>
          <a:p>
            <a:pPr lvl="4"/>
            <a:r>
              <a:rPr/>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pPr algn="r" defTabSz="1216152">
              <a:buNone/>
            </a:pPr>
            <a:fld id="{3EBA5BD7-F043-4D1B-AA17-CD412FC534DE}" type="slidenum">
              <a:rPr lang="en-US" sz="1200" b="0" i="0">
                <a:latin typeface="Calibri"/>
                <a:ea typeface="+mn-ea"/>
                <a:cs typeface="+mn-cs"/>
              </a:rPr>
              <a:t>17</a:t>
            </a:fld>
            <a:endParaRPr lang="en-US" sz="1200" b="0" i="0">
              <a:latin typeface="Calibri"/>
              <a:ea typeface="+mn-ea"/>
              <a:cs typeface="+mn-cs"/>
            </a:endParaRPr>
          </a:p>
        </p:txBody>
      </p:sp>
    </p:spTree>
    <p:extLst>
      <p:ext uri="{BB962C8B-B14F-4D97-AF65-F5344CB8AC3E}">
        <p14:creationId xmlns:p14="http://schemas.microsoft.com/office/powerpoint/2010/main" val="4117229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EBA5BD7-F043-4D1B-AA17-CD412FC534DE}" type="slidenum">
              <a:rPr lang="ru-RU" smtClean="0"/>
              <a:t>18</a:t>
            </a:fld>
            <a:endParaRPr lang="ru-RU"/>
          </a:p>
        </p:txBody>
      </p:sp>
    </p:spTree>
    <p:extLst>
      <p:ext uri="{BB962C8B-B14F-4D97-AF65-F5344CB8AC3E}">
        <p14:creationId xmlns:p14="http://schemas.microsoft.com/office/powerpoint/2010/main" val="1920934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21" name="diagonals"/>
          <p:cNvGrpSpPr/>
          <p:nvPr/>
        </p:nvGrpSpPr>
        <p:grpSpPr>
          <a:xfrm>
            <a:off x="7516443" y="4145281"/>
            <a:ext cx="4686117" cy="2731407"/>
            <a:chOff x="5638800" y="3108960"/>
            <a:chExt cx="3515503" cy="2048555"/>
          </a:xfrm>
        </p:grpSpPr>
        <p:cxnSp>
          <p:nvCxnSpPr>
            <p:cNvPr id="14" name="Прямая соединительная линия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Прямая соединительная линия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Прямая соединительная линия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bottom lines"/>
          <p:cNvGrpSpPr/>
          <p:nvPr/>
        </p:nvGrpSpPr>
        <p:grpSpPr>
          <a:xfrm>
            <a:off x="-8916" y="6057149"/>
            <a:ext cx="5498726" cy="820207"/>
            <a:chOff x="-6689" y="4553748"/>
            <a:chExt cx="4125119" cy="615155"/>
          </a:xfrm>
        </p:grpSpPr>
        <p:sp>
          <p:nvSpPr>
            <p:cNvPr id="9" name="Полилиния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ru-RU" noProof="0" dirty="0"/>
            </a:p>
          </p:txBody>
        </p:sp>
        <p:sp>
          <p:nvSpPr>
            <p:cNvPr id="10" name="Полилиния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ru-RU" noProof="0" dirty="0"/>
            </a:p>
          </p:txBody>
        </p:sp>
        <p:sp>
          <p:nvSpPr>
            <p:cNvPr id="11" name="Полилиния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ru-RU" noProof="0" dirty="0"/>
            </a:p>
          </p:txBody>
        </p:sp>
      </p:grpSp>
      <p:sp>
        <p:nvSpPr>
          <p:cNvPr id="2" name="Заголовок 1"/>
          <p:cNvSpPr>
            <a:spLocks noGrp="1"/>
          </p:cNvSpPr>
          <p:nvPr>
            <p:ph type="ctrTitle"/>
          </p:nvPr>
        </p:nvSpPr>
        <p:spPr>
          <a:xfrm>
            <a:off x="1625176" y="584200"/>
            <a:ext cx="8735325" cy="2000251"/>
          </a:xfrm>
        </p:spPr>
        <p:txBody>
          <a:bodyPr>
            <a:normAutofit/>
          </a:bodyPr>
          <a:lstStyle>
            <a:lvl1pPr>
              <a:defRPr sz="5400"/>
            </a:lvl1pPr>
          </a:lstStyle>
          <a:p>
            <a:r>
              <a:rPr lang="ru-RU" noProof="0" smtClean="0"/>
              <a:t>Образец заголовка</a:t>
            </a:r>
            <a:endParaRPr lang="ru-RU" noProof="0" dirty="0"/>
          </a:p>
        </p:txBody>
      </p:sp>
      <p:sp>
        <p:nvSpPr>
          <p:cNvPr id="3" name="Подзаголовок 2"/>
          <p:cNvSpPr>
            <a:spLocks noGrp="1"/>
          </p:cNvSpPr>
          <p:nvPr>
            <p:ph type="subTitle" idx="1"/>
          </p:nvPr>
        </p:nvSpPr>
        <p:spPr>
          <a:xfrm>
            <a:off x="1625176" y="2616200"/>
            <a:ext cx="8735325" cy="1752600"/>
          </a:xfrm>
        </p:spPr>
        <p:txBody>
          <a:bodyPr>
            <a:normAutofit/>
          </a:bodyPr>
          <a:lstStyle>
            <a:lvl1pPr marL="0" indent="0" algn="l">
              <a:spcBef>
                <a:spcPts val="0"/>
              </a:spcBef>
              <a:buNone/>
              <a:defRPr sz="2800" cap="all" spc="200" baseline="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ru-RU" noProof="0" smtClean="0"/>
              <a:t>Образец подзаголовка</a:t>
            </a:r>
            <a:endParaRPr lang="ru-RU" noProof="0" dirty="0"/>
          </a:p>
        </p:txBody>
      </p:sp>
      <p:sp>
        <p:nvSpPr>
          <p:cNvPr id="22" name="Дата 21"/>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23" name="Нижний колонтитул 22"/>
          <p:cNvSpPr>
            <a:spLocks noGrp="1"/>
          </p:cNvSpPr>
          <p:nvPr>
            <p:ph type="ftr" sz="quarter" idx="11"/>
          </p:nvPr>
        </p:nvSpPr>
        <p:spPr/>
        <p:txBody>
          <a:bodyPr/>
          <a:lstStyle/>
          <a:p>
            <a:endParaRPr lang="ru-RU" noProof="0" dirty="0"/>
          </a:p>
        </p:txBody>
      </p:sp>
      <p:sp>
        <p:nvSpPr>
          <p:cNvPr id="24" name="Номер слайда 23"/>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6898" y="584200"/>
            <a:ext cx="2742486" cy="5588000"/>
          </a:xfrm>
        </p:spPr>
        <p:txBody>
          <a:bodyPr vert="eaVert"/>
          <a:lstStyle/>
          <a:p>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a:xfrm>
            <a:off x="1218882" y="584200"/>
            <a:ext cx="7414869" cy="5588000"/>
          </a:xfrm>
        </p:spPr>
        <p:txBody>
          <a:bodyPr vert="eaVert"/>
          <a:lstStyle>
            <a:lvl5pPr>
              <a:defRPr/>
            </a:lvl5pPr>
            <a:lvl6pPr>
              <a:defRPr/>
            </a:lvl6pPr>
            <a:lvl7pPr>
              <a:defRPr/>
            </a:lvl7pPr>
            <a:lvl8pPr>
              <a:defRPr/>
            </a:lvl8pPr>
            <a:lvl9pPr>
              <a:defRPr/>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Объект 2"/>
          <p:cNvSpPr>
            <a:spLocks noGrp="1"/>
          </p:cNvSpPr>
          <p:nvPr>
            <p:ph idx="1"/>
          </p:nvPr>
        </p:nvSpPr>
        <p:spPr/>
        <p:txBody>
          <a:bodyPr/>
          <a:lstStyle>
            <a:lvl5pPr>
              <a:defRPr/>
            </a:lvl5pPr>
            <a:lvl6pPr>
              <a:defRPr/>
            </a:lvl6pPr>
            <a:lvl7pPr>
              <a:defRPr/>
            </a:lvl7pPr>
            <a:lvl8pPr>
              <a:defRPr/>
            </a:lvl8pPr>
            <a:lvl9pPr>
              <a:defRPr/>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5177" y="2209801"/>
            <a:ext cx="8938472" cy="2764335"/>
          </a:xfrm>
        </p:spPr>
        <p:txBody>
          <a:bodyPr anchor="b">
            <a:normAutofit/>
          </a:bodyPr>
          <a:lstStyle>
            <a:lvl1pPr algn="l">
              <a:defRPr sz="5400" b="0" cap="none" baseline="0"/>
            </a:lvl1pPr>
          </a:lstStyle>
          <a:p>
            <a:r>
              <a:rPr lang="ru-RU" noProof="0" smtClean="0"/>
              <a:t>Образец заголовка</a:t>
            </a:r>
            <a:endParaRPr lang="ru-RU" noProof="0" dirty="0"/>
          </a:p>
        </p:txBody>
      </p:sp>
      <p:sp>
        <p:nvSpPr>
          <p:cNvPr id="3" name="Текст 2"/>
          <p:cNvSpPr>
            <a:spLocks noGrp="1"/>
          </p:cNvSpPr>
          <p:nvPr>
            <p:ph type="body" idx="1"/>
          </p:nvPr>
        </p:nvSpPr>
        <p:spPr>
          <a:xfrm>
            <a:off x="1625176" y="4951266"/>
            <a:ext cx="7069519" cy="1220933"/>
          </a:xfrm>
        </p:spPr>
        <p:txBody>
          <a:bodyPr anchor="t">
            <a:normAutofit/>
          </a:bodyPr>
          <a:lstStyle>
            <a:lvl1pPr marL="0" indent="0">
              <a:spcBef>
                <a:spcPts val="0"/>
              </a:spcBef>
              <a:buNone/>
              <a:defRPr sz="2800" cap="all" spc="200" baseline="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ru-RU" noProof="0" smtClean="0"/>
              <a:t>Образец текста</a:t>
            </a:r>
          </a:p>
        </p:txBody>
      </p:sp>
      <p:sp>
        <p:nvSpPr>
          <p:cNvPr id="4" name="Дата 3"/>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C014DD1E-5D91-48A3-AD6D-45FBA980D106}" type="slidenum">
              <a:rPr lang="ru-RU" noProof="0" smtClean="0"/>
              <a:t>‹#›</a:t>
            </a:fld>
            <a:endParaRPr lang="ru-RU" noProof="0" dirty="0"/>
          </a:p>
        </p:txBody>
      </p:sp>
      <p:grpSp>
        <p:nvGrpSpPr>
          <p:cNvPr id="11" name="diagonals"/>
          <p:cNvGrpSpPr/>
          <p:nvPr/>
        </p:nvGrpSpPr>
        <p:grpSpPr>
          <a:xfrm>
            <a:off x="7516443" y="4145281"/>
            <a:ext cx="4686117" cy="2731407"/>
            <a:chOff x="5638800" y="3108960"/>
            <a:chExt cx="3515503" cy="2048555"/>
          </a:xfrm>
        </p:grpSpPr>
        <p:cxnSp>
          <p:nvCxnSpPr>
            <p:cNvPr id="12" name="Прямая соединительная линия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Прямая соединительная линия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Прямая соединительная линия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3" y="274637"/>
            <a:ext cx="10360501" cy="1223963"/>
          </a:xfrm>
        </p:spPr>
        <p:txBody>
          <a:bodyPr/>
          <a:lstStyle/>
          <a:p>
            <a:r>
              <a:rPr lang="ru-RU" noProof="0" smtClean="0"/>
              <a:t>Образец заголовка</a:t>
            </a:r>
            <a:endParaRPr lang="ru-RU" noProof="0" dirty="0"/>
          </a:p>
        </p:txBody>
      </p:sp>
      <p:sp>
        <p:nvSpPr>
          <p:cNvPr id="3" name="Объект 2"/>
          <p:cNvSpPr>
            <a:spLocks noGrp="1"/>
          </p:cNvSpPr>
          <p:nvPr>
            <p:ph sz="half" idx="1"/>
          </p:nvPr>
        </p:nvSpPr>
        <p:spPr>
          <a:xfrm>
            <a:off x="1218883"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Объект 3"/>
          <p:cNvSpPr>
            <a:spLocks noGrp="1"/>
          </p:cNvSpPr>
          <p:nvPr>
            <p:ph sz="half" idx="2"/>
          </p:nvPr>
        </p:nvSpPr>
        <p:spPr>
          <a:xfrm>
            <a:off x="6500707"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5" name="Дата 4"/>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6" name="Нижний колонтитул 5"/>
          <p:cNvSpPr>
            <a:spLocks noGrp="1"/>
          </p:cNvSpPr>
          <p:nvPr>
            <p:ph type="ftr" sz="quarter" idx="11"/>
          </p:nvPr>
        </p:nvSpPr>
        <p:spPr/>
        <p:txBody>
          <a:bodyPr/>
          <a:lstStyle/>
          <a:p>
            <a:endParaRPr lang="ru-RU" noProof="0" dirty="0"/>
          </a:p>
        </p:txBody>
      </p:sp>
      <p:sp>
        <p:nvSpPr>
          <p:cNvPr id="7" name="Номер слайда 6"/>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3" y="274637"/>
            <a:ext cx="10360501" cy="1223963"/>
          </a:xfrm>
        </p:spPr>
        <p:txBody>
          <a:bodyPr/>
          <a:lstStyle>
            <a:lvl1pPr>
              <a:defRPr/>
            </a:lvl1pPr>
          </a:lstStyle>
          <a:p>
            <a:r>
              <a:rPr lang="ru-RU" noProof="0" smtClean="0"/>
              <a:t>Образец заголовка</a:t>
            </a:r>
            <a:endParaRPr lang="ru-RU" noProof="0" dirty="0"/>
          </a:p>
        </p:txBody>
      </p:sp>
      <p:sp>
        <p:nvSpPr>
          <p:cNvPr id="3" name="Текст 2"/>
          <p:cNvSpPr>
            <a:spLocks noGrp="1"/>
          </p:cNvSpPr>
          <p:nvPr>
            <p:ph type="body" idx="1"/>
          </p:nvPr>
        </p:nvSpPr>
        <p:spPr>
          <a:xfrm>
            <a:off x="1218883"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ru-RU" noProof="0" smtClean="0"/>
              <a:t>Образец текста</a:t>
            </a:r>
          </a:p>
        </p:txBody>
      </p:sp>
      <p:sp>
        <p:nvSpPr>
          <p:cNvPr id="4" name="Объект 3"/>
          <p:cNvSpPr>
            <a:spLocks noGrp="1"/>
          </p:cNvSpPr>
          <p:nvPr>
            <p:ph sz="half" idx="2"/>
          </p:nvPr>
        </p:nvSpPr>
        <p:spPr>
          <a:xfrm>
            <a:off x="1218883"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a:lvl6pPr>
            <a:lvl7pPr>
              <a:defRPr sz="2000" baseline="0"/>
            </a:lvl7pPr>
            <a:lvl8pPr>
              <a:defRPr sz="2000" baseline="0"/>
            </a:lvl8pPr>
            <a:lvl9pPr>
              <a:defRPr sz="2000"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5" name="Текст 4"/>
          <p:cNvSpPr>
            <a:spLocks noGrp="1"/>
          </p:cNvSpPr>
          <p:nvPr>
            <p:ph type="body" sz="quarter" idx="3"/>
          </p:nvPr>
        </p:nvSpPr>
        <p:spPr>
          <a:xfrm>
            <a:off x="6496644"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ru-RU" noProof="0" smtClean="0"/>
              <a:t>Образец текста</a:t>
            </a:r>
          </a:p>
        </p:txBody>
      </p:sp>
      <p:sp>
        <p:nvSpPr>
          <p:cNvPr id="6" name="Объект 5"/>
          <p:cNvSpPr>
            <a:spLocks noGrp="1"/>
          </p:cNvSpPr>
          <p:nvPr>
            <p:ph sz="quarter" idx="4"/>
          </p:nvPr>
        </p:nvSpPr>
        <p:spPr>
          <a:xfrm>
            <a:off x="6500707"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baseline="0"/>
            </a:lvl6pPr>
            <a:lvl7pPr>
              <a:defRPr sz="2000" baseline="0"/>
            </a:lvl7pPr>
            <a:lvl8pPr>
              <a:defRPr sz="2000" baseline="0"/>
            </a:lvl8pPr>
            <a:lvl9pPr>
              <a:defRPr sz="2000"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7" name="Дата 6"/>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8" name="Нижний колонтитул 7"/>
          <p:cNvSpPr>
            <a:spLocks noGrp="1"/>
          </p:cNvSpPr>
          <p:nvPr>
            <p:ph type="ftr" sz="quarter" idx="11"/>
          </p:nvPr>
        </p:nvSpPr>
        <p:spPr/>
        <p:txBody>
          <a:bodyPr/>
          <a:lstStyle/>
          <a:p>
            <a:endParaRPr lang="ru-RU" noProof="0" dirty="0"/>
          </a:p>
        </p:txBody>
      </p:sp>
      <p:sp>
        <p:nvSpPr>
          <p:cNvPr id="9" name="Номер слайда 8"/>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Дата 2"/>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4" name="Нижний колонтитул 3"/>
          <p:cNvSpPr>
            <a:spLocks noGrp="1"/>
          </p:cNvSpPr>
          <p:nvPr>
            <p:ph type="ftr" sz="quarter" idx="11"/>
          </p:nvPr>
        </p:nvSpPr>
        <p:spPr/>
        <p:txBody>
          <a:bodyPr/>
          <a:lstStyle/>
          <a:p>
            <a:endParaRPr lang="ru-RU" noProof="0" dirty="0"/>
          </a:p>
        </p:txBody>
      </p:sp>
      <p:sp>
        <p:nvSpPr>
          <p:cNvPr id="5" name="Номер слайда 4"/>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3" name="Нижний колонтитул 2"/>
          <p:cNvSpPr>
            <a:spLocks noGrp="1"/>
          </p:cNvSpPr>
          <p:nvPr>
            <p:ph type="ftr" sz="quarter" idx="11"/>
          </p:nvPr>
        </p:nvSpPr>
        <p:spPr/>
        <p:txBody>
          <a:bodyPr/>
          <a:lstStyle/>
          <a:p>
            <a:endParaRPr lang="ru-RU" noProof="0" dirty="0"/>
          </a:p>
        </p:txBody>
      </p:sp>
      <p:sp>
        <p:nvSpPr>
          <p:cNvPr id="4" name="Номер слайда 3"/>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ru-RU" noProof="0" smtClean="0"/>
              <a:t>Образец заголовка</a:t>
            </a:r>
            <a:endParaRPr lang="ru-RU" noProof="0" dirty="0"/>
          </a:p>
        </p:txBody>
      </p:sp>
      <p:sp>
        <p:nvSpPr>
          <p:cNvPr id="3" name="Объект 2"/>
          <p:cNvSpPr>
            <a:spLocks noGrp="1"/>
          </p:cNvSpPr>
          <p:nvPr>
            <p:ph idx="1"/>
          </p:nvPr>
        </p:nvSpPr>
        <p:spPr>
          <a:xfrm>
            <a:off x="5484971" y="584200"/>
            <a:ext cx="6094413" cy="5588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Текст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ru-RU" noProof="0" smtClean="0"/>
              <a:t>Образец текста</a:t>
            </a:r>
          </a:p>
        </p:txBody>
      </p:sp>
      <p:sp>
        <p:nvSpPr>
          <p:cNvPr id="5" name="Дата 4"/>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6" name="Нижний колонтитул 5"/>
          <p:cNvSpPr>
            <a:spLocks noGrp="1"/>
          </p:cNvSpPr>
          <p:nvPr>
            <p:ph type="ftr" sz="quarter" idx="11"/>
          </p:nvPr>
        </p:nvSpPr>
        <p:spPr/>
        <p:txBody>
          <a:bodyPr/>
          <a:lstStyle/>
          <a:p>
            <a:endParaRPr lang="ru-RU" noProof="0" dirty="0"/>
          </a:p>
        </p:txBody>
      </p:sp>
      <p:sp>
        <p:nvSpPr>
          <p:cNvPr id="7" name="Номер слайда 6"/>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ru-RU" noProof="0" smtClean="0"/>
              <a:t>Образец заголовка</a:t>
            </a:r>
            <a:endParaRPr lang="ru-RU" noProof="0" dirty="0"/>
          </a:p>
        </p:txBody>
      </p:sp>
      <p:sp>
        <p:nvSpPr>
          <p:cNvPr id="3" name="Рисунок 2"/>
          <p:cNvSpPr>
            <a:spLocks noGrp="1"/>
          </p:cNvSpPr>
          <p:nvPr>
            <p:ph type="pic" idx="1"/>
          </p:nvPr>
        </p:nvSpPr>
        <p:spPr>
          <a:xfrm>
            <a:off x="5484971" y="584200"/>
            <a:ext cx="6094413" cy="5588000"/>
          </a:xfrm>
          <a:ln w="12700">
            <a:solidFill>
              <a:schemeClr val="bg1">
                <a:lumMod val="75000"/>
                <a:lumOff val="25000"/>
              </a:schemeClr>
            </a:solidFill>
            <a:miter lim="800000"/>
          </a:ln>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ru-RU" noProof="0" smtClean="0"/>
              <a:t>Вставка рисунка</a:t>
            </a:r>
            <a:endParaRPr lang="ru-RU" noProof="0" dirty="0"/>
          </a:p>
        </p:txBody>
      </p:sp>
      <p:sp>
        <p:nvSpPr>
          <p:cNvPr id="4" name="Текст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ru-RU" noProof="0" smtClean="0"/>
              <a:t>Образец текста</a:t>
            </a:r>
          </a:p>
        </p:txBody>
      </p:sp>
      <p:sp>
        <p:nvSpPr>
          <p:cNvPr id="5" name="Дата 4"/>
          <p:cNvSpPr>
            <a:spLocks noGrp="1"/>
          </p:cNvSpPr>
          <p:nvPr>
            <p:ph type="dt" sz="half" idx="10"/>
          </p:nvPr>
        </p:nvSpPr>
        <p:spPr/>
        <p:txBody>
          <a:bodyPr/>
          <a:lstStyle/>
          <a:p>
            <a:fld id="{F0DFD029-FB74-4578-B929-F66AA97659CA}" type="datetimeFigureOut">
              <a:rPr lang="ru-RU" noProof="0" smtClean="0"/>
              <a:t>30.01.2014</a:t>
            </a:fld>
            <a:endParaRPr lang="ru-RU" noProof="0" dirty="0"/>
          </a:p>
        </p:txBody>
      </p:sp>
      <p:sp>
        <p:nvSpPr>
          <p:cNvPr id="6" name="Нижний колонтитул 5"/>
          <p:cNvSpPr>
            <a:spLocks noGrp="1"/>
          </p:cNvSpPr>
          <p:nvPr>
            <p:ph type="ftr" sz="quarter" idx="11"/>
          </p:nvPr>
        </p:nvSpPr>
        <p:spPr/>
        <p:txBody>
          <a:bodyPr/>
          <a:lstStyle/>
          <a:p>
            <a:endParaRPr lang="ru-RU" noProof="0" dirty="0"/>
          </a:p>
        </p:txBody>
      </p:sp>
      <p:sp>
        <p:nvSpPr>
          <p:cNvPr id="7" name="Номер слайда 6"/>
          <p:cNvSpPr>
            <a:spLocks noGrp="1"/>
          </p:cNvSpPr>
          <p:nvPr>
            <p:ph type="sldNum" sz="quarter" idx="12"/>
          </p:nvPr>
        </p:nvSpPr>
        <p:spPr/>
        <p:txBody>
          <a:bodyPr/>
          <a:lstStyle/>
          <a:p>
            <a:fld id="{C014DD1E-5D91-48A3-AD6D-45FBA980D106}" type="slidenum">
              <a:rPr lang="ru-RU" noProof="0" smtClean="0"/>
              <a:t>‹#›</a:t>
            </a:fld>
            <a:endParaRPr lang="ru-RU" noProof="0" dirty="0"/>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eft lines"/>
          <p:cNvGrpSpPr/>
          <p:nvPr/>
        </p:nvGrpSpPr>
        <p:grpSpPr>
          <a:xfrm>
            <a:off x="-15870" y="-3174"/>
            <a:ext cx="819993" cy="5229225"/>
            <a:chOff x="-11906" y="-2381"/>
            <a:chExt cx="615155" cy="3921919"/>
          </a:xfrm>
        </p:grpSpPr>
        <p:sp>
          <p:nvSpPr>
            <p:cNvPr id="10" name="Полилиния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noProof="0" dirty="0"/>
            </a:p>
          </p:txBody>
        </p:sp>
        <p:sp>
          <p:nvSpPr>
            <p:cNvPr id="11" name="Полилиния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noProof="0" dirty="0"/>
            </a:p>
          </p:txBody>
        </p:sp>
        <p:sp>
          <p:nvSpPr>
            <p:cNvPr id="14" name="Полилиния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noProof="0" dirty="0"/>
            </a:p>
          </p:txBody>
        </p:sp>
      </p:grpSp>
      <p:sp>
        <p:nvSpPr>
          <p:cNvPr id="2" name="Заголовок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r>
              <a:rPr lang="ru-RU" noProof="0" dirty="0" smtClean="0"/>
              <a:t>Образец заголовка</a:t>
            </a:r>
            <a:endParaRPr lang="ru-RU" noProof="0" dirty="0"/>
          </a:p>
        </p:txBody>
      </p:sp>
      <p:sp>
        <p:nvSpPr>
          <p:cNvPr id="3" name="Текст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
        <p:nvSpPr>
          <p:cNvPr id="4" name="Дата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F0DFD029-FB74-4578-B929-F66AA97659CA}" type="datetimeFigureOut">
              <a:rPr lang="ru-RU" noProof="0" smtClean="0"/>
              <a:pPr/>
              <a:t>30.01.2014</a:t>
            </a:fld>
            <a:endParaRPr lang="ru-RU" noProof="0" dirty="0"/>
          </a:p>
        </p:txBody>
      </p:sp>
      <p:sp>
        <p:nvSpPr>
          <p:cNvPr id="5" name="Нижний колонтитул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endParaRPr lang="ru-RU" noProof="0" dirty="0"/>
          </a:p>
        </p:txBody>
      </p:sp>
      <p:sp>
        <p:nvSpPr>
          <p:cNvPr id="6" name="Номер слайда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C014DD1E-5D91-48A3-AD6D-45FBA980D106}" type="slidenum">
              <a:rPr lang="ru-RU" noProof="0" smtClean="0"/>
              <a:pPr/>
              <a:t>‹#›</a:t>
            </a:fld>
            <a:endParaRPr lang="ru-RU" noProof="0" dirty="0"/>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l" defTabSz="1216152">
              <a:lnSpc>
                <a:spcPct val="90000"/>
              </a:lnSpc>
              <a:spcBef>
                <a:spcPts val="0"/>
              </a:spcBef>
              <a:buNone/>
            </a:pPr>
            <a:r>
              <a:rPr lang="en-US" dirty="0" smtClean="0">
                <a:latin typeface="Calibri"/>
              </a:rPr>
              <a:t>COURSE IN ENGLISH LEXICOLOGY</a:t>
            </a:r>
            <a:endParaRPr lang="ru-RU" sz="5400" b="0" i="0" dirty="0">
              <a:solidFill>
                <a:schemeClr val="tx1"/>
              </a:solidFill>
              <a:latin typeface="Calibri"/>
              <a:ea typeface="+mj-ea"/>
              <a:cs typeface="+mj-cs"/>
            </a:endParaRPr>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Types of Relationship in the Lexical </a:t>
            </a:r>
            <a:r>
              <a:rPr lang="en-US" dirty="0"/>
              <a:t>S</a:t>
            </a:r>
            <a:r>
              <a:rPr lang="en-US" dirty="0" smtClean="0"/>
              <a:t>ystem</a:t>
            </a:r>
            <a:endParaRPr lang="ru-RU" dirty="0"/>
          </a:p>
        </p:txBody>
      </p:sp>
      <p:sp>
        <p:nvSpPr>
          <p:cNvPr id="5" name="Прямоугольник 4"/>
          <p:cNvSpPr/>
          <p:nvPr/>
        </p:nvSpPr>
        <p:spPr>
          <a:xfrm>
            <a:off x="981844" y="2492896"/>
            <a:ext cx="2160240"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Types of relationship in the Lexical System</a:t>
            </a:r>
            <a:endParaRPr lang="ru-RU" sz="2800" dirty="0"/>
          </a:p>
        </p:txBody>
      </p:sp>
      <p:sp>
        <p:nvSpPr>
          <p:cNvPr id="6" name="Прямоугольник 5"/>
          <p:cNvSpPr/>
          <p:nvPr/>
        </p:nvSpPr>
        <p:spPr>
          <a:xfrm>
            <a:off x="3934172" y="1700808"/>
            <a:ext cx="2880320" cy="9291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Syntagmatic (Linear)</a:t>
            </a:r>
            <a:endParaRPr lang="ru-RU" sz="2800" dirty="0"/>
          </a:p>
        </p:txBody>
      </p:sp>
      <p:sp>
        <p:nvSpPr>
          <p:cNvPr id="7" name="Прямоугольник с двумя скругленными противолежащими углами 6"/>
          <p:cNvSpPr/>
          <p:nvPr/>
        </p:nvSpPr>
        <p:spPr>
          <a:xfrm>
            <a:off x="7174532" y="1700808"/>
            <a:ext cx="1728192" cy="144016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Connection of a word with other words in a syntagm tat forms a context to distinguish a specific meaning of this word </a:t>
            </a:r>
            <a:endParaRPr lang="ru-RU" sz="1100" dirty="0"/>
          </a:p>
        </p:txBody>
      </p:sp>
      <p:cxnSp>
        <p:nvCxnSpPr>
          <p:cNvPr id="9" name="Прямая со стрелкой 8"/>
          <p:cNvCxnSpPr/>
          <p:nvPr/>
        </p:nvCxnSpPr>
        <p:spPr>
          <a:xfrm flipV="1">
            <a:off x="3115468" y="2348880"/>
            <a:ext cx="854708" cy="151216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6814492" y="2092666"/>
            <a:ext cx="36004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3" name="Прямоугольник с двумя усеченными соседними углами 12"/>
          <p:cNvSpPr/>
          <p:nvPr/>
        </p:nvSpPr>
        <p:spPr>
          <a:xfrm>
            <a:off x="9262764" y="1700808"/>
            <a:ext cx="1994520" cy="144016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Make – </a:t>
            </a:r>
            <a:r>
              <a:rPr lang="ru-RU" sz="1400" dirty="0" err="1" smtClean="0"/>
              <a:t>робити</a:t>
            </a:r>
            <a:endParaRPr lang="ru-RU" sz="1400" dirty="0" smtClean="0"/>
          </a:p>
          <a:p>
            <a:pPr algn="ctr"/>
            <a:r>
              <a:rPr lang="pl-PL" sz="1400" dirty="0" err="1" smtClean="0"/>
              <a:t>She</a:t>
            </a:r>
            <a:r>
              <a:rPr lang="pl-PL" sz="1400" dirty="0" smtClean="0"/>
              <a:t> </a:t>
            </a:r>
            <a:r>
              <a:rPr lang="pl-PL" sz="1400" dirty="0" err="1" smtClean="0"/>
              <a:t>is</a:t>
            </a:r>
            <a:r>
              <a:rPr lang="pl-PL" sz="1400" dirty="0" smtClean="0"/>
              <a:t> </a:t>
            </a:r>
            <a:r>
              <a:rPr lang="pl-PL" sz="1400" b="1" dirty="0" err="1" smtClean="0">
                <a:solidFill>
                  <a:srgbClr val="FF0000"/>
                </a:solidFill>
              </a:rPr>
              <a:t>making</a:t>
            </a:r>
            <a:r>
              <a:rPr lang="pl-PL" sz="1400" dirty="0" smtClean="0"/>
              <a:t> </a:t>
            </a:r>
            <a:r>
              <a:rPr lang="pl-PL" sz="1400" dirty="0" err="1" smtClean="0"/>
              <a:t>her</a:t>
            </a:r>
            <a:r>
              <a:rPr lang="pl-PL" sz="1400" dirty="0" smtClean="0"/>
              <a:t> </a:t>
            </a:r>
            <a:r>
              <a:rPr lang="pl-PL" sz="1400" dirty="0" err="1" smtClean="0"/>
              <a:t>bed</a:t>
            </a:r>
            <a:endParaRPr lang="pl-PL" sz="1400" dirty="0" smtClean="0"/>
          </a:p>
          <a:p>
            <a:pPr algn="ctr"/>
            <a:r>
              <a:rPr lang="ru-RU" sz="1400" dirty="0" smtClean="0"/>
              <a:t>Вона </a:t>
            </a:r>
            <a:r>
              <a:rPr lang="ru-RU" sz="1400" b="1" dirty="0" err="1" smtClean="0">
                <a:solidFill>
                  <a:srgbClr val="FF0000"/>
                </a:solidFill>
              </a:rPr>
              <a:t>прибира</a:t>
            </a:r>
            <a:r>
              <a:rPr lang="uk-UA" sz="1400" b="1" dirty="0" smtClean="0">
                <a:solidFill>
                  <a:srgbClr val="FF0000"/>
                </a:solidFill>
              </a:rPr>
              <a:t>є</a:t>
            </a:r>
            <a:r>
              <a:rPr lang="uk-UA" sz="1400" dirty="0" smtClean="0"/>
              <a:t> ліжко</a:t>
            </a:r>
            <a:endParaRPr lang="ru-RU" sz="1400" dirty="0"/>
          </a:p>
        </p:txBody>
      </p:sp>
      <p:cxnSp>
        <p:nvCxnSpPr>
          <p:cNvPr id="15" name="Прямая со стрелкой 14"/>
          <p:cNvCxnSpPr>
            <a:stCxn id="7" idx="0"/>
            <a:endCxn id="13" idx="2"/>
          </p:cNvCxnSpPr>
          <p:nvPr/>
        </p:nvCxnSpPr>
        <p:spPr>
          <a:xfrm>
            <a:off x="8902724" y="2420888"/>
            <a:ext cx="36004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6" name="Прямоугольник 15"/>
          <p:cNvSpPr/>
          <p:nvPr/>
        </p:nvSpPr>
        <p:spPr>
          <a:xfrm>
            <a:off x="3943560" y="3140968"/>
            <a:ext cx="2840124" cy="1033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Paradigmatic (Contrastive)</a:t>
            </a:r>
            <a:endParaRPr lang="ru-RU" sz="2800" dirty="0"/>
          </a:p>
        </p:txBody>
      </p:sp>
      <p:sp>
        <p:nvSpPr>
          <p:cNvPr id="17" name="Прямоугольник с двумя скругленными противолежащими углами 16"/>
          <p:cNvSpPr/>
          <p:nvPr/>
        </p:nvSpPr>
        <p:spPr>
          <a:xfrm>
            <a:off x="7159128" y="3252924"/>
            <a:ext cx="1728192" cy="149046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Connection of a word with the all other words that can be used in a given context and can be compared with this word</a:t>
            </a:r>
            <a:endParaRPr lang="ru-RU" sz="1100" dirty="0"/>
          </a:p>
        </p:txBody>
      </p:sp>
      <p:cxnSp>
        <p:nvCxnSpPr>
          <p:cNvPr id="19" name="Прямая со стрелкой 18"/>
          <p:cNvCxnSpPr/>
          <p:nvPr/>
        </p:nvCxnSpPr>
        <p:spPr>
          <a:xfrm>
            <a:off x="3142084" y="3861048"/>
            <a:ext cx="79208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V="1">
            <a:off x="6814492" y="3789039"/>
            <a:ext cx="313828" cy="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29" name="Прямоугольник с двумя усеченными соседними углами 28"/>
          <p:cNvSpPr/>
          <p:nvPr/>
        </p:nvSpPr>
        <p:spPr>
          <a:xfrm>
            <a:off x="9262764" y="3175000"/>
            <a:ext cx="2066528" cy="156838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She is </a:t>
            </a:r>
            <a:r>
              <a:rPr lang="en-US" sz="1400" dirty="0" smtClean="0">
                <a:solidFill>
                  <a:srgbClr val="FF0000"/>
                </a:solidFill>
              </a:rPr>
              <a:t>making</a:t>
            </a:r>
            <a:r>
              <a:rPr lang="en-US" sz="1400" dirty="0" smtClean="0"/>
              <a:t> her bed – verb</a:t>
            </a:r>
          </a:p>
          <a:p>
            <a:pPr algn="ctr"/>
            <a:r>
              <a:rPr lang="en-US" sz="1400" dirty="0" smtClean="0"/>
              <a:t>The </a:t>
            </a:r>
            <a:r>
              <a:rPr lang="en-US" sz="1400" dirty="0" smtClean="0">
                <a:solidFill>
                  <a:srgbClr val="FF0000"/>
                </a:solidFill>
              </a:rPr>
              <a:t>making</a:t>
            </a:r>
            <a:r>
              <a:rPr lang="en-US" sz="1400" dirty="0" smtClean="0"/>
              <a:t> is important – verbal noun</a:t>
            </a:r>
          </a:p>
          <a:p>
            <a:pPr algn="ctr"/>
            <a:r>
              <a:rPr lang="en-US" sz="1400" dirty="0" smtClean="0">
                <a:solidFill>
                  <a:srgbClr val="FF0000"/>
                </a:solidFill>
              </a:rPr>
              <a:t>Making</a:t>
            </a:r>
            <a:r>
              <a:rPr lang="en-US" sz="1400" dirty="0" smtClean="0"/>
              <a:t> harm is bad. – gerund</a:t>
            </a:r>
          </a:p>
        </p:txBody>
      </p:sp>
      <p:cxnSp>
        <p:nvCxnSpPr>
          <p:cNvPr id="31" name="Прямая со стрелкой 30"/>
          <p:cNvCxnSpPr/>
          <p:nvPr/>
        </p:nvCxnSpPr>
        <p:spPr>
          <a:xfrm>
            <a:off x="8917656" y="4174232"/>
            <a:ext cx="34510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8" name="Прямоугольник 37"/>
          <p:cNvSpPr/>
          <p:nvPr/>
        </p:nvSpPr>
        <p:spPr>
          <a:xfrm>
            <a:off x="3934172" y="4509120"/>
            <a:ext cx="2880320" cy="10539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Lexical Opposition</a:t>
            </a:r>
            <a:endParaRPr lang="ru-RU" sz="2800" dirty="0"/>
          </a:p>
        </p:txBody>
      </p:sp>
      <p:cxnSp>
        <p:nvCxnSpPr>
          <p:cNvPr id="40" name="Прямая со стрелкой 39"/>
          <p:cNvCxnSpPr/>
          <p:nvPr/>
        </p:nvCxnSpPr>
        <p:spPr>
          <a:xfrm>
            <a:off x="3106080" y="3861048"/>
            <a:ext cx="792088" cy="136124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4" name="Прямоугольник с двумя скругленными противолежащими углами 43"/>
          <p:cNvSpPr/>
          <p:nvPr/>
        </p:nvSpPr>
        <p:spPr>
          <a:xfrm>
            <a:off x="7174532" y="4894311"/>
            <a:ext cx="1743124" cy="87667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Semantically relevant relationship of partial difference between two partially similar words</a:t>
            </a:r>
            <a:endParaRPr lang="ru-RU" sz="1100" dirty="0"/>
          </a:p>
        </p:txBody>
      </p:sp>
      <p:cxnSp>
        <p:nvCxnSpPr>
          <p:cNvPr id="46" name="Прямая со стрелкой 45"/>
          <p:cNvCxnSpPr>
            <a:endCxn id="44" idx="2"/>
          </p:cNvCxnSpPr>
          <p:nvPr/>
        </p:nvCxnSpPr>
        <p:spPr>
          <a:xfrm flipV="1">
            <a:off x="6814492" y="5332648"/>
            <a:ext cx="360040" cy="184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56" name="Прямоугольник с двумя скругленными соседними углами 55"/>
          <p:cNvSpPr/>
          <p:nvPr/>
        </p:nvSpPr>
        <p:spPr>
          <a:xfrm>
            <a:off x="9277696" y="4894311"/>
            <a:ext cx="2051596" cy="876673"/>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Doubt-doubt</a:t>
            </a:r>
            <a:r>
              <a:rPr lang="en-US" sz="1100" dirty="0" smtClean="0">
                <a:solidFill>
                  <a:srgbClr val="FF0000"/>
                </a:solidFill>
              </a:rPr>
              <a:t>ful</a:t>
            </a:r>
            <a:endParaRPr lang="ru-RU" sz="1100" dirty="0"/>
          </a:p>
        </p:txBody>
      </p:sp>
      <p:cxnSp>
        <p:nvCxnSpPr>
          <p:cNvPr id="59" name="Прямая со стрелкой 58"/>
          <p:cNvCxnSpPr>
            <a:stCxn id="44" idx="0"/>
            <a:endCxn id="56" idx="2"/>
          </p:cNvCxnSpPr>
          <p:nvPr/>
        </p:nvCxnSpPr>
        <p:spPr>
          <a:xfrm>
            <a:off x="8917656" y="5332648"/>
            <a:ext cx="36004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60" name="Прямоугольник 59"/>
          <p:cNvSpPr/>
          <p:nvPr/>
        </p:nvSpPr>
        <p:spPr>
          <a:xfrm>
            <a:off x="3943560" y="5949280"/>
            <a:ext cx="28709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Extra-Linguistic</a:t>
            </a:r>
            <a:endParaRPr lang="ru-RU" sz="2800" dirty="0"/>
          </a:p>
        </p:txBody>
      </p:sp>
      <p:cxnSp>
        <p:nvCxnSpPr>
          <p:cNvPr id="62" name="Прямая со стрелкой 61"/>
          <p:cNvCxnSpPr>
            <a:endCxn id="60" idx="1"/>
          </p:cNvCxnSpPr>
          <p:nvPr/>
        </p:nvCxnSpPr>
        <p:spPr>
          <a:xfrm>
            <a:off x="3142084" y="3945632"/>
            <a:ext cx="801476" cy="239969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 name="Прямоугольник с двумя скругленными противолежащими углами 2"/>
          <p:cNvSpPr/>
          <p:nvPr/>
        </p:nvSpPr>
        <p:spPr>
          <a:xfrm>
            <a:off x="7174532" y="5888124"/>
            <a:ext cx="1712788" cy="9144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dirty="0" smtClean="0"/>
              <a:t>Th</a:t>
            </a:r>
            <a:r>
              <a:rPr lang="en-US" sz="900" dirty="0" smtClean="0"/>
              <a:t>e connections of words with the elements of  objective reality  they serve to denote and their dependence on the social, mental and cultural development of the language community</a:t>
            </a:r>
            <a:endParaRPr lang="ru-RU" sz="900" dirty="0"/>
          </a:p>
        </p:txBody>
      </p:sp>
      <p:cxnSp>
        <p:nvCxnSpPr>
          <p:cNvPr id="10" name="Прямая со стрелкой 9"/>
          <p:cNvCxnSpPr>
            <a:stCxn id="60" idx="3"/>
            <a:endCxn id="3" idx="2"/>
          </p:cNvCxnSpPr>
          <p:nvPr/>
        </p:nvCxnSpPr>
        <p:spPr>
          <a:xfrm>
            <a:off x="6814492" y="6345324"/>
            <a:ext cx="36004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2" name="Прямоугольник с двумя усеченными соседними углами 11"/>
          <p:cNvSpPr/>
          <p:nvPr/>
        </p:nvSpPr>
        <p:spPr>
          <a:xfrm>
            <a:off x="9262764" y="5853541"/>
            <a:ext cx="2066528" cy="9144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Boxing-Day, Halloween, Queen’s Speech, to box the compass etc.</a:t>
            </a:r>
            <a:endParaRPr lang="ru-RU" sz="1400" dirty="0"/>
          </a:p>
        </p:txBody>
      </p:sp>
    </p:spTree>
    <p:extLst>
      <p:ext uri="{BB962C8B-B14F-4D97-AF65-F5344CB8AC3E}">
        <p14:creationId xmlns:p14="http://schemas.microsoft.com/office/powerpoint/2010/main" val="286566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are Semasiology and Semantics?</a:t>
            </a:r>
            <a:endParaRPr lang="ru-RU" dirty="0"/>
          </a:p>
        </p:txBody>
      </p:sp>
      <p:sp>
        <p:nvSpPr>
          <p:cNvPr id="3" name="Объект 2"/>
          <p:cNvSpPr>
            <a:spLocks noGrp="1"/>
          </p:cNvSpPr>
          <p:nvPr>
            <p:ph sz="half" idx="1"/>
          </p:nvPr>
        </p:nvSpPr>
        <p:spPr/>
        <p:txBody>
          <a:bodyPr/>
          <a:lstStyle/>
          <a:p>
            <a:pPr marL="0" indent="0">
              <a:buNone/>
            </a:pPr>
            <a:endParaRPr lang="en-US" dirty="0" smtClean="0"/>
          </a:p>
          <a:p>
            <a:pPr marL="0" indent="0">
              <a:buNone/>
            </a:pPr>
            <a:endParaRPr lang="en-US" dirty="0"/>
          </a:p>
          <a:p>
            <a:pPr marL="0" indent="0">
              <a:buNone/>
            </a:pPr>
            <a:r>
              <a:rPr lang="en-US" sz="4000" dirty="0" smtClean="0"/>
              <a:t>SEMASIOLOGY is a field of lexicology dealing with the meaning of the lexical units</a:t>
            </a:r>
            <a:endParaRPr lang="ru-RU" sz="4000" dirty="0"/>
          </a:p>
        </p:txBody>
      </p:sp>
      <p:sp>
        <p:nvSpPr>
          <p:cNvPr id="4" name="Объект 3"/>
          <p:cNvSpPr>
            <a:spLocks noGrp="1"/>
          </p:cNvSpPr>
          <p:nvPr>
            <p:ph sz="half" idx="2"/>
          </p:nvPr>
        </p:nvSpPr>
        <p:spPr/>
        <p:txBody>
          <a:bodyPr/>
          <a:lstStyle/>
          <a:p>
            <a:pPr marL="0" indent="0">
              <a:buNone/>
            </a:pPr>
            <a:endParaRPr lang="en-US" dirty="0" smtClean="0"/>
          </a:p>
          <a:p>
            <a:pPr marL="0" indent="0">
              <a:buNone/>
            </a:pPr>
            <a:endParaRPr lang="en-US" dirty="0"/>
          </a:p>
          <a:p>
            <a:pPr marL="0" indent="0">
              <a:buNone/>
            </a:pPr>
            <a:r>
              <a:rPr lang="en-US" sz="4000" dirty="0" smtClean="0"/>
              <a:t>SEMANTICS is a science major in  studying the components and meanings of the language signs</a:t>
            </a:r>
            <a:endParaRPr lang="ru-RU" sz="4000" dirty="0"/>
          </a:p>
        </p:txBody>
      </p:sp>
    </p:spTree>
    <p:extLst>
      <p:ext uri="{BB962C8B-B14F-4D97-AF65-F5344CB8AC3E}">
        <p14:creationId xmlns:p14="http://schemas.microsoft.com/office/powerpoint/2010/main" val="824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WORD As a Basic Unit of the Lexicology</a:t>
            </a:r>
            <a:endParaRPr lang="ru-RU" dirty="0"/>
          </a:p>
        </p:txBody>
      </p:sp>
      <p:sp>
        <p:nvSpPr>
          <p:cNvPr id="5" name="Объект 4"/>
          <p:cNvSpPr>
            <a:spLocks noGrp="1"/>
          </p:cNvSpPr>
          <p:nvPr>
            <p:ph sz="half" idx="1"/>
          </p:nvPr>
        </p:nvSpPr>
        <p:spPr/>
        <p:txBody>
          <a:bodyPr/>
          <a:lstStyle/>
          <a:p>
            <a:pPr marL="0" indent="0">
              <a:buNone/>
            </a:pPr>
            <a:endParaRPr lang="en-US" dirty="0"/>
          </a:p>
          <a:p>
            <a:pPr marL="0" indent="0">
              <a:buNone/>
            </a:pPr>
            <a:endParaRPr lang="en-US" dirty="0" smtClean="0"/>
          </a:p>
          <a:p>
            <a:pPr marL="0" indent="0">
              <a:buNone/>
            </a:pPr>
            <a:endParaRPr lang="en-US" dirty="0"/>
          </a:p>
          <a:p>
            <a:pPr marL="0" indent="0">
              <a:buNone/>
            </a:pPr>
            <a:r>
              <a:rPr lang="en-US" sz="9600" dirty="0" smtClean="0"/>
              <a:t>WORD </a:t>
            </a:r>
            <a:endParaRPr lang="ru-RU" sz="9600" dirty="0"/>
          </a:p>
        </p:txBody>
      </p:sp>
      <p:sp>
        <p:nvSpPr>
          <p:cNvPr id="6" name="Объект 5"/>
          <p:cNvSpPr>
            <a:spLocks noGrp="1"/>
          </p:cNvSpPr>
          <p:nvPr>
            <p:ph sz="half" idx="2"/>
          </p:nvPr>
        </p:nvSpPr>
        <p:spPr/>
        <p:txBody>
          <a:bodyPr/>
          <a:lstStyle/>
          <a:p>
            <a:pPr marL="0" indent="0">
              <a:buNone/>
            </a:pPr>
            <a:endParaRPr lang="en-US" dirty="0" smtClean="0"/>
          </a:p>
          <a:p>
            <a:pPr marL="0" indent="0">
              <a:buNone/>
            </a:pPr>
            <a:endParaRPr lang="en-US" dirty="0"/>
          </a:p>
          <a:p>
            <a:pPr marL="0" indent="0">
              <a:buNone/>
            </a:pPr>
            <a:r>
              <a:rPr lang="en-US" dirty="0" smtClean="0"/>
              <a:t>is the smallest meaningful unit of the lexical system, characterized by positional mobility, morphological </a:t>
            </a:r>
            <a:r>
              <a:rPr lang="en-US" dirty="0" err="1" smtClean="0"/>
              <a:t>interruptability</a:t>
            </a:r>
            <a:r>
              <a:rPr lang="en-US" dirty="0" smtClean="0"/>
              <a:t> and semantic integrity</a:t>
            </a:r>
            <a:endParaRPr lang="ru-RU" dirty="0"/>
          </a:p>
        </p:txBody>
      </p:sp>
    </p:spTree>
    <p:extLst>
      <p:ext uri="{BB962C8B-B14F-4D97-AF65-F5344CB8AC3E}">
        <p14:creationId xmlns:p14="http://schemas.microsoft.com/office/powerpoint/2010/main" val="233805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Structure of the Word</a:t>
            </a:r>
            <a:endParaRPr lang="ru-RU" dirty="0"/>
          </a:p>
        </p:txBody>
      </p:sp>
      <p:sp>
        <p:nvSpPr>
          <p:cNvPr id="5" name="Текст 4"/>
          <p:cNvSpPr>
            <a:spLocks noGrp="1"/>
          </p:cNvSpPr>
          <p:nvPr>
            <p:ph type="body" idx="1"/>
          </p:nvPr>
        </p:nvSpPr>
        <p:spPr/>
        <p:txBody>
          <a:bodyPr/>
          <a:lstStyle/>
          <a:p>
            <a:r>
              <a:rPr lang="en-US" dirty="0" smtClean="0"/>
              <a:t>Internal</a:t>
            </a:r>
            <a:endParaRPr lang="ru-RU" dirty="0"/>
          </a:p>
        </p:txBody>
      </p:sp>
      <p:sp>
        <p:nvSpPr>
          <p:cNvPr id="6" name="Объект 5"/>
          <p:cNvSpPr>
            <a:spLocks noGrp="1"/>
          </p:cNvSpPr>
          <p:nvPr>
            <p:ph sz="half" idx="2"/>
          </p:nvPr>
        </p:nvSpPr>
        <p:spPr/>
        <p:txBody>
          <a:bodyPr/>
          <a:lstStyle/>
          <a:p>
            <a:pPr marL="0" indent="0">
              <a:buNone/>
            </a:pPr>
            <a:r>
              <a:rPr lang="en-US" dirty="0" smtClean="0"/>
              <a:t>Lexical meaning:</a:t>
            </a:r>
          </a:p>
          <a:p>
            <a:r>
              <a:rPr lang="en-US" dirty="0" smtClean="0"/>
              <a:t>Motivation</a:t>
            </a:r>
          </a:p>
          <a:p>
            <a:r>
              <a:rPr lang="en-US" dirty="0" smtClean="0"/>
              <a:t>Denotative Component</a:t>
            </a:r>
          </a:p>
          <a:p>
            <a:r>
              <a:rPr lang="en-US" dirty="0" smtClean="0"/>
              <a:t>Significant Component</a:t>
            </a:r>
          </a:p>
          <a:p>
            <a:endParaRPr lang="ru-RU" dirty="0"/>
          </a:p>
        </p:txBody>
      </p:sp>
      <p:sp>
        <p:nvSpPr>
          <p:cNvPr id="7" name="Текст 6"/>
          <p:cNvSpPr>
            <a:spLocks noGrp="1"/>
          </p:cNvSpPr>
          <p:nvPr>
            <p:ph type="body" sz="quarter" idx="3"/>
          </p:nvPr>
        </p:nvSpPr>
        <p:spPr/>
        <p:txBody>
          <a:bodyPr/>
          <a:lstStyle/>
          <a:p>
            <a:r>
              <a:rPr lang="en-US" dirty="0" smtClean="0"/>
              <a:t>External</a:t>
            </a:r>
            <a:endParaRPr lang="ru-RU" dirty="0"/>
          </a:p>
        </p:txBody>
      </p:sp>
      <p:sp>
        <p:nvSpPr>
          <p:cNvPr id="8" name="Объект 7"/>
          <p:cNvSpPr>
            <a:spLocks noGrp="1"/>
          </p:cNvSpPr>
          <p:nvPr>
            <p:ph sz="quarter" idx="4"/>
          </p:nvPr>
        </p:nvSpPr>
        <p:spPr/>
        <p:txBody>
          <a:bodyPr/>
          <a:lstStyle/>
          <a:p>
            <a:r>
              <a:rPr lang="en-US" dirty="0" smtClean="0"/>
              <a:t>Morphemic components</a:t>
            </a:r>
          </a:p>
          <a:p>
            <a:r>
              <a:rPr lang="en-US" dirty="0" smtClean="0"/>
              <a:t>Grammatical paradigms</a:t>
            </a:r>
          </a:p>
          <a:p>
            <a:r>
              <a:rPr lang="en-US" dirty="0" smtClean="0"/>
              <a:t>Syntactical valency</a:t>
            </a:r>
            <a:endParaRPr lang="ru-RU" dirty="0"/>
          </a:p>
        </p:txBody>
      </p:sp>
    </p:spTree>
    <p:extLst>
      <p:ext uri="{BB962C8B-B14F-4D97-AF65-F5344CB8AC3E}">
        <p14:creationId xmlns:p14="http://schemas.microsoft.com/office/powerpoint/2010/main" val="1440624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Motivation</a:t>
            </a:r>
            <a:r>
              <a:rPr lang="pl-PL" dirty="0" smtClean="0"/>
              <a:t> of the Word</a:t>
            </a:r>
            <a:endParaRPr lang="ru-RU" dirty="0"/>
          </a:p>
        </p:txBody>
      </p:sp>
      <p:graphicFrame>
        <p:nvGraphicFramePr>
          <p:cNvPr id="10" name="Объект 9"/>
          <p:cNvGraphicFramePr>
            <a:graphicFrameLocks noGrp="1"/>
          </p:cNvGraphicFramePr>
          <p:nvPr>
            <p:ph sz="half" idx="2"/>
            <p:extLst>
              <p:ext uri="{D42A27DB-BD31-4B8C-83A1-F6EECF244321}">
                <p14:modId xmlns:p14="http://schemas.microsoft.com/office/powerpoint/2010/main" val="3870220554"/>
              </p:ext>
            </p:extLst>
          </p:nvPr>
        </p:nvGraphicFramePr>
        <p:xfrm>
          <a:off x="1219200" y="1557338"/>
          <a:ext cx="10059988" cy="4614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7180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Semantic Triangle</a:t>
            </a:r>
            <a:endParaRPr lang="ru-RU" dirty="0"/>
          </a:p>
        </p:txBody>
      </p:sp>
      <p:graphicFrame>
        <p:nvGraphicFramePr>
          <p:cNvPr id="9" name="Объект 8"/>
          <p:cNvGraphicFramePr>
            <a:graphicFrameLocks noGrp="1"/>
          </p:cNvGraphicFramePr>
          <p:nvPr>
            <p:ph sz="half" idx="2"/>
            <p:extLst>
              <p:ext uri="{D42A27DB-BD31-4B8C-83A1-F6EECF244321}">
                <p14:modId xmlns:p14="http://schemas.microsoft.com/office/powerpoint/2010/main" val="2725051328"/>
              </p:ext>
            </p:extLst>
          </p:nvPr>
        </p:nvGraphicFramePr>
        <p:xfrm>
          <a:off x="1218883" y="1498600"/>
          <a:ext cx="10276129" cy="467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Рисунок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60505" y="4077072"/>
            <a:ext cx="2677255" cy="2088232"/>
          </a:xfrm>
          <a:prstGeom prst="rect">
            <a:avLst/>
          </a:prstGeom>
        </p:spPr>
      </p:pic>
    </p:spTree>
    <p:extLst>
      <p:ext uri="{BB962C8B-B14F-4D97-AF65-F5344CB8AC3E}">
        <p14:creationId xmlns:p14="http://schemas.microsoft.com/office/powerpoint/2010/main" val="410765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Lexical Meaning of the Word</a:t>
            </a:r>
            <a:endParaRPr lang="ru-RU" dirty="0"/>
          </a:p>
        </p:txBody>
      </p:sp>
      <p:sp>
        <p:nvSpPr>
          <p:cNvPr id="4" name="Объект 3"/>
          <p:cNvSpPr>
            <a:spLocks noGrp="1"/>
          </p:cNvSpPr>
          <p:nvPr>
            <p:ph sz="half" idx="2"/>
          </p:nvPr>
        </p:nvSpPr>
        <p:spPr>
          <a:xfrm>
            <a:off x="1218883" y="2717800"/>
            <a:ext cx="3651393" cy="3454400"/>
          </a:xfrm>
        </p:spPr>
        <p:txBody>
          <a:bodyPr/>
          <a:lstStyle/>
          <a:p>
            <a:pPr marL="0" indent="0">
              <a:buNone/>
            </a:pPr>
            <a:endParaRPr lang="en-US" dirty="0" smtClean="0"/>
          </a:p>
          <a:p>
            <a:pPr marL="0" indent="0">
              <a:buNone/>
            </a:pPr>
            <a:r>
              <a:rPr lang="en-US" sz="5400" dirty="0" smtClean="0"/>
              <a:t>LEXICAL MEANING</a:t>
            </a:r>
            <a:endParaRPr lang="ru-RU" sz="5400" dirty="0"/>
          </a:p>
        </p:txBody>
      </p:sp>
      <p:sp>
        <p:nvSpPr>
          <p:cNvPr id="6" name="Объект 5"/>
          <p:cNvSpPr>
            <a:spLocks noGrp="1"/>
          </p:cNvSpPr>
          <p:nvPr>
            <p:ph sz="quarter" idx="4"/>
          </p:nvPr>
        </p:nvSpPr>
        <p:spPr>
          <a:xfrm>
            <a:off x="5158307" y="2717800"/>
            <a:ext cx="6421077" cy="3454400"/>
          </a:xfrm>
        </p:spPr>
        <p:txBody>
          <a:bodyPr/>
          <a:lstStyle/>
          <a:p>
            <a:pPr marL="0" indent="0">
              <a:buNone/>
            </a:pPr>
            <a:r>
              <a:rPr lang="en-US" dirty="0"/>
              <a:t>i</a:t>
            </a:r>
            <a:r>
              <a:rPr lang="en-US" dirty="0" smtClean="0"/>
              <a:t>s a meaning proper to the given lexical unit and all its forms.</a:t>
            </a:r>
          </a:p>
          <a:p>
            <a:pPr marL="0" indent="0">
              <a:buNone/>
            </a:pPr>
            <a:r>
              <a:rPr lang="en-US" dirty="0" smtClean="0"/>
              <a:t>I.e. </a:t>
            </a:r>
            <a:r>
              <a:rPr lang="en-US" b="1" dirty="0" smtClean="0">
                <a:solidFill>
                  <a:srgbClr val="FF0000"/>
                </a:solidFill>
              </a:rPr>
              <a:t>cat</a:t>
            </a:r>
            <a:r>
              <a:rPr lang="en-US" dirty="0" smtClean="0"/>
              <a:t> (</a:t>
            </a:r>
            <a:r>
              <a:rPr lang="en-US" i="1" dirty="0" smtClean="0"/>
              <a:t>a mammal animal that catches mice</a:t>
            </a:r>
            <a:r>
              <a:rPr lang="en-US" dirty="0" smtClean="0"/>
              <a:t>) – </a:t>
            </a:r>
            <a:r>
              <a:rPr lang="en-US" b="1" dirty="0" smtClean="0">
                <a:solidFill>
                  <a:srgbClr val="FF0000"/>
                </a:solidFill>
              </a:rPr>
              <a:t>cats</a:t>
            </a:r>
            <a:r>
              <a:rPr lang="en-US" dirty="0" smtClean="0"/>
              <a:t> (</a:t>
            </a:r>
            <a:r>
              <a:rPr lang="en-US" i="1" dirty="0" smtClean="0"/>
              <a:t>2 and more such animals</a:t>
            </a:r>
            <a:r>
              <a:rPr lang="en-US" dirty="0" smtClean="0"/>
              <a:t>) – </a:t>
            </a:r>
            <a:r>
              <a:rPr lang="en-US" dirty="0" smtClean="0">
                <a:solidFill>
                  <a:srgbClr val="FF0000"/>
                </a:solidFill>
              </a:rPr>
              <a:t>cat’s</a:t>
            </a:r>
            <a:r>
              <a:rPr lang="en-US" dirty="0" smtClean="0"/>
              <a:t> (</a:t>
            </a:r>
            <a:r>
              <a:rPr lang="en-US" i="1" dirty="0" err="1" smtClean="0"/>
              <a:t>smth</a:t>
            </a:r>
            <a:r>
              <a:rPr lang="en-US" i="1" dirty="0" smtClean="0"/>
              <a:t>.</a:t>
            </a:r>
            <a:r>
              <a:rPr lang="en-US" dirty="0" smtClean="0"/>
              <a:t> </a:t>
            </a:r>
            <a:r>
              <a:rPr lang="en-US" i="1" dirty="0" smtClean="0"/>
              <a:t>belongs to this animal</a:t>
            </a:r>
            <a:r>
              <a:rPr lang="en-US" dirty="0" smtClean="0"/>
              <a:t>) – </a:t>
            </a:r>
            <a:r>
              <a:rPr lang="en-US" dirty="0" smtClean="0">
                <a:solidFill>
                  <a:srgbClr val="FF0000"/>
                </a:solidFill>
              </a:rPr>
              <a:t>cats’</a:t>
            </a:r>
            <a:r>
              <a:rPr lang="en-US" dirty="0" smtClean="0"/>
              <a:t> (</a:t>
            </a:r>
            <a:r>
              <a:rPr lang="en-US" i="1" dirty="0" err="1" smtClean="0"/>
              <a:t>smth</a:t>
            </a:r>
            <a:r>
              <a:rPr lang="en-US" i="1" dirty="0" smtClean="0"/>
              <a:t>. belongs to 2 and more of such animals</a:t>
            </a:r>
            <a:r>
              <a:rPr lang="en-US" dirty="0" smtClean="0"/>
              <a:t>)</a:t>
            </a:r>
            <a:endParaRPr lang="ru-RU" dirty="0"/>
          </a:p>
        </p:txBody>
      </p:sp>
    </p:spTree>
    <p:extLst>
      <p:ext uri="{BB962C8B-B14F-4D97-AF65-F5344CB8AC3E}">
        <p14:creationId xmlns:p14="http://schemas.microsoft.com/office/powerpoint/2010/main" val="104065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defTabSz="1216152">
              <a:lnSpc>
                <a:spcPct val="90000"/>
              </a:lnSpc>
              <a:spcBef>
                <a:spcPts val="0"/>
              </a:spcBef>
              <a:buNone/>
            </a:pPr>
            <a:r>
              <a:rPr lang="en-US" b="1" dirty="0" smtClean="0">
                <a:latin typeface="Calibri"/>
              </a:rPr>
              <a:t>Cat</a:t>
            </a:r>
            <a:r>
              <a:rPr lang="en-US" dirty="0" smtClean="0">
                <a:latin typeface="Calibri"/>
              </a:rPr>
              <a:t> </a:t>
            </a:r>
            <a:r>
              <a:rPr lang="en-US" i="1" dirty="0" smtClean="0">
                <a:latin typeface="Calibri"/>
              </a:rPr>
              <a:t>n</a:t>
            </a:r>
            <a:r>
              <a:rPr lang="en-US" dirty="0" smtClean="0">
                <a:latin typeface="Calibri"/>
              </a:rPr>
              <a:t>. a wild animal of the cat family (Oxford Dictionary of English, Oxford University Press, 2010)</a:t>
            </a:r>
            <a:endParaRPr lang="ru-RU" sz="3600" b="0" i="0" dirty="0">
              <a:solidFill>
                <a:schemeClr val="tx1"/>
              </a:solidFill>
              <a:latin typeface="Calibri"/>
              <a:ea typeface="+mj-ea"/>
              <a:cs typeface="+mj-cs"/>
            </a:endParaRPr>
          </a:p>
        </p:txBody>
      </p:sp>
      <p:sp>
        <p:nvSpPr>
          <p:cNvPr id="3" name="Объект 2"/>
          <p:cNvSpPr>
            <a:spLocks noGrp="1"/>
          </p:cNvSpPr>
          <p:nvPr>
            <p:ph sz="half" idx="1"/>
          </p:nvPr>
        </p:nvSpPr>
        <p:spPr/>
        <p:txBody>
          <a:bodyPr/>
          <a:lstStyle/>
          <a:p>
            <a:pPr marL="301752" indent="-301752" algn="l" defTabSz="1216152">
              <a:lnSpc>
                <a:spcPct val="90000"/>
              </a:lnSpc>
              <a:spcBef>
                <a:spcPts val="1600"/>
              </a:spcBef>
              <a:buClr>
                <a:srgbClr val="009999"/>
              </a:buClr>
              <a:buSzPct val="100000"/>
              <a:buFont typeface="Arial"/>
              <a:buChar char="•"/>
            </a:pPr>
            <a:r>
              <a:rPr lang="en-US" dirty="0" err="1" smtClean="0">
                <a:latin typeface="Calibri"/>
              </a:rPr>
              <a:t>Seme</a:t>
            </a:r>
            <a:r>
              <a:rPr lang="en-US" dirty="0" smtClean="0">
                <a:latin typeface="Calibri"/>
              </a:rPr>
              <a:t> - animal</a:t>
            </a:r>
            <a:endParaRPr lang="ru-RU" sz="2800" b="0" i="0" dirty="0" smtClean="0">
              <a:solidFill>
                <a:schemeClr val="tx1"/>
              </a:solidFill>
              <a:latin typeface="Calibri"/>
              <a:ea typeface="+mn-ea"/>
              <a:cs typeface="+mn-cs"/>
            </a:endParaRPr>
          </a:p>
          <a:p>
            <a:pPr marL="301752" indent="-301752" algn="l" defTabSz="1216152">
              <a:lnSpc>
                <a:spcPct val="90000"/>
              </a:lnSpc>
              <a:spcBef>
                <a:spcPts val="1600"/>
              </a:spcBef>
              <a:buClr>
                <a:srgbClr val="009999"/>
              </a:buClr>
              <a:buSzPct val="100000"/>
              <a:buFont typeface="Arial"/>
              <a:buChar char="•"/>
            </a:pPr>
            <a:r>
              <a:rPr lang="en-US" dirty="0" err="1" smtClean="0">
                <a:latin typeface="Calibri"/>
              </a:rPr>
              <a:t>Sememe</a:t>
            </a:r>
            <a:r>
              <a:rPr lang="en-US" dirty="0" smtClean="0">
                <a:latin typeface="Calibri"/>
              </a:rPr>
              <a:t> – of the family</a:t>
            </a:r>
            <a:endParaRPr lang="ru-RU" sz="2800" b="0" i="0" dirty="0" smtClean="0">
              <a:solidFill>
                <a:schemeClr val="tx1"/>
              </a:solidFill>
              <a:latin typeface="Calibri"/>
              <a:ea typeface="+mn-ea"/>
              <a:cs typeface="+mn-cs"/>
            </a:endParaRPr>
          </a:p>
          <a:p>
            <a:pPr marL="301752" indent="-301752" algn="l" defTabSz="1216152">
              <a:lnSpc>
                <a:spcPct val="90000"/>
              </a:lnSpc>
              <a:spcBef>
                <a:spcPts val="1600"/>
              </a:spcBef>
              <a:buClr>
                <a:srgbClr val="009999"/>
              </a:buClr>
              <a:buSzPct val="100000"/>
              <a:buFont typeface="Arial"/>
              <a:buChar char="•"/>
            </a:pPr>
            <a:r>
              <a:rPr lang="en-US" dirty="0" smtClean="0">
                <a:latin typeface="Calibri"/>
              </a:rPr>
              <a:t>Semanteme</a:t>
            </a:r>
            <a:r>
              <a:rPr lang="en-US" baseline="-25000" dirty="0" smtClean="0">
                <a:latin typeface="Calibri"/>
              </a:rPr>
              <a:t>1</a:t>
            </a:r>
            <a:r>
              <a:rPr lang="en-US" dirty="0" smtClean="0">
                <a:latin typeface="Calibri"/>
              </a:rPr>
              <a:t> – a wild (to animal)</a:t>
            </a:r>
          </a:p>
          <a:p>
            <a:pPr marL="301752" indent="-301752" algn="l" defTabSz="1216152">
              <a:lnSpc>
                <a:spcPct val="90000"/>
              </a:lnSpc>
              <a:spcBef>
                <a:spcPts val="1600"/>
              </a:spcBef>
              <a:buClr>
                <a:srgbClr val="009999"/>
              </a:buClr>
              <a:buSzPct val="100000"/>
              <a:buFont typeface="Arial"/>
              <a:buChar char="•"/>
            </a:pPr>
            <a:r>
              <a:rPr lang="en-US" sz="2800" b="0" i="0" dirty="0" smtClean="0">
                <a:solidFill>
                  <a:schemeClr val="tx1"/>
                </a:solidFill>
                <a:latin typeface="Calibri"/>
                <a:ea typeface="+mn-ea"/>
                <a:cs typeface="+mn-cs"/>
              </a:rPr>
              <a:t>Semanteme</a:t>
            </a:r>
            <a:r>
              <a:rPr lang="en-US" baseline="-25000" dirty="0" smtClean="0">
                <a:latin typeface="Calibri"/>
              </a:rPr>
              <a:t>2</a:t>
            </a:r>
            <a:r>
              <a:rPr lang="en-US" dirty="0" smtClean="0">
                <a:latin typeface="Calibri"/>
              </a:rPr>
              <a:t> – cat (to family)</a:t>
            </a:r>
            <a:endParaRPr lang="ru-RU" sz="2800" b="0" i="0" dirty="0">
              <a:solidFill>
                <a:schemeClr val="tx1"/>
              </a:solidFill>
              <a:latin typeface="Calibri"/>
              <a:ea typeface="+mn-ea"/>
              <a:cs typeface="+mn-cs"/>
            </a:endParaRPr>
          </a:p>
        </p:txBody>
      </p:sp>
      <p:graphicFrame>
        <p:nvGraphicFramePr>
          <p:cNvPr id="5" name="Объект 4"/>
          <p:cNvGraphicFramePr>
            <a:graphicFrameLocks noGrp="1"/>
          </p:cNvGraphicFramePr>
          <p:nvPr>
            <p:ph sz="half" idx="2"/>
            <p:extLst>
              <p:ext uri="{D42A27DB-BD31-4B8C-83A1-F6EECF244321}">
                <p14:modId xmlns:p14="http://schemas.microsoft.com/office/powerpoint/2010/main" val="3463311839"/>
              </p:ext>
            </p:extLst>
          </p:nvPr>
        </p:nvGraphicFramePr>
        <p:xfrm>
          <a:off x="6500813" y="1706563"/>
          <a:ext cx="5078412" cy="44656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3" y="274637"/>
            <a:ext cx="10360501" cy="706091"/>
          </a:xfrm>
        </p:spPr>
        <p:txBody>
          <a:bodyPr/>
          <a:lstStyle/>
          <a:p>
            <a:r>
              <a:rPr lang="en-US" dirty="0" smtClean="0"/>
              <a:t>Types of Meaning</a:t>
            </a:r>
            <a:endParaRPr lang="ru-RU" dirty="0"/>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209020245"/>
              </p:ext>
            </p:extLst>
          </p:nvPr>
        </p:nvGraphicFramePr>
        <p:xfrm>
          <a:off x="1218883" y="1124744"/>
          <a:ext cx="10360501" cy="5047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5729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is Connotation?</a:t>
            </a:r>
            <a:endParaRPr lang="ru-RU" dirty="0"/>
          </a:p>
        </p:txBody>
      </p:sp>
      <p:sp>
        <p:nvSpPr>
          <p:cNvPr id="3" name="Объект 2"/>
          <p:cNvSpPr>
            <a:spLocks noGrp="1"/>
          </p:cNvSpPr>
          <p:nvPr>
            <p:ph sz="half" idx="1"/>
          </p:nvPr>
        </p:nvSpPr>
        <p:spPr>
          <a:xfrm>
            <a:off x="1218883" y="1706880"/>
            <a:ext cx="3219345" cy="4465320"/>
          </a:xfrm>
        </p:spPr>
        <p:txBody>
          <a:bodyPr>
            <a:normAutofit/>
          </a:bodyPr>
          <a:lstStyle/>
          <a:p>
            <a:pPr marL="0" indent="0">
              <a:buNone/>
            </a:pPr>
            <a:endParaRPr lang="en-US" sz="3600" dirty="0" smtClean="0"/>
          </a:p>
          <a:p>
            <a:pPr marL="0" indent="0">
              <a:buNone/>
            </a:pPr>
            <a:endParaRPr lang="en-US" sz="3600" dirty="0"/>
          </a:p>
          <a:p>
            <a:pPr marL="0" indent="0">
              <a:buNone/>
            </a:pPr>
            <a:r>
              <a:rPr lang="en-US" sz="3600" dirty="0" smtClean="0"/>
              <a:t>CONNOTATION</a:t>
            </a:r>
            <a:endParaRPr lang="ru-RU" sz="3600" dirty="0"/>
          </a:p>
        </p:txBody>
      </p:sp>
      <p:sp>
        <p:nvSpPr>
          <p:cNvPr id="4" name="Объект 3"/>
          <p:cNvSpPr>
            <a:spLocks noGrp="1"/>
          </p:cNvSpPr>
          <p:nvPr>
            <p:ph sz="half" idx="2"/>
          </p:nvPr>
        </p:nvSpPr>
        <p:spPr>
          <a:xfrm>
            <a:off x="5662365" y="1706880"/>
            <a:ext cx="5917020" cy="4465320"/>
          </a:xfrm>
        </p:spPr>
        <p:txBody>
          <a:bodyPr/>
          <a:lstStyle/>
          <a:p>
            <a:pPr marL="0" indent="0">
              <a:buNone/>
            </a:pPr>
            <a:endParaRPr lang="en-US" dirty="0" smtClean="0"/>
          </a:p>
          <a:p>
            <a:pPr marL="0" indent="0">
              <a:buNone/>
            </a:pPr>
            <a:r>
              <a:rPr lang="en-US" dirty="0" smtClean="0"/>
              <a:t>is the interaction of the denotative meaning and its pragmatic counterpart; what the word conveys about the speakers attitude to the social circumstances, functional style, approval or disapproval of the object, his emotions and degree of intensity </a:t>
            </a:r>
            <a:endParaRPr lang="ru-RU" dirty="0"/>
          </a:p>
        </p:txBody>
      </p:sp>
    </p:spTree>
    <p:extLst>
      <p:ext uri="{BB962C8B-B14F-4D97-AF65-F5344CB8AC3E}">
        <p14:creationId xmlns:p14="http://schemas.microsoft.com/office/powerpoint/2010/main" val="322555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p:cNvSpPr>
            <a:spLocks noGrp="1"/>
          </p:cNvSpPr>
          <p:nvPr>
            <p:ph type="title"/>
          </p:nvPr>
        </p:nvSpPr>
        <p:spPr/>
        <p:txBody>
          <a:bodyPr/>
          <a:lstStyle/>
          <a:p>
            <a:pPr algn="l" defTabSz="1216152">
              <a:lnSpc>
                <a:spcPct val="90000"/>
              </a:lnSpc>
              <a:spcBef>
                <a:spcPts val="0"/>
              </a:spcBef>
              <a:buNone/>
            </a:pPr>
            <a:r>
              <a:rPr lang="uk-UA" dirty="0" smtClean="0">
                <a:latin typeface="Calibri"/>
              </a:rPr>
              <a:t>С</a:t>
            </a:r>
            <a:r>
              <a:rPr lang="pl-PL" dirty="0" err="1" smtClean="0">
                <a:latin typeface="Calibri"/>
              </a:rPr>
              <a:t>ourse</a:t>
            </a:r>
            <a:r>
              <a:rPr lang="pl-PL" dirty="0" smtClean="0">
                <a:latin typeface="Calibri"/>
              </a:rPr>
              <a:t> </a:t>
            </a:r>
            <a:r>
              <a:rPr lang="en-US" dirty="0" smtClean="0">
                <a:latin typeface="Calibri"/>
              </a:rPr>
              <a:t>Literature</a:t>
            </a:r>
            <a:endParaRPr lang="ru-RU" sz="3600" b="0" i="0" dirty="0">
              <a:solidFill>
                <a:schemeClr val="tx1"/>
              </a:solidFill>
              <a:latin typeface="Calibri"/>
              <a:ea typeface="+mj-ea"/>
              <a:cs typeface="+mj-cs"/>
            </a:endParaRPr>
          </a:p>
        </p:txBody>
      </p:sp>
      <p:sp>
        <p:nvSpPr>
          <p:cNvPr id="14" name="Объект 13"/>
          <p:cNvSpPr>
            <a:spLocks noGrp="1"/>
          </p:cNvSpPr>
          <p:nvPr>
            <p:ph idx="1"/>
          </p:nvPr>
        </p:nvSpPr>
        <p:spPr/>
        <p:txBody>
          <a:bodyPr/>
          <a:lstStyle/>
          <a:p>
            <a:pPr marL="301752" indent="-301752" algn="l" defTabSz="1216152">
              <a:lnSpc>
                <a:spcPct val="90000"/>
              </a:lnSpc>
              <a:spcBef>
                <a:spcPts val="1600"/>
              </a:spcBef>
              <a:buClr>
                <a:srgbClr val="009999"/>
              </a:buClr>
              <a:buSzPct val="100000"/>
              <a:buFont typeface="Arial"/>
              <a:buChar char="•"/>
            </a:pPr>
            <a:r>
              <a:rPr lang="uk-UA" dirty="0" smtClean="0">
                <a:latin typeface="Calibri"/>
              </a:rPr>
              <a:t>Верба Л.Г. Порівняльна лексикологія англійс</a:t>
            </a:r>
            <a:r>
              <a:rPr lang="uk-UA" dirty="0">
                <a:latin typeface="Calibri"/>
              </a:rPr>
              <a:t>ь</a:t>
            </a:r>
            <a:r>
              <a:rPr lang="uk-UA" dirty="0" smtClean="0">
                <a:latin typeface="Calibri"/>
              </a:rPr>
              <a:t>кої та </a:t>
            </a:r>
            <a:r>
              <a:rPr lang="uk-UA" dirty="0" err="1" smtClean="0">
                <a:latin typeface="Calibri"/>
              </a:rPr>
              <a:t>українс</a:t>
            </a:r>
            <a:r>
              <a:rPr lang="ru-RU" dirty="0" smtClean="0">
                <a:latin typeface="Calibri"/>
              </a:rPr>
              <a:t>ь</a:t>
            </a:r>
            <a:r>
              <a:rPr lang="uk-UA" dirty="0" err="1" smtClean="0">
                <a:latin typeface="Calibri"/>
              </a:rPr>
              <a:t>кої</a:t>
            </a:r>
            <a:r>
              <a:rPr lang="uk-UA" dirty="0" smtClean="0">
                <a:latin typeface="Calibri"/>
              </a:rPr>
              <a:t> мови. – Вінниця: Нова книга, 2003</a:t>
            </a:r>
          </a:p>
          <a:p>
            <a:pPr marL="301752" indent="-301752" algn="l" defTabSz="1216152">
              <a:lnSpc>
                <a:spcPct val="90000"/>
              </a:lnSpc>
              <a:spcBef>
                <a:spcPts val="1600"/>
              </a:spcBef>
              <a:buClr>
                <a:srgbClr val="009999"/>
              </a:buClr>
              <a:buSzPct val="100000"/>
              <a:buFont typeface="Arial"/>
              <a:buChar char="•"/>
            </a:pPr>
            <a:r>
              <a:rPr lang="pl-PL" sz="2800" b="0" i="0" dirty="0" smtClean="0">
                <a:solidFill>
                  <a:schemeClr val="tx1"/>
                </a:solidFill>
                <a:latin typeface="Calibri"/>
                <a:ea typeface="+mn-ea"/>
                <a:cs typeface="+mn-cs"/>
              </a:rPr>
              <a:t>K</a:t>
            </a:r>
            <a:r>
              <a:rPr lang="en-US" sz="2800" b="0" i="0" dirty="0" err="1" smtClean="0">
                <a:solidFill>
                  <a:schemeClr val="tx1"/>
                </a:solidFill>
                <a:latin typeface="Calibri"/>
                <a:ea typeface="+mn-ea"/>
                <a:cs typeface="+mn-cs"/>
              </a:rPr>
              <a:t>orunets</a:t>
            </a:r>
            <a:r>
              <a:rPr lang="en-US" sz="2800" b="0" i="0" dirty="0" smtClean="0">
                <a:solidFill>
                  <a:schemeClr val="tx1"/>
                </a:solidFill>
                <a:latin typeface="Calibri"/>
                <a:ea typeface="+mn-ea"/>
                <a:cs typeface="+mn-cs"/>
              </a:rPr>
              <a:t> I. </a:t>
            </a:r>
            <a:r>
              <a:rPr lang="ru-RU" dirty="0">
                <a:latin typeface="Calibri"/>
              </a:rPr>
              <a:t>С</a:t>
            </a:r>
            <a:r>
              <a:rPr lang="en-US" sz="2800" b="0" i="0" dirty="0" err="1" smtClean="0">
                <a:solidFill>
                  <a:schemeClr val="tx1"/>
                </a:solidFill>
                <a:latin typeface="Calibri"/>
                <a:ea typeface="+mn-ea"/>
                <a:cs typeface="+mn-cs"/>
              </a:rPr>
              <a:t>ontrastive</a:t>
            </a:r>
            <a:r>
              <a:rPr lang="en-US" sz="2800" b="0" i="0" dirty="0" smtClean="0">
                <a:solidFill>
                  <a:schemeClr val="tx1"/>
                </a:solidFill>
                <a:latin typeface="Calibri"/>
                <a:ea typeface="+mn-ea"/>
                <a:cs typeface="+mn-cs"/>
              </a:rPr>
              <a:t> Typology of</a:t>
            </a:r>
            <a:r>
              <a:rPr lang="ru-RU" sz="2800" b="0" i="0" dirty="0" smtClean="0">
                <a:solidFill>
                  <a:schemeClr val="tx1"/>
                </a:solidFill>
                <a:latin typeface="Calibri"/>
                <a:ea typeface="+mn-ea"/>
                <a:cs typeface="+mn-cs"/>
              </a:rPr>
              <a:t> </a:t>
            </a:r>
            <a:r>
              <a:rPr lang="pl-PL" dirty="0" smtClean="0">
                <a:latin typeface="Calibri"/>
              </a:rPr>
              <a:t>the </a:t>
            </a:r>
            <a:r>
              <a:rPr lang="en-US" sz="2800" b="0" i="0" dirty="0" smtClean="0">
                <a:solidFill>
                  <a:schemeClr val="tx1"/>
                </a:solidFill>
                <a:latin typeface="Calibri"/>
                <a:ea typeface="+mn-ea"/>
                <a:cs typeface="+mn-cs"/>
              </a:rPr>
              <a:t>English and Ukrainian</a:t>
            </a:r>
            <a:r>
              <a:rPr lang="pl-PL" sz="2800" b="0" i="0" dirty="0" smtClean="0">
                <a:solidFill>
                  <a:schemeClr val="tx1"/>
                </a:solidFill>
                <a:latin typeface="Calibri"/>
                <a:ea typeface="+mn-ea"/>
                <a:cs typeface="+mn-cs"/>
              </a:rPr>
              <a:t> </a:t>
            </a:r>
            <a:r>
              <a:rPr lang="pl-PL" sz="2800" b="0" i="0" dirty="0" err="1" smtClean="0">
                <a:solidFill>
                  <a:schemeClr val="tx1"/>
                </a:solidFill>
                <a:latin typeface="Calibri"/>
                <a:ea typeface="+mn-ea"/>
                <a:cs typeface="+mn-cs"/>
              </a:rPr>
              <a:t>Languages</a:t>
            </a:r>
            <a:r>
              <a:rPr lang="en-US" sz="2800" b="0" i="0" dirty="0" smtClean="0">
                <a:solidFill>
                  <a:schemeClr val="tx1"/>
                </a:solidFill>
                <a:latin typeface="Calibri"/>
                <a:ea typeface="+mn-ea"/>
                <a:cs typeface="+mn-cs"/>
              </a:rPr>
              <a:t>. – </a:t>
            </a:r>
            <a:r>
              <a:rPr lang="en-US" sz="2800" b="0" i="0" dirty="0" err="1" smtClean="0">
                <a:solidFill>
                  <a:schemeClr val="tx1"/>
                </a:solidFill>
                <a:latin typeface="Calibri"/>
                <a:ea typeface="+mn-ea"/>
                <a:cs typeface="+mn-cs"/>
              </a:rPr>
              <a:t>Vinn</a:t>
            </a:r>
            <a:r>
              <a:rPr lang="en-US" dirty="0" err="1" smtClean="0">
                <a:latin typeface="Calibri"/>
              </a:rPr>
              <a:t>y</a:t>
            </a:r>
            <a:r>
              <a:rPr lang="en-US" sz="2800" b="0" i="0" dirty="0" err="1" smtClean="0">
                <a:solidFill>
                  <a:schemeClr val="tx1"/>
                </a:solidFill>
                <a:latin typeface="Calibri"/>
                <a:ea typeface="+mn-ea"/>
                <a:cs typeface="+mn-cs"/>
              </a:rPr>
              <a:t>ts</a:t>
            </a:r>
            <a:r>
              <a:rPr lang="en-US" dirty="0" err="1">
                <a:latin typeface="Calibri"/>
              </a:rPr>
              <a:t>y</a:t>
            </a:r>
            <a:r>
              <a:rPr lang="en-US" sz="2800" b="0" i="0" dirty="0" err="1" smtClean="0">
                <a:solidFill>
                  <a:schemeClr val="tx1"/>
                </a:solidFill>
                <a:latin typeface="Calibri"/>
                <a:ea typeface="+mn-ea"/>
                <a:cs typeface="+mn-cs"/>
              </a:rPr>
              <a:t>a</a:t>
            </a:r>
            <a:r>
              <a:rPr lang="en-US" dirty="0" smtClean="0">
                <a:latin typeface="Calibri"/>
              </a:rPr>
              <a:t>: Nova </a:t>
            </a:r>
            <a:r>
              <a:rPr lang="en-US" dirty="0" err="1" smtClean="0">
                <a:latin typeface="Calibri"/>
              </a:rPr>
              <a:t>Knyha</a:t>
            </a:r>
            <a:r>
              <a:rPr lang="en-US" dirty="0" smtClean="0">
                <a:latin typeface="Calibri"/>
              </a:rPr>
              <a:t> Publishers, 2003</a:t>
            </a:r>
            <a:r>
              <a:rPr lang="pl-PL" dirty="0" smtClean="0">
                <a:latin typeface="Calibri"/>
              </a:rPr>
              <a:t>, pp. 118</a:t>
            </a:r>
            <a:r>
              <a:rPr lang="en-US" dirty="0" smtClean="0">
                <a:latin typeface="Calibri"/>
              </a:rPr>
              <a:t>-178</a:t>
            </a:r>
            <a:endParaRPr lang="ru-RU" sz="2800" b="0" i="0" dirty="0" smtClean="0">
              <a:solidFill>
                <a:schemeClr val="tx1"/>
              </a:solidFill>
              <a:latin typeface="Calibri"/>
              <a:ea typeface="+mn-ea"/>
              <a:cs typeface="+mn-cs"/>
            </a:endParaRPr>
          </a:p>
          <a:p>
            <a:pPr marL="301752" indent="-301752" algn="l" defTabSz="1216152">
              <a:lnSpc>
                <a:spcPct val="90000"/>
              </a:lnSpc>
              <a:spcBef>
                <a:spcPts val="1600"/>
              </a:spcBef>
              <a:buClr>
                <a:srgbClr val="009999"/>
              </a:buClr>
              <a:buSzPct val="100000"/>
              <a:buFont typeface="Arial"/>
              <a:buChar char="•"/>
            </a:pPr>
            <a:r>
              <a:rPr lang="ru-RU" dirty="0" err="1" smtClean="0">
                <a:latin typeface="Calibri"/>
              </a:rPr>
              <a:t>Арбекова</a:t>
            </a:r>
            <a:r>
              <a:rPr lang="ru-RU" dirty="0" smtClean="0">
                <a:latin typeface="Calibri"/>
              </a:rPr>
              <a:t> Т. </a:t>
            </a:r>
            <a:r>
              <a:rPr lang="ru-RU" dirty="0" err="1" smtClean="0">
                <a:latin typeface="Calibri"/>
              </a:rPr>
              <a:t>Пракический</a:t>
            </a:r>
            <a:r>
              <a:rPr lang="ru-RU" dirty="0" smtClean="0">
                <a:latin typeface="Calibri"/>
              </a:rPr>
              <a:t> курс лексикологии английского языка. – М.: Просвещение, 1981</a:t>
            </a:r>
            <a:endParaRPr lang="ru-RU" sz="2800" b="0" i="0" dirty="0" smtClean="0">
              <a:solidFill>
                <a:schemeClr val="tx1"/>
              </a:solidFill>
              <a:latin typeface="Calibri"/>
              <a:ea typeface="+mn-ea"/>
              <a:cs typeface="+mn-cs"/>
            </a:endParaRPr>
          </a:p>
          <a:p>
            <a:pPr marL="301752" indent="-301752" algn="l" defTabSz="1216152">
              <a:lnSpc>
                <a:spcPct val="90000"/>
              </a:lnSpc>
              <a:spcBef>
                <a:spcPts val="1600"/>
              </a:spcBef>
              <a:buClr>
                <a:srgbClr val="009999"/>
              </a:buClr>
              <a:buSzPct val="100000"/>
              <a:buFont typeface="Arial"/>
              <a:buChar char="•"/>
            </a:pPr>
            <a:r>
              <a:rPr lang="pl-PL" dirty="0" smtClean="0">
                <a:latin typeface="Calibri"/>
              </a:rPr>
              <a:t>Mina</a:t>
            </a:r>
            <a:r>
              <a:rPr lang="en-US" dirty="0" err="1" smtClean="0">
                <a:latin typeface="Calibri"/>
              </a:rPr>
              <a:t>yeva</a:t>
            </a:r>
            <a:r>
              <a:rPr lang="en-US" dirty="0" smtClean="0">
                <a:latin typeface="Calibri"/>
              </a:rPr>
              <a:t> L.V. English Lexicology and Lexicography. – M.: </a:t>
            </a:r>
            <a:r>
              <a:rPr lang="ru-RU" dirty="0" err="1" smtClean="0">
                <a:latin typeface="Calibri"/>
              </a:rPr>
              <a:t>Астрель</a:t>
            </a:r>
            <a:r>
              <a:rPr lang="ru-RU" dirty="0" smtClean="0">
                <a:latin typeface="Calibri"/>
              </a:rPr>
              <a:t>, 2007</a:t>
            </a:r>
            <a:endParaRPr lang="ru-RU" sz="2800" b="0" i="0" dirty="0">
              <a:solidFill>
                <a:schemeClr val="tx1"/>
              </a:solidFill>
              <a:latin typeface="Calibri"/>
              <a:ea typeface="+mn-ea"/>
              <a:cs typeface="+mn-cs"/>
            </a:endParaRPr>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3" y="274637"/>
            <a:ext cx="10360501" cy="706091"/>
          </a:xfrm>
        </p:spPr>
        <p:txBody>
          <a:bodyPr/>
          <a:lstStyle/>
          <a:p>
            <a:r>
              <a:rPr lang="en-US" dirty="0" smtClean="0"/>
              <a:t>Types of Connotation</a:t>
            </a:r>
            <a:endParaRPr lang="ru-RU" dirty="0"/>
          </a:p>
        </p:txBody>
      </p:sp>
      <p:grpSp>
        <p:nvGrpSpPr>
          <p:cNvPr id="6" name="Группа 5"/>
          <p:cNvGrpSpPr/>
          <p:nvPr/>
        </p:nvGrpSpPr>
        <p:grpSpPr>
          <a:xfrm>
            <a:off x="2422004" y="1742723"/>
            <a:ext cx="7519172" cy="4674757"/>
            <a:chOff x="2926056" y="1821208"/>
            <a:chExt cx="7406352" cy="3651813"/>
          </a:xfrm>
        </p:grpSpPr>
        <p:sp>
          <p:nvSpPr>
            <p:cNvPr id="7" name="Полилиния 6"/>
            <p:cNvSpPr/>
            <p:nvPr/>
          </p:nvSpPr>
          <p:spPr>
            <a:xfrm>
              <a:off x="6020616" y="4249987"/>
              <a:ext cx="1147687" cy="1223034"/>
            </a:xfrm>
            <a:custGeom>
              <a:avLst/>
              <a:gdLst>
                <a:gd name="connsiteX0" fmla="*/ 0 w 1223033"/>
                <a:gd name="connsiteY0" fmla="*/ 573843 h 1147686"/>
                <a:gd name="connsiteX1" fmla="*/ 286922 w 1223033"/>
                <a:gd name="connsiteY1" fmla="*/ 0 h 1147686"/>
                <a:gd name="connsiteX2" fmla="*/ 936112 w 1223033"/>
                <a:gd name="connsiteY2" fmla="*/ 0 h 1147686"/>
                <a:gd name="connsiteX3" fmla="*/ 1223033 w 1223033"/>
                <a:gd name="connsiteY3" fmla="*/ 573843 h 1147686"/>
                <a:gd name="connsiteX4" fmla="*/ 936112 w 1223033"/>
                <a:gd name="connsiteY4" fmla="*/ 1147686 h 1147686"/>
                <a:gd name="connsiteX5" fmla="*/ 286922 w 1223033"/>
                <a:gd name="connsiteY5" fmla="*/ 1147686 h 1147686"/>
                <a:gd name="connsiteX6" fmla="*/ 0 w 1223033"/>
                <a:gd name="connsiteY6" fmla="*/ 573843 h 1147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3033" h="1147686">
                  <a:moveTo>
                    <a:pt x="611517" y="0"/>
                  </a:moveTo>
                  <a:lnTo>
                    <a:pt x="1223032" y="269246"/>
                  </a:lnTo>
                  <a:lnTo>
                    <a:pt x="1223032" y="878441"/>
                  </a:lnTo>
                  <a:lnTo>
                    <a:pt x="611517" y="1147686"/>
                  </a:lnTo>
                  <a:lnTo>
                    <a:pt x="1" y="878441"/>
                  </a:lnTo>
                  <a:lnTo>
                    <a:pt x="1" y="269246"/>
                  </a:lnTo>
                  <a:lnTo>
                    <a:pt x="611517"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729" tIns="250901" rIns="238730" bIns="25090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0000"/>
                  </a:solidFill>
                </a:rPr>
                <a:t>Stylistic</a:t>
              </a:r>
              <a:endParaRPr lang="ru-RU" sz="1400" kern="1200" dirty="0"/>
            </a:p>
          </p:txBody>
        </p:sp>
        <p:sp>
          <p:nvSpPr>
            <p:cNvPr id="8" name="Полилиния 7"/>
            <p:cNvSpPr/>
            <p:nvPr/>
          </p:nvSpPr>
          <p:spPr>
            <a:xfrm>
              <a:off x="4108447" y="4629309"/>
              <a:ext cx="2065113" cy="652504"/>
            </a:xfrm>
            <a:custGeom>
              <a:avLst/>
              <a:gdLst>
                <a:gd name="connsiteX0" fmla="*/ 0 w 2065113"/>
                <a:gd name="connsiteY0" fmla="*/ 0 h 652504"/>
                <a:gd name="connsiteX1" fmla="*/ 2065113 w 2065113"/>
                <a:gd name="connsiteY1" fmla="*/ 0 h 652504"/>
                <a:gd name="connsiteX2" fmla="*/ 2065113 w 2065113"/>
                <a:gd name="connsiteY2" fmla="*/ 652504 h 652504"/>
                <a:gd name="connsiteX3" fmla="*/ 0 w 2065113"/>
                <a:gd name="connsiteY3" fmla="*/ 652504 h 652504"/>
                <a:gd name="connsiteX4" fmla="*/ 0 w 2065113"/>
                <a:gd name="connsiteY4" fmla="*/ 0 h 65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5113" h="652504">
                  <a:moveTo>
                    <a:pt x="0" y="0"/>
                  </a:moveTo>
                  <a:lnTo>
                    <a:pt x="2065113" y="0"/>
                  </a:lnTo>
                  <a:lnTo>
                    <a:pt x="2065113" y="652504"/>
                  </a:lnTo>
                  <a:lnTo>
                    <a:pt x="0" y="6525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  (description of the situation in conversation, relations between speakers, the type and purpose of communication)</a:t>
              </a:r>
              <a:endParaRPr lang="ru-RU" sz="1400" kern="1200" dirty="0"/>
            </a:p>
          </p:txBody>
        </p:sp>
        <p:sp>
          <p:nvSpPr>
            <p:cNvPr id="10" name="Полилиния 9"/>
            <p:cNvSpPr/>
            <p:nvPr/>
          </p:nvSpPr>
          <p:spPr>
            <a:xfrm>
              <a:off x="5998278" y="1923226"/>
              <a:ext cx="1192362" cy="1199881"/>
            </a:xfrm>
            <a:custGeom>
              <a:avLst/>
              <a:gdLst>
                <a:gd name="connsiteX0" fmla="*/ 0 w 1199880"/>
                <a:gd name="connsiteY0" fmla="*/ 509062 h 1018123"/>
                <a:gd name="connsiteX1" fmla="*/ 254531 w 1199880"/>
                <a:gd name="connsiteY1" fmla="*/ 0 h 1018123"/>
                <a:gd name="connsiteX2" fmla="*/ 945349 w 1199880"/>
                <a:gd name="connsiteY2" fmla="*/ 0 h 1018123"/>
                <a:gd name="connsiteX3" fmla="*/ 1199880 w 1199880"/>
                <a:gd name="connsiteY3" fmla="*/ 509062 h 1018123"/>
                <a:gd name="connsiteX4" fmla="*/ 945349 w 1199880"/>
                <a:gd name="connsiteY4" fmla="*/ 1018123 h 1018123"/>
                <a:gd name="connsiteX5" fmla="*/ 254531 w 1199880"/>
                <a:gd name="connsiteY5" fmla="*/ 1018123 h 1018123"/>
                <a:gd name="connsiteX6" fmla="*/ 0 w 1199880"/>
                <a:gd name="connsiteY6" fmla="*/ 509062 h 101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880" h="1018123">
                  <a:moveTo>
                    <a:pt x="599939" y="0"/>
                  </a:moveTo>
                  <a:lnTo>
                    <a:pt x="1199879" y="215975"/>
                  </a:lnTo>
                  <a:lnTo>
                    <a:pt x="1199879" y="802148"/>
                  </a:lnTo>
                  <a:lnTo>
                    <a:pt x="599939" y="1018123"/>
                  </a:lnTo>
                  <a:lnTo>
                    <a:pt x="1" y="802148"/>
                  </a:lnTo>
                  <a:lnTo>
                    <a:pt x="1" y="215975"/>
                  </a:lnTo>
                  <a:lnTo>
                    <a:pt x="599939"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0175" tIns="238175" rIns="210176" bIns="238174" numCol="1" spcCol="1270" anchor="ctr" anchorCtr="0">
              <a:noAutofit/>
            </a:bodyPr>
            <a:lstStyle/>
            <a:p>
              <a:pPr lvl="0" algn="ctr" defTabSz="622300">
                <a:lnSpc>
                  <a:spcPct val="90000"/>
                </a:lnSpc>
                <a:spcBef>
                  <a:spcPct val="0"/>
                </a:spcBef>
                <a:spcAft>
                  <a:spcPct val="35000"/>
                </a:spcAft>
              </a:pPr>
              <a:r>
                <a:rPr lang="en-US" sz="1400" kern="1200" dirty="0" smtClean="0">
                  <a:solidFill>
                    <a:srgbClr val="FF0000"/>
                  </a:solidFill>
                </a:rPr>
                <a:t>Evaluative  </a:t>
              </a:r>
              <a:endParaRPr lang="ru-RU" sz="1400" kern="1200" dirty="0">
                <a:solidFill>
                  <a:srgbClr val="FF0000"/>
                </a:solidFill>
              </a:endParaRPr>
            </a:p>
          </p:txBody>
        </p:sp>
        <p:sp>
          <p:nvSpPr>
            <p:cNvPr id="11" name="Полилиния 10"/>
            <p:cNvSpPr/>
            <p:nvPr/>
          </p:nvSpPr>
          <p:spPr>
            <a:xfrm>
              <a:off x="7394493" y="1821208"/>
              <a:ext cx="1174508" cy="652504"/>
            </a:xfrm>
            <a:custGeom>
              <a:avLst/>
              <a:gdLst>
                <a:gd name="connsiteX0" fmla="*/ 0 w 1174508"/>
                <a:gd name="connsiteY0" fmla="*/ 0 h 652504"/>
                <a:gd name="connsiteX1" fmla="*/ 1174508 w 1174508"/>
                <a:gd name="connsiteY1" fmla="*/ 0 h 652504"/>
                <a:gd name="connsiteX2" fmla="*/ 1174508 w 1174508"/>
                <a:gd name="connsiteY2" fmla="*/ 652504 h 652504"/>
                <a:gd name="connsiteX3" fmla="*/ 0 w 1174508"/>
                <a:gd name="connsiteY3" fmla="*/ 652504 h 652504"/>
                <a:gd name="connsiteX4" fmla="*/ 0 w 1174508"/>
                <a:gd name="connsiteY4" fmla="*/ 0 h 65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508" h="652504">
                  <a:moveTo>
                    <a:pt x="0" y="0"/>
                  </a:moveTo>
                  <a:lnTo>
                    <a:pt x="1174508" y="0"/>
                  </a:lnTo>
                  <a:lnTo>
                    <a:pt x="1174508" y="652504"/>
                  </a:lnTo>
                  <a:lnTo>
                    <a:pt x="0" y="6525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expression of approval or disapproval  of the phenomenon or some situation</a:t>
              </a:r>
              <a:endParaRPr lang="ru-RU" sz="1400" kern="1200" dirty="0">
                <a:solidFill>
                  <a:schemeClr val="tx1"/>
                </a:solidFill>
              </a:endParaRPr>
            </a:p>
          </p:txBody>
        </p:sp>
        <p:sp>
          <p:nvSpPr>
            <p:cNvPr id="13" name="Полилиния 12"/>
            <p:cNvSpPr/>
            <p:nvPr/>
          </p:nvSpPr>
          <p:spPr>
            <a:xfrm>
              <a:off x="5532247" y="3147244"/>
              <a:ext cx="2124425" cy="1087507"/>
            </a:xfrm>
            <a:custGeom>
              <a:avLst/>
              <a:gdLst>
                <a:gd name="connsiteX0" fmla="*/ 0 w 1087507"/>
                <a:gd name="connsiteY0" fmla="*/ 1062213 h 2124425"/>
                <a:gd name="connsiteX1" fmla="*/ 271877 w 1087507"/>
                <a:gd name="connsiteY1" fmla="*/ 0 h 2124425"/>
                <a:gd name="connsiteX2" fmla="*/ 815630 w 1087507"/>
                <a:gd name="connsiteY2" fmla="*/ 0 h 2124425"/>
                <a:gd name="connsiteX3" fmla="*/ 1087507 w 1087507"/>
                <a:gd name="connsiteY3" fmla="*/ 1062213 h 2124425"/>
                <a:gd name="connsiteX4" fmla="*/ 815630 w 1087507"/>
                <a:gd name="connsiteY4" fmla="*/ 2124425 h 2124425"/>
                <a:gd name="connsiteX5" fmla="*/ 271877 w 1087507"/>
                <a:gd name="connsiteY5" fmla="*/ 2124425 h 2124425"/>
                <a:gd name="connsiteX6" fmla="*/ 0 w 1087507"/>
                <a:gd name="connsiteY6" fmla="*/ 1062213 h 2124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7507" h="2124425">
                  <a:moveTo>
                    <a:pt x="543753" y="1"/>
                  </a:moveTo>
                  <a:lnTo>
                    <a:pt x="1087507" y="531107"/>
                  </a:lnTo>
                  <a:lnTo>
                    <a:pt x="1087507" y="1593318"/>
                  </a:lnTo>
                  <a:lnTo>
                    <a:pt x="543753" y="2124424"/>
                  </a:lnTo>
                  <a:lnTo>
                    <a:pt x="0" y="1593318"/>
                  </a:lnTo>
                  <a:lnTo>
                    <a:pt x="0" y="531107"/>
                  </a:lnTo>
                  <a:lnTo>
                    <a:pt x="543753" y="1"/>
                  </a:lnTo>
                  <a:close/>
                </a:path>
              </a:pathLst>
            </a:custGeom>
            <a:effectLst>
              <a:outerShdw blurRad="152400" dist="139700" dir="4080000" algn="ctr" rotWithShape="0">
                <a:srgbClr val="000000">
                  <a:alpha val="70000"/>
                </a:srgb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22651" tIns="249831" rIns="422651" bIns="249831" numCol="1" spcCol="1270" anchor="ctr" anchorCtr="0">
              <a:noAutofit/>
            </a:bodyPr>
            <a:lstStyle/>
            <a:p>
              <a:pPr lvl="0" algn="ctr" defTabSz="800100">
                <a:lnSpc>
                  <a:spcPct val="90000"/>
                </a:lnSpc>
                <a:spcBef>
                  <a:spcPct val="0"/>
                </a:spcBef>
                <a:spcAft>
                  <a:spcPct val="35000"/>
                </a:spcAft>
              </a:pPr>
              <a:r>
                <a:rPr lang="en-US" sz="1800" kern="1200" dirty="0" smtClean="0">
                  <a:solidFill>
                    <a:srgbClr val="FF0000"/>
                  </a:solidFill>
                </a:rPr>
                <a:t>Connotation</a:t>
              </a:r>
              <a:endParaRPr lang="ru-RU" sz="1800" kern="1200" dirty="0">
                <a:solidFill>
                  <a:srgbClr val="FF0000"/>
                </a:solidFill>
              </a:endParaRPr>
            </a:p>
          </p:txBody>
        </p:sp>
        <p:sp>
          <p:nvSpPr>
            <p:cNvPr id="14" name="Полилиния 13"/>
            <p:cNvSpPr/>
            <p:nvPr/>
          </p:nvSpPr>
          <p:spPr>
            <a:xfrm>
              <a:off x="2926056" y="3212976"/>
              <a:ext cx="1213658" cy="956043"/>
            </a:xfrm>
            <a:custGeom>
              <a:avLst/>
              <a:gdLst>
                <a:gd name="connsiteX0" fmla="*/ 0 w 1213658"/>
                <a:gd name="connsiteY0" fmla="*/ 0 h 956043"/>
                <a:gd name="connsiteX1" fmla="*/ 1213658 w 1213658"/>
                <a:gd name="connsiteY1" fmla="*/ 0 h 956043"/>
                <a:gd name="connsiteX2" fmla="*/ 1213658 w 1213658"/>
                <a:gd name="connsiteY2" fmla="*/ 956043 h 956043"/>
                <a:gd name="connsiteX3" fmla="*/ 0 w 1213658"/>
                <a:gd name="connsiteY3" fmla="*/ 956043 h 956043"/>
                <a:gd name="connsiteX4" fmla="*/ 0 w 1213658"/>
                <a:gd name="connsiteY4" fmla="*/ 0 h 9560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3658" h="956043">
                  <a:moveTo>
                    <a:pt x="0" y="0"/>
                  </a:moveTo>
                  <a:lnTo>
                    <a:pt x="1213658" y="0"/>
                  </a:lnTo>
                  <a:lnTo>
                    <a:pt x="1213658" y="956043"/>
                  </a:lnTo>
                  <a:lnTo>
                    <a:pt x="0" y="9560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err="1" smtClean="0"/>
                <a:t>exaggregating</a:t>
              </a:r>
              <a:r>
                <a:rPr lang="en-US" sz="1300" kern="1200" dirty="0" smtClean="0"/>
                <a:t> </a:t>
              </a:r>
              <a:r>
                <a:rPr lang="en-US" sz="1300" kern="1200" dirty="0" err="1" smtClean="0"/>
                <a:t>smth</a:t>
              </a:r>
              <a:r>
                <a:rPr lang="en-US" sz="1300" kern="1200" dirty="0" smtClean="0"/>
                <a:t>.</a:t>
              </a:r>
              <a:endParaRPr lang="ru-RU" sz="1300" kern="1200" dirty="0"/>
            </a:p>
          </p:txBody>
        </p:sp>
        <p:sp>
          <p:nvSpPr>
            <p:cNvPr id="15" name="Полилиния 14"/>
            <p:cNvSpPr/>
            <p:nvPr/>
          </p:nvSpPr>
          <p:spPr>
            <a:xfrm>
              <a:off x="4222200" y="3140963"/>
              <a:ext cx="1297119" cy="1047216"/>
            </a:xfrm>
            <a:custGeom>
              <a:avLst/>
              <a:gdLst>
                <a:gd name="connsiteX0" fmla="*/ 0 w 1047215"/>
                <a:gd name="connsiteY0" fmla="*/ 648559 h 1297118"/>
                <a:gd name="connsiteX1" fmla="*/ 261804 w 1047215"/>
                <a:gd name="connsiteY1" fmla="*/ 0 h 1297118"/>
                <a:gd name="connsiteX2" fmla="*/ 785411 w 1047215"/>
                <a:gd name="connsiteY2" fmla="*/ 0 h 1297118"/>
                <a:gd name="connsiteX3" fmla="*/ 1047215 w 1047215"/>
                <a:gd name="connsiteY3" fmla="*/ 648559 h 1297118"/>
                <a:gd name="connsiteX4" fmla="*/ 785411 w 1047215"/>
                <a:gd name="connsiteY4" fmla="*/ 1297118 h 1297118"/>
                <a:gd name="connsiteX5" fmla="*/ 261804 w 1047215"/>
                <a:gd name="connsiteY5" fmla="*/ 1297118 h 1297118"/>
                <a:gd name="connsiteX6" fmla="*/ 0 w 1047215"/>
                <a:gd name="connsiteY6" fmla="*/ 648559 h 1297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215" h="1297118">
                  <a:moveTo>
                    <a:pt x="523608" y="1"/>
                  </a:moveTo>
                  <a:lnTo>
                    <a:pt x="1047215" y="324280"/>
                  </a:lnTo>
                  <a:lnTo>
                    <a:pt x="1047215" y="972838"/>
                  </a:lnTo>
                  <a:lnTo>
                    <a:pt x="523608" y="1297117"/>
                  </a:lnTo>
                  <a:lnTo>
                    <a:pt x="0" y="972838"/>
                  </a:lnTo>
                  <a:lnTo>
                    <a:pt x="0" y="324280"/>
                  </a:lnTo>
                  <a:lnTo>
                    <a:pt x="523608" y="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6187" tIns="174536" rIns="216186" bIns="174537" numCol="1" spcCol="1270" anchor="ctr" anchorCtr="0">
              <a:noAutofit/>
            </a:bodyPr>
            <a:lstStyle/>
            <a:p>
              <a:pPr lvl="0" algn="ctr" defTabSz="622300">
                <a:lnSpc>
                  <a:spcPct val="90000"/>
                </a:lnSpc>
                <a:spcBef>
                  <a:spcPct val="0"/>
                </a:spcBef>
                <a:spcAft>
                  <a:spcPct val="35000"/>
                </a:spcAft>
              </a:pPr>
              <a:r>
                <a:rPr lang="en-US" sz="1400" kern="1200" dirty="0" smtClean="0">
                  <a:solidFill>
                    <a:srgbClr val="FF0000"/>
                  </a:solidFill>
                </a:rPr>
                <a:t>Expressive</a:t>
              </a:r>
              <a:endParaRPr lang="ru-RU" sz="1400" kern="1200" dirty="0">
                <a:solidFill>
                  <a:srgbClr val="FF0000"/>
                </a:solidFill>
              </a:endParaRPr>
            </a:p>
          </p:txBody>
        </p:sp>
        <p:sp>
          <p:nvSpPr>
            <p:cNvPr id="17" name="Прямоугольник 16"/>
            <p:cNvSpPr/>
            <p:nvPr/>
          </p:nvSpPr>
          <p:spPr>
            <a:xfrm>
              <a:off x="4394867" y="4287822"/>
              <a:ext cx="1174508" cy="65250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Полилиния 18"/>
            <p:cNvSpPr/>
            <p:nvPr/>
          </p:nvSpPr>
          <p:spPr>
            <a:xfrm>
              <a:off x="7651630" y="3068965"/>
              <a:ext cx="1395109" cy="1178347"/>
            </a:xfrm>
            <a:custGeom>
              <a:avLst/>
              <a:gdLst>
                <a:gd name="connsiteX0" fmla="*/ 0 w 1178347"/>
                <a:gd name="connsiteY0" fmla="*/ 697555 h 1395109"/>
                <a:gd name="connsiteX1" fmla="*/ 294587 w 1178347"/>
                <a:gd name="connsiteY1" fmla="*/ 0 h 1395109"/>
                <a:gd name="connsiteX2" fmla="*/ 883760 w 1178347"/>
                <a:gd name="connsiteY2" fmla="*/ 0 h 1395109"/>
                <a:gd name="connsiteX3" fmla="*/ 1178347 w 1178347"/>
                <a:gd name="connsiteY3" fmla="*/ 697555 h 1395109"/>
                <a:gd name="connsiteX4" fmla="*/ 883760 w 1178347"/>
                <a:gd name="connsiteY4" fmla="*/ 1395109 h 1395109"/>
                <a:gd name="connsiteX5" fmla="*/ 294587 w 1178347"/>
                <a:gd name="connsiteY5" fmla="*/ 1395109 h 1395109"/>
                <a:gd name="connsiteX6" fmla="*/ 0 w 1178347"/>
                <a:gd name="connsiteY6" fmla="*/ 697555 h 139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8347" h="1395109">
                  <a:moveTo>
                    <a:pt x="589173" y="0"/>
                  </a:moveTo>
                  <a:lnTo>
                    <a:pt x="1178347" y="348778"/>
                  </a:lnTo>
                  <a:lnTo>
                    <a:pt x="1178347" y="1046331"/>
                  </a:lnTo>
                  <a:lnTo>
                    <a:pt x="589173" y="1395109"/>
                  </a:lnTo>
                  <a:lnTo>
                    <a:pt x="0" y="1046331"/>
                  </a:lnTo>
                  <a:lnTo>
                    <a:pt x="0" y="348778"/>
                  </a:lnTo>
                  <a:lnTo>
                    <a:pt x="589173"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5858" tIns="249731" rIns="285858" bIns="249731" numCol="1" spcCol="1270" anchor="ctr" anchorCtr="0">
              <a:noAutofit/>
            </a:bodyPr>
            <a:lstStyle/>
            <a:p>
              <a:pPr lvl="0" algn="ctr" defTabSz="622300">
                <a:lnSpc>
                  <a:spcPct val="90000"/>
                </a:lnSpc>
                <a:spcBef>
                  <a:spcPct val="0"/>
                </a:spcBef>
                <a:spcAft>
                  <a:spcPct val="35000"/>
                </a:spcAft>
              </a:pPr>
              <a:r>
                <a:rPr lang="en-US" sz="1400" kern="1200" dirty="0" smtClean="0">
                  <a:solidFill>
                    <a:srgbClr val="FF0000"/>
                  </a:solidFill>
                </a:rPr>
                <a:t>Emotional</a:t>
              </a:r>
              <a:endParaRPr lang="ru-RU" sz="1400" kern="1200" dirty="0">
                <a:solidFill>
                  <a:srgbClr val="FF0000"/>
                </a:solidFill>
              </a:endParaRPr>
            </a:p>
          </p:txBody>
        </p:sp>
        <p:sp>
          <p:nvSpPr>
            <p:cNvPr id="20" name="Полилиния 19"/>
            <p:cNvSpPr/>
            <p:nvPr/>
          </p:nvSpPr>
          <p:spPr>
            <a:xfrm>
              <a:off x="9118750" y="3356994"/>
              <a:ext cx="1213658" cy="652504"/>
            </a:xfrm>
            <a:custGeom>
              <a:avLst/>
              <a:gdLst>
                <a:gd name="connsiteX0" fmla="*/ 0 w 1213658"/>
                <a:gd name="connsiteY0" fmla="*/ 0 h 652504"/>
                <a:gd name="connsiteX1" fmla="*/ 1213658 w 1213658"/>
                <a:gd name="connsiteY1" fmla="*/ 0 h 652504"/>
                <a:gd name="connsiteX2" fmla="*/ 1213658 w 1213658"/>
                <a:gd name="connsiteY2" fmla="*/ 652504 h 652504"/>
                <a:gd name="connsiteX3" fmla="*/ 0 w 1213658"/>
                <a:gd name="connsiteY3" fmla="*/ 652504 h 652504"/>
                <a:gd name="connsiteX4" fmla="*/ 0 w 1213658"/>
                <a:gd name="connsiteY4" fmla="*/ 0 h 65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3658" h="652504">
                  <a:moveTo>
                    <a:pt x="0" y="0"/>
                  </a:moveTo>
                  <a:lnTo>
                    <a:pt x="1213658" y="0"/>
                  </a:lnTo>
                  <a:lnTo>
                    <a:pt x="1213658" y="652504"/>
                  </a:lnTo>
                  <a:lnTo>
                    <a:pt x="0" y="6525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association of referent named with emotions</a:t>
              </a:r>
              <a:endParaRPr lang="ru-RU" sz="1300" kern="1200" dirty="0"/>
            </a:p>
          </p:txBody>
        </p:sp>
      </p:grpSp>
    </p:spTree>
    <p:extLst>
      <p:ext uri="{BB962C8B-B14F-4D97-AF65-F5344CB8AC3E}">
        <p14:creationId xmlns:p14="http://schemas.microsoft.com/office/powerpoint/2010/main" val="1975161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3" y="274637"/>
            <a:ext cx="10360501" cy="706091"/>
          </a:xfrm>
        </p:spPr>
        <p:txBody>
          <a:bodyPr/>
          <a:lstStyle/>
          <a:p>
            <a:r>
              <a:rPr lang="en-US" dirty="0" smtClean="0"/>
              <a:t>Changing of the Lexical Meaning</a:t>
            </a:r>
            <a:endParaRPr lang="ru-RU" dirty="0"/>
          </a:p>
        </p:txBody>
      </p:sp>
      <p:graphicFrame>
        <p:nvGraphicFramePr>
          <p:cNvPr id="11" name="Объект 10"/>
          <p:cNvGraphicFramePr>
            <a:graphicFrameLocks noGrp="1"/>
          </p:cNvGraphicFramePr>
          <p:nvPr>
            <p:ph sz="half" idx="2"/>
            <p:extLst>
              <p:ext uri="{D42A27DB-BD31-4B8C-83A1-F6EECF244321}">
                <p14:modId xmlns:p14="http://schemas.microsoft.com/office/powerpoint/2010/main" val="4061949538"/>
              </p:ext>
            </p:extLst>
          </p:nvPr>
        </p:nvGraphicFramePr>
        <p:xfrm>
          <a:off x="837829" y="1052736"/>
          <a:ext cx="10741556" cy="5119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737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Changes of the Lexical Meaning or Stylistic Tropes</a:t>
            </a:r>
            <a:endParaRPr lang="ru-RU" dirty="0"/>
          </a:p>
        </p:txBody>
      </p:sp>
      <p:graphicFrame>
        <p:nvGraphicFramePr>
          <p:cNvPr id="5" name="Объект 4"/>
          <p:cNvGraphicFramePr>
            <a:graphicFrameLocks noGrp="1"/>
          </p:cNvGraphicFramePr>
          <p:nvPr>
            <p:ph sz="half" idx="2"/>
            <p:extLst>
              <p:ext uri="{D42A27DB-BD31-4B8C-83A1-F6EECF244321}">
                <p14:modId xmlns:p14="http://schemas.microsoft.com/office/powerpoint/2010/main" val="2303052425"/>
              </p:ext>
            </p:extLst>
          </p:nvPr>
        </p:nvGraphicFramePr>
        <p:xfrm>
          <a:off x="1218883" y="1706880"/>
          <a:ext cx="10360501" cy="4465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6549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pPr algn="l" defTabSz="1216152">
              <a:lnSpc>
                <a:spcPct val="90000"/>
              </a:lnSpc>
              <a:spcBef>
                <a:spcPts val="0"/>
              </a:spcBef>
              <a:buNone/>
            </a:pPr>
            <a:r>
              <a:rPr lang="en-US" dirty="0" smtClean="0">
                <a:latin typeface="Calibri"/>
              </a:rPr>
              <a:t>What is Lexicology?</a:t>
            </a:r>
            <a:endParaRPr lang="ru-RU" sz="3600" b="0" i="0" dirty="0">
              <a:solidFill>
                <a:schemeClr val="tx1"/>
              </a:solidFill>
              <a:latin typeface="Calibri"/>
              <a:ea typeface="+mj-ea"/>
              <a:cs typeface="+mj-cs"/>
            </a:endParaRPr>
          </a:p>
        </p:txBody>
      </p:sp>
      <p:sp>
        <p:nvSpPr>
          <p:cNvPr id="2" name="Объект 1"/>
          <p:cNvSpPr>
            <a:spLocks noGrp="1"/>
          </p:cNvSpPr>
          <p:nvPr>
            <p:ph idx="1"/>
          </p:nvPr>
        </p:nvSpPr>
        <p:spPr/>
        <p:txBody>
          <a:bodyPr/>
          <a:lstStyle/>
          <a:p>
            <a:pPr marL="0" indent="0">
              <a:buNone/>
            </a:pPr>
            <a:r>
              <a:rPr lang="en-US" dirty="0" smtClean="0"/>
              <a:t>Lexicology is a branch of linguistics major in the studies of the vocabulary of language and the property of words as the main units of the language.</a:t>
            </a:r>
          </a:p>
          <a:p>
            <a:pPr marL="0" indent="0">
              <a:buNone/>
            </a:pPr>
            <a:r>
              <a:rPr lang="en-US" dirty="0" smtClean="0"/>
              <a:t>Lexicon is a whole set of words in the particular language.</a:t>
            </a:r>
          </a:p>
          <a:p>
            <a:pPr marL="0" indent="0">
              <a:buNone/>
            </a:pPr>
            <a:r>
              <a:rPr lang="en-US" dirty="0" smtClean="0"/>
              <a:t>Object of lexicology</a:t>
            </a:r>
            <a:r>
              <a:rPr lang="ru-RU" dirty="0" smtClean="0"/>
              <a:t>: </a:t>
            </a:r>
            <a:r>
              <a:rPr lang="en-US" dirty="0" smtClean="0"/>
              <a:t>lexical system</a:t>
            </a:r>
          </a:p>
          <a:p>
            <a:pPr marL="0" indent="0">
              <a:buNone/>
            </a:pPr>
            <a:r>
              <a:rPr lang="en-US" dirty="0" smtClean="0"/>
              <a:t>Subject of lexicology</a:t>
            </a:r>
            <a:r>
              <a:rPr lang="ru-RU" dirty="0" smtClean="0"/>
              <a:t>: </a:t>
            </a:r>
            <a:r>
              <a:rPr lang="en-US" dirty="0" smtClean="0"/>
              <a:t>word</a:t>
            </a:r>
            <a:endParaRPr lang="ru-RU" dirty="0"/>
          </a:p>
        </p:txBody>
      </p:sp>
    </p:spTree>
    <p:extLst>
      <p:ext uri="{BB962C8B-B14F-4D97-AF65-F5344CB8AC3E}">
        <p14:creationId xmlns:p14="http://schemas.microsoft.com/office/powerpoint/2010/main" val="148481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defTabSz="1216152">
              <a:lnSpc>
                <a:spcPct val="90000"/>
              </a:lnSpc>
              <a:spcBef>
                <a:spcPts val="0"/>
              </a:spcBef>
              <a:buNone/>
            </a:pPr>
            <a:r>
              <a:rPr lang="en-US" dirty="0" smtClean="0">
                <a:latin typeface="Calibri"/>
              </a:rPr>
              <a:t>What is Word?</a:t>
            </a:r>
            <a:endParaRPr lang="ru-RU" sz="3600" b="0" i="0" dirty="0">
              <a:solidFill>
                <a:schemeClr val="tx1"/>
              </a:solidFill>
              <a:latin typeface="Calibri"/>
              <a:ea typeface="+mj-ea"/>
              <a:cs typeface="+mj-cs"/>
            </a:endParaRPr>
          </a:p>
        </p:txBody>
      </p:sp>
      <p:sp>
        <p:nvSpPr>
          <p:cNvPr id="3" name="Объект 2"/>
          <p:cNvSpPr>
            <a:spLocks noGrp="1"/>
          </p:cNvSpPr>
          <p:nvPr>
            <p:ph sz="half" idx="1"/>
          </p:nvPr>
        </p:nvSpPr>
        <p:spPr/>
        <p:txBody>
          <a:bodyPr/>
          <a:lstStyle/>
          <a:p>
            <a:pPr marL="0" indent="0" algn="l" defTabSz="1216152">
              <a:lnSpc>
                <a:spcPct val="90000"/>
              </a:lnSpc>
              <a:spcBef>
                <a:spcPts val="1600"/>
              </a:spcBef>
              <a:buClr>
                <a:srgbClr val="009999"/>
              </a:buClr>
              <a:buSzPct val="100000"/>
              <a:buNone/>
            </a:pPr>
            <a:endParaRPr lang="en-US" sz="2800" b="0" i="0" dirty="0" smtClean="0">
              <a:solidFill>
                <a:schemeClr val="tx1"/>
              </a:solidFill>
              <a:latin typeface="Calibri"/>
              <a:ea typeface="+mn-ea"/>
              <a:cs typeface="+mn-cs"/>
            </a:endParaRPr>
          </a:p>
          <a:p>
            <a:pPr marL="0" indent="0" algn="l" defTabSz="1216152">
              <a:lnSpc>
                <a:spcPct val="90000"/>
              </a:lnSpc>
              <a:spcBef>
                <a:spcPts val="1600"/>
              </a:spcBef>
              <a:buClr>
                <a:srgbClr val="009999"/>
              </a:buClr>
              <a:buSzPct val="100000"/>
              <a:buNone/>
            </a:pPr>
            <a:endParaRPr lang="en-US" sz="2800" b="0" i="0" dirty="0" smtClean="0">
              <a:solidFill>
                <a:schemeClr val="tx1"/>
              </a:solidFill>
              <a:latin typeface="Calibri"/>
              <a:ea typeface="+mn-ea"/>
              <a:cs typeface="+mn-cs"/>
            </a:endParaRPr>
          </a:p>
          <a:p>
            <a:pPr marL="0" indent="0" algn="l" defTabSz="1216152">
              <a:lnSpc>
                <a:spcPct val="90000"/>
              </a:lnSpc>
              <a:spcBef>
                <a:spcPts val="1600"/>
              </a:spcBef>
              <a:buClr>
                <a:srgbClr val="009999"/>
              </a:buClr>
              <a:buSzPct val="100000"/>
              <a:buNone/>
            </a:pPr>
            <a:r>
              <a:rPr lang="en-US" sz="9600" b="0" i="0" dirty="0" smtClean="0">
                <a:solidFill>
                  <a:schemeClr val="tx1"/>
                </a:solidFill>
                <a:latin typeface="Calibri"/>
                <a:ea typeface="+mn-ea"/>
                <a:cs typeface="+mn-cs"/>
              </a:rPr>
              <a:t>WORD    </a:t>
            </a:r>
            <a:r>
              <a:rPr lang="en-US" sz="5400" b="0" i="0" dirty="0" smtClean="0">
                <a:solidFill>
                  <a:schemeClr val="tx1"/>
                </a:solidFill>
                <a:latin typeface="Calibri"/>
                <a:ea typeface="+mn-ea"/>
                <a:cs typeface="+mn-cs"/>
              </a:rPr>
              <a:t>is</a:t>
            </a:r>
            <a:endParaRPr lang="ru-RU" sz="5400" b="0" i="0" dirty="0">
              <a:solidFill>
                <a:schemeClr val="tx1"/>
              </a:solidFill>
              <a:latin typeface="Calibri"/>
              <a:ea typeface="+mn-ea"/>
              <a:cs typeface="+mn-cs"/>
            </a:endParaRPr>
          </a:p>
        </p:txBody>
      </p:sp>
      <p:sp>
        <p:nvSpPr>
          <p:cNvPr id="4" name="Объект 3"/>
          <p:cNvSpPr>
            <a:spLocks noGrp="1"/>
          </p:cNvSpPr>
          <p:nvPr>
            <p:ph sz="half" idx="2"/>
          </p:nvPr>
        </p:nvSpPr>
        <p:spPr/>
        <p:txBody>
          <a:bodyPr/>
          <a:lstStyle/>
          <a:p>
            <a:pPr marL="0" indent="0">
              <a:buNone/>
            </a:pPr>
            <a:endParaRPr lang="en-US" dirty="0" smtClean="0"/>
          </a:p>
          <a:p>
            <a:pPr marL="0" indent="0">
              <a:buNone/>
            </a:pPr>
            <a:endParaRPr lang="en-US" dirty="0"/>
          </a:p>
          <a:p>
            <a:pPr marL="0" indent="0">
              <a:buNone/>
            </a:pPr>
            <a:r>
              <a:rPr lang="en-US" dirty="0" smtClean="0"/>
              <a:t>the basic unit of any language resulting from the association of the particular meaning with a particular group of sounds capable of  a particular grammatical employment</a:t>
            </a:r>
          </a:p>
          <a:p>
            <a:pPr marL="0" indent="0">
              <a:buNone/>
            </a:pPr>
            <a:endParaRPr lang="en-US" dirty="0"/>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1218883" y="548680"/>
            <a:ext cx="10360502" cy="5623520"/>
          </a:xfrm>
        </p:spPr>
        <p:txBody>
          <a:bodyPr>
            <a:normAutofit fontScale="92500" lnSpcReduction="10000"/>
          </a:bodyPr>
          <a:lstStyle/>
          <a:p>
            <a:pPr marL="0" indent="0">
              <a:buNone/>
            </a:pPr>
            <a:r>
              <a:rPr lang="en-US" dirty="0" smtClean="0"/>
              <a:t>A /</a:t>
            </a:r>
            <a:r>
              <a:rPr lang="en-US" dirty="0" err="1" smtClean="0"/>
              <a:t>ei</a:t>
            </a:r>
            <a:r>
              <a:rPr lang="en-US" dirty="0" smtClean="0"/>
              <a:t>/ noun 	1. the first letter of an alphabet</a:t>
            </a:r>
          </a:p>
          <a:p>
            <a:pPr marL="0" indent="0">
              <a:buNone/>
            </a:pPr>
            <a:r>
              <a:rPr lang="en-US" dirty="0" smtClean="0"/>
              <a:t>		2. the highest mark in educational institutions</a:t>
            </a:r>
            <a:endParaRPr lang="en-US" dirty="0"/>
          </a:p>
          <a:p>
            <a:pPr marL="0" indent="0">
              <a:buNone/>
            </a:pPr>
            <a:endParaRPr lang="en-US" dirty="0" smtClean="0"/>
          </a:p>
          <a:p>
            <a:pPr marL="0" indent="0">
              <a:buNone/>
            </a:pPr>
            <a:r>
              <a:rPr lang="en-US" dirty="0"/>
              <a:t>Water </a:t>
            </a:r>
            <a:r>
              <a:rPr lang="en-US" dirty="0" smtClean="0"/>
              <a:t>/'</a:t>
            </a:r>
            <a:r>
              <a:rPr lang="en-US" dirty="0" err="1" smtClean="0"/>
              <a:t>wɔːtə</a:t>
            </a:r>
            <a:r>
              <a:rPr lang="en-US" dirty="0"/>
              <a:t>/ </a:t>
            </a:r>
            <a:r>
              <a:rPr lang="en-US" dirty="0" smtClean="0"/>
              <a:t>	noun  	1</a:t>
            </a:r>
            <a:r>
              <a:rPr lang="en-US" dirty="0"/>
              <a:t>. a </a:t>
            </a:r>
            <a:r>
              <a:rPr lang="en-US" dirty="0" err="1"/>
              <a:t>colourless</a:t>
            </a:r>
            <a:r>
              <a:rPr lang="en-US" dirty="0"/>
              <a:t>, transparent, </a:t>
            </a:r>
            <a:r>
              <a:rPr lang="en-US" dirty="0" err="1"/>
              <a:t>odourless</a:t>
            </a:r>
            <a:r>
              <a:rPr lang="en-US" dirty="0"/>
              <a:t>, liquid </a:t>
            </a:r>
            <a:r>
              <a:rPr lang="en-US" dirty="0" smtClean="0"/>
              <a:t>				which </a:t>
            </a:r>
            <a:r>
              <a:rPr lang="en-US" dirty="0"/>
              <a:t>forms the seas, lakes, rivers, and rain and </a:t>
            </a:r>
            <a:r>
              <a:rPr lang="en-US" dirty="0" smtClean="0"/>
              <a:t>			is </a:t>
            </a:r>
            <a:r>
              <a:rPr lang="en-US" dirty="0"/>
              <a:t>the basis of the fluids of living </a:t>
            </a:r>
            <a:r>
              <a:rPr lang="en-US" dirty="0" smtClean="0"/>
              <a:t>organisms</a:t>
            </a:r>
          </a:p>
          <a:p>
            <a:pPr marL="0" indent="0">
              <a:buNone/>
            </a:pPr>
            <a:r>
              <a:rPr lang="en-US" dirty="0"/>
              <a:t>	</a:t>
            </a:r>
            <a:r>
              <a:rPr lang="en-US" dirty="0" smtClean="0"/>
              <a:t>		</a:t>
            </a:r>
            <a:r>
              <a:rPr lang="en-US" dirty="0"/>
              <a:t>2. a solution of a specified substance in </a:t>
            </a:r>
            <a:r>
              <a:rPr lang="en-US" dirty="0" smtClean="0"/>
              <a:t>water</a:t>
            </a:r>
          </a:p>
          <a:p>
            <a:pPr marL="0" indent="0">
              <a:buNone/>
            </a:pPr>
            <a:r>
              <a:rPr lang="en-US" dirty="0"/>
              <a:t>		</a:t>
            </a:r>
            <a:r>
              <a:rPr lang="en-US" dirty="0" smtClean="0"/>
              <a:t>verb.	</a:t>
            </a:r>
            <a:r>
              <a:rPr lang="en-US" dirty="0"/>
              <a:t>1. pour or sprinkle water over (a plant or area) </a:t>
            </a:r>
            <a:r>
              <a:rPr lang="en-US" dirty="0" smtClean="0"/>
              <a:t>			in </a:t>
            </a:r>
            <a:r>
              <a:rPr lang="en-US" dirty="0"/>
              <a:t>order to encourage plant </a:t>
            </a:r>
            <a:r>
              <a:rPr lang="en-US" dirty="0" smtClean="0"/>
              <a:t>growth</a:t>
            </a:r>
          </a:p>
          <a:p>
            <a:pPr marL="0" indent="0">
              <a:buNone/>
            </a:pPr>
            <a:r>
              <a:rPr lang="en-US" dirty="0"/>
              <a:t>			2. fill with </a:t>
            </a:r>
            <a:r>
              <a:rPr lang="en-US" dirty="0" smtClean="0"/>
              <a:t>tears</a:t>
            </a:r>
          </a:p>
          <a:p>
            <a:pPr marL="0" indent="0">
              <a:buNone/>
            </a:pPr>
            <a:r>
              <a:rPr lang="en-US" dirty="0"/>
              <a:t>			3. dilute or adulterate (a drink, typically an </a:t>
            </a:r>
            <a:r>
              <a:rPr lang="en-US" dirty="0" smtClean="0"/>
              <a:t>				alcoholic </a:t>
            </a:r>
            <a:r>
              <a:rPr lang="en-US" dirty="0"/>
              <a:t>one) with water</a:t>
            </a:r>
            <a:endParaRPr lang="en-US" dirty="0" smtClean="0"/>
          </a:p>
        </p:txBody>
      </p:sp>
    </p:spTree>
    <p:extLst>
      <p:ext uri="{BB962C8B-B14F-4D97-AF65-F5344CB8AC3E}">
        <p14:creationId xmlns:p14="http://schemas.microsoft.com/office/powerpoint/2010/main" val="224989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8883" y="274637"/>
            <a:ext cx="10360501" cy="706091"/>
          </a:xfrm>
        </p:spPr>
        <p:txBody>
          <a:bodyPr/>
          <a:lstStyle/>
          <a:p>
            <a:pPr algn="ctr"/>
            <a:r>
              <a:rPr lang="en-US" dirty="0" smtClean="0"/>
              <a:t>Lexicology and Other Fields of Linguistics</a:t>
            </a:r>
            <a:endParaRPr lang="ru-RU" dirty="0"/>
          </a:p>
        </p:txBody>
      </p:sp>
      <p:sp>
        <p:nvSpPr>
          <p:cNvPr id="5" name="Овал 4"/>
          <p:cNvSpPr/>
          <p:nvPr/>
        </p:nvSpPr>
        <p:spPr>
          <a:xfrm>
            <a:off x="4654252" y="2903240"/>
            <a:ext cx="2880320"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LEXICOLOGY</a:t>
            </a:r>
            <a:endParaRPr lang="ru-RU" sz="2800" dirty="0"/>
          </a:p>
        </p:txBody>
      </p:sp>
      <p:sp>
        <p:nvSpPr>
          <p:cNvPr id="6" name="Овал 5"/>
          <p:cNvSpPr/>
          <p:nvPr/>
        </p:nvSpPr>
        <p:spPr>
          <a:xfrm>
            <a:off x="1218882" y="1484784"/>
            <a:ext cx="2643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Phonetics</a:t>
            </a:r>
            <a:endParaRPr lang="ru-RU" sz="2000" dirty="0"/>
          </a:p>
        </p:txBody>
      </p:sp>
      <p:sp>
        <p:nvSpPr>
          <p:cNvPr id="7" name="Овал 6"/>
          <p:cNvSpPr/>
          <p:nvPr/>
        </p:nvSpPr>
        <p:spPr>
          <a:xfrm>
            <a:off x="4798268" y="1484784"/>
            <a:ext cx="252028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Word-Formation</a:t>
            </a:r>
            <a:endParaRPr lang="ru-RU" sz="2000" dirty="0"/>
          </a:p>
        </p:txBody>
      </p:sp>
      <p:sp>
        <p:nvSpPr>
          <p:cNvPr id="8" name="Овал 7"/>
          <p:cNvSpPr/>
          <p:nvPr/>
        </p:nvSpPr>
        <p:spPr>
          <a:xfrm>
            <a:off x="7822604" y="1484784"/>
            <a:ext cx="2808312"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Morphology</a:t>
            </a:r>
            <a:endParaRPr lang="ru-RU" sz="2000" dirty="0"/>
          </a:p>
        </p:txBody>
      </p:sp>
      <p:sp>
        <p:nvSpPr>
          <p:cNvPr id="9" name="Овал 8"/>
          <p:cNvSpPr/>
          <p:nvPr/>
        </p:nvSpPr>
        <p:spPr>
          <a:xfrm>
            <a:off x="7822604" y="2276872"/>
            <a:ext cx="2952328" cy="6263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Syntax</a:t>
            </a:r>
            <a:endParaRPr lang="ru-RU" sz="2000" dirty="0"/>
          </a:p>
        </p:txBody>
      </p:sp>
      <p:sp>
        <p:nvSpPr>
          <p:cNvPr id="11" name="Овал 10"/>
          <p:cNvSpPr/>
          <p:nvPr/>
        </p:nvSpPr>
        <p:spPr>
          <a:xfrm>
            <a:off x="7822604" y="3110756"/>
            <a:ext cx="2952328" cy="7502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Sociolinguistics</a:t>
            </a:r>
            <a:endParaRPr lang="ru-RU" sz="2000" dirty="0"/>
          </a:p>
        </p:txBody>
      </p:sp>
      <p:sp>
        <p:nvSpPr>
          <p:cNvPr id="13" name="Овал 12"/>
          <p:cNvSpPr/>
          <p:nvPr/>
        </p:nvSpPr>
        <p:spPr>
          <a:xfrm>
            <a:off x="7822604" y="4199384"/>
            <a:ext cx="2952328" cy="7417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Paralinguistics</a:t>
            </a:r>
            <a:endParaRPr lang="ru-RU" sz="2000" dirty="0"/>
          </a:p>
        </p:txBody>
      </p:sp>
      <p:sp>
        <p:nvSpPr>
          <p:cNvPr id="14" name="Овал 13"/>
          <p:cNvSpPr/>
          <p:nvPr/>
        </p:nvSpPr>
        <p:spPr>
          <a:xfrm>
            <a:off x="7822604" y="5279504"/>
            <a:ext cx="2952328" cy="813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Psycholinguistics</a:t>
            </a:r>
            <a:endParaRPr lang="ru-RU" sz="2000" dirty="0"/>
          </a:p>
        </p:txBody>
      </p:sp>
      <p:cxnSp>
        <p:nvCxnSpPr>
          <p:cNvPr id="18" name="Прямая со стрелкой 17"/>
          <p:cNvCxnSpPr>
            <a:stCxn id="5" idx="0"/>
          </p:cNvCxnSpPr>
          <p:nvPr/>
        </p:nvCxnSpPr>
        <p:spPr>
          <a:xfrm flipV="1">
            <a:off x="6094412" y="2060848"/>
            <a:ext cx="0" cy="84239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V="1">
            <a:off x="6670476" y="1916832"/>
            <a:ext cx="1152128" cy="98640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5" idx="7"/>
            <a:endCxn id="9" idx="2"/>
          </p:cNvCxnSpPr>
          <p:nvPr/>
        </p:nvCxnSpPr>
        <p:spPr>
          <a:xfrm flipV="1">
            <a:off x="7112759" y="2590056"/>
            <a:ext cx="709845" cy="51354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5" idx="6"/>
            <a:endCxn id="11" idx="2"/>
          </p:cNvCxnSpPr>
          <p:nvPr/>
        </p:nvCxnSpPr>
        <p:spPr>
          <a:xfrm flipV="1">
            <a:off x="7534572" y="3485902"/>
            <a:ext cx="288032" cy="10141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a:endCxn id="13" idx="1"/>
          </p:cNvCxnSpPr>
          <p:nvPr/>
        </p:nvCxnSpPr>
        <p:spPr>
          <a:xfrm>
            <a:off x="7467681" y="3868203"/>
            <a:ext cx="787281" cy="43981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a:stCxn id="5" idx="5"/>
            <a:endCxn id="14" idx="1"/>
          </p:cNvCxnSpPr>
          <p:nvPr/>
        </p:nvCxnSpPr>
        <p:spPr>
          <a:xfrm>
            <a:off x="7112759" y="4071031"/>
            <a:ext cx="1142203" cy="132765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1" name="Овал 30"/>
          <p:cNvSpPr/>
          <p:nvPr/>
        </p:nvSpPr>
        <p:spPr>
          <a:xfrm>
            <a:off x="1218882" y="2276872"/>
            <a:ext cx="2643282" cy="6263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Stylistics</a:t>
            </a:r>
            <a:endParaRPr lang="ru-RU" sz="2000" dirty="0"/>
          </a:p>
        </p:txBody>
      </p:sp>
      <p:sp>
        <p:nvSpPr>
          <p:cNvPr id="32" name="Овал 31"/>
          <p:cNvSpPr/>
          <p:nvPr/>
        </p:nvSpPr>
        <p:spPr>
          <a:xfrm>
            <a:off x="1218882" y="3103601"/>
            <a:ext cx="2643282" cy="7574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Cognitive Linguistics</a:t>
            </a:r>
            <a:endParaRPr lang="ru-RU" sz="2000" dirty="0"/>
          </a:p>
        </p:txBody>
      </p:sp>
      <p:sp>
        <p:nvSpPr>
          <p:cNvPr id="33" name="Овал 32"/>
          <p:cNvSpPr/>
          <p:nvPr/>
        </p:nvSpPr>
        <p:spPr>
          <a:xfrm>
            <a:off x="1218882" y="4071031"/>
            <a:ext cx="2643282" cy="6541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Applied Linguistics</a:t>
            </a:r>
            <a:endParaRPr lang="ru-RU" sz="2000" dirty="0"/>
          </a:p>
        </p:txBody>
      </p:sp>
      <p:sp>
        <p:nvSpPr>
          <p:cNvPr id="34" name="Овал 33"/>
          <p:cNvSpPr/>
          <p:nvPr/>
        </p:nvSpPr>
        <p:spPr>
          <a:xfrm>
            <a:off x="1218882" y="4880439"/>
            <a:ext cx="2643282" cy="798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Computational Linguistics</a:t>
            </a:r>
            <a:endParaRPr lang="ru-RU" sz="2000" dirty="0"/>
          </a:p>
        </p:txBody>
      </p:sp>
      <p:sp>
        <p:nvSpPr>
          <p:cNvPr id="35" name="Овал 34"/>
          <p:cNvSpPr/>
          <p:nvPr/>
        </p:nvSpPr>
        <p:spPr>
          <a:xfrm>
            <a:off x="3142084" y="5833862"/>
            <a:ext cx="2160240" cy="6914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Translation Studies</a:t>
            </a:r>
            <a:endParaRPr lang="ru-RU" sz="2000" dirty="0"/>
          </a:p>
        </p:txBody>
      </p:sp>
      <p:cxnSp>
        <p:nvCxnSpPr>
          <p:cNvPr id="37" name="Прямая со стрелкой 36"/>
          <p:cNvCxnSpPr>
            <a:endCxn id="6" idx="6"/>
          </p:cNvCxnSpPr>
          <p:nvPr/>
        </p:nvCxnSpPr>
        <p:spPr>
          <a:xfrm flipH="1" flipV="1">
            <a:off x="3862164" y="1736812"/>
            <a:ext cx="1440160" cy="126014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a:stCxn id="5" idx="1"/>
          </p:cNvCxnSpPr>
          <p:nvPr/>
        </p:nvCxnSpPr>
        <p:spPr>
          <a:xfrm flipH="1" flipV="1">
            <a:off x="3862164" y="2590056"/>
            <a:ext cx="1213901" cy="51354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a:stCxn id="5" idx="2"/>
          </p:cNvCxnSpPr>
          <p:nvPr/>
        </p:nvCxnSpPr>
        <p:spPr>
          <a:xfrm flipH="1">
            <a:off x="3862164" y="3587316"/>
            <a:ext cx="79208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p:nvPr/>
        </p:nvCxnSpPr>
        <p:spPr>
          <a:xfrm flipH="1">
            <a:off x="3862164" y="3861048"/>
            <a:ext cx="792088" cy="44696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5" idx="3"/>
            <a:endCxn id="34" idx="6"/>
          </p:cNvCxnSpPr>
          <p:nvPr/>
        </p:nvCxnSpPr>
        <p:spPr>
          <a:xfrm flipH="1">
            <a:off x="3862164" y="4071031"/>
            <a:ext cx="1213901" cy="120847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a:endCxn id="35" idx="6"/>
          </p:cNvCxnSpPr>
          <p:nvPr/>
        </p:nvCxnSpPr>
        <p:spPr>
          <a:xfrm flipH="1">
            <a:off x="5302324" y="4199384"/>
            <a:ext cx="72008" cy="198021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9" name="Овал 48"/>
          <p:cNvSpPr/>
          <p:nvPr/>
        </p:nvSpPr>
        <p:spPr>
          <a:xfrm>
            <a:off x="5600591" y="5833862"/>
            <a:ext cx="2222013" cy="691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Lexicography</a:t>
            </a:r>
            <a:endParaRPr lang="ru-RU" sz="2000" dirty="0"/>
          </a:p>
        </p:txBody>
      </p:sp>
      <p:cxnSp>
        <p:nvCxnSpPr>
          <p:cNvPr id="55" name="Прямая со стрелкой 54"/>
          <p:cNvCxnSpPr/>
          <p:nvPr/>
        </p:nvCxnSpPr>
        <p:spPr>
          <a:xfrm>
            <a:off x="6742484" y="4199384"/>
            <a:ext cx="72008" cy="163447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940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Branches of Lexicology</a:t>
            </a:r>
            <a:endParaRPr lang="ru-RU" dirty="0"/>
          </a:p>
        </p:txBody>
      </p:sp>
      <p:pic>
        <p:nvPicPr>
          <p:cNvPr id="6" name="Объект 5"/>
          <p:cNvPicPr>
            <a:picLocks noGrp="1" noChangeAspect="1"/>
          </p:cNvPicPr>
          <p:nvPr>
            <p:ph sz="half" idx="2"/>
          </p:nvPr>
        </p:nvPicPr>
        <p:blipFill>
          <a:blip r:embed="rId2"/>
          <a:stretch>
            <a:fillRect/>
          </a:stretch>
        </p:blipFill>
        <p:spPr>
          <a:xfrm>
            <a:off x="3779230" y="1706563"/>
            <a:ext cx="5074864" cy="4465637"/>
          </a:xfrm>
          <a:prstGeom prst="rect">
            <a:avLst/>
          </a:prstGeom>
        </p:spPr>
      </p:pic>
      <p:sp>
        <p:nvSpPr>
          <p:cNvPr id="8" name="Овал 7"/>
          <p:cNvSpPr/>
          <p:nvPr/>
        </p:nvSpPr>
        <p:spPr>
          <a:xfrm>
            <a:off x="4654252" y="2903240"/>
            <a:ext cx="2880320"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LEXICOLOGY</a:t>
            </a:r>
            <a:endParaRPr lang="ru-RU" sz="2800" dirty="0"/>
          </a:p>
        </p:txBody>
      </p:sp>
      <p:sp>
        <p:nvSpPr>
          <p:cNvPr id="9" name="Овал 8"/>
          <p:cNvSpPr/>
          <p:nvPr/>
        </p:nvSpPr>
        <p:spPr>
          <a:xfrm>
            <a:off x="4881870" y="1453707"/>
            <a:ext cx="2381380" cy="1143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Semasiology</a:t>
            </a:r>
            <a:endParaRPr lang="ru-RU" sz="2000" dirty="0"/>
          </a:p>
        </p:txBody>
      </p:sp>
      <p:sp>
        <p:nvSpPr>
          <p:cNvPr id="11" name="Овал 10"/>
          <p:cNvSpPr/>
          <p:nvPr/>
        </p:nvSpPr>
        <p:spPr>
          <a:xfrm>
            <a:off x="8311114" y="1436071"/>
            <a:ext cx="2280878" cy="2074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Semantics</a:t>
            </a:r>
            <a:endParaRPr lang="ru-RU" sz="2000" dirty="0"/>
          </a:p>
        </p:txBody>
      </p:sp>
      <p:sp>
        <p:nvSpPr>
          <p:cNvPr id="22" name="Овал 21"/>
          <p:cNvSpPr/>
          <p:nvPr/>
        </p:nvSpPr>
        <p:spPr>
          <a:xfrm>
            <a:off x="1485900" y="1536155"/>
            <a:ext cx="2293330" cy="22528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Historical Lexicology</a:t>
            </a:r>
            <a:endParaRPr lang="ru-RU" sz="2000" dirty="0"/>
          </a:p>
        </p:txBody>
      </p:sp>
      <p:sp>
        <p:nvSpPr>
          <p:cNvPr id="23" name="Овал 22"/>
          <p:cNvSpPr/>
          <p:nvPr/>
        </p:nvSpPr>
        <p:spPr>
          <a:xfrm>
            <a:off x="1485900" y="4271392"/>
            <a:ext cx="2293330" cy="22426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Phraseology</a:t>
            </a:r>
            <a:endParaRPr lang="ru-RU" sz="2000" dirty="0"/>
          </a:p>
        </p:txBody>
      </p:sp>
      <p:sp>
        <p:nvSpPr>
          <p:cNvPr id="24" name="Овал 23"/>
          <p:cNvSpPr/>
          <p:nvPr/>
        </p:nvSpPr>
        <p:spPr>
          <a:xfrm>
            <a:off x="4805918" y="4861963"/>
            <a:ext cx="2643282" cy="10615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Cognitive Lexicology</a:t>
            </a:r>
            <a:endParaRPr lang="ru-RU" sz="2000" dirty="0"/>
          </a:p>
        </p:txBody>
      </p:sp>
      <p:sp>
        <p:nvSpPr>
          <p:cNvPr id="25" name="Овал 24"/>
          <p:cNvSpPr/>
          <p:nvPr/>
        </p:nvSpPr>
        <p:spPr>
          <a:xfrm>
            <a:off x="8239106" y="4250928"/>
            <a:ext cx="2424894" cy="2242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Descriptive Lexicology</a:t>
            </a:r>
            <a:endParaRPr lang="ru-RU" sz="2000" dirty="0"/>
          </a:p>
        </p:txBody>
      </p:sp>
      <p:cxnSp>
        <p:nvCxnSpPr>
          <p:cNvPr id="39" name="Прямая со стрелкой 38"/>
          <p:cNvCxnSpPr>
            <a:stCxn id="8" idx="0"/>
          </p:cNvCxnSpPr>
          <p:nvPr/>
        </p:nvCxnSpPr>
        <p:spPr>
          <a:xfrm flipV="1">
            <a:off x="6094412" y="2568667"/>
            <a:ext cx="33147" cy="33457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a:stCxn id="8" idx="6"/>
          </p:cNvCxnSpPr>
          <p:nvPr/>
        </p:nvCxnSpPr>
        <p:spPr>
          <a:xfrm flipV="1">
            <a:off x="7534572" y="3079648"/>
            <a:ext cx="1013684" cy="50766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a:off x="7416001" y="3844122"/>
            <a:ext cx="993593" cy="112384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p:nvPr/>
        </p:nvCxnSpPr>
        <p:spPr>
          <a:xfrm flipH="1" flipV="1">
            <a:off x="3779230" y="2735953"/>
            <a:ext cx="902675" cy="59752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flipH="1">
            <a:off x="3779230" y="3844122"/>
            <a:ext cx="1026688" cy="124106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p:cNvCxnSpPr>
            <a:stCxn id="8" idx="4"/>
            <a:endCxn id="24" idx="0"/>
          </p:cNvCxnSpPr>
          <p:nvPr/>
        </p:nvCxnSpPr>
        <p:spPr>
          <a:xfrm>
            <a:off x="6094412" y="4271392"/>
            <a:ext cx="33147" cy="59057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19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is Lexicon?</a:t>
            </a:r>
            <a:endParaRPr lang="ru-RU" dirty="0"/>
          </a:p>
        </p:txBody>
      </p:sp>
      <p:sp>
        <p:nvSpPr>
          <p:cNvPr id="6" name="Объект 5"/>
          <p:cNvSpPr>
            <a:spLocks noGrp="1"/>
          </p:cNvSpPr>
          <p:nvPr>
            <p:ph sz="half" idx="1"/>
          </p:nvPr>
        </p:nvSpPr>
        <p:spPr/>
        <p:txBody>
          <a:bodyPr>
            <a:normAutofit/>
          </a:bodyPr>
          <a:lstStyle/>
          <a:p>
            <a:pPr marL="0" indent="0" algn="ctr">
              <a:buNone/>
            </a:pPr>
            <a:endParaRPr lang="en-US" sz="6000" dirty="0"/>
          </a:p>
          <a:p>
            <a:pPr marL="0" indent="0" algn="ctr">
              <a:buNone/>
            </a:pPr>
            <a:r>
              <a:rPr lang="en-US" sz="6000" dirty="0" smtClean="0"/>
              <a:t>LEXICON </a:t>
            </a:r>
            <a:endParaRPr lang="ru-RU" sz="6000" dirty="0"/>
          </a:p>
        </p:txBody>
      </p:sp>
      <p:sp>
        <p:nvSpPr>
          <p:cNvPr id="7" name="Объект 6"/>
          <p:cNvSpPr>
            <a:spLocks noGrp="1"/>
          </p:cNvSpPr>
          <p:nvPr>
            <p:ph sz="half" idx="2"/>
          </p:nvPr>
        </p:nvSpPr>
        <p:spPr/>
        <p:txBody>
          <a:bodyPr>
            <a:normAutofit/>
          </a:bodyPr>
          <a:lstStyle/>
          <a:p>
            <a:pPr marL="457200" indent="-457200">
              <a:buAutoNum type="arabicPeriod"/>
            </a:pPr>
            <a:endParaRPr lang="en-US" sz="2000" dirty="0" smtClean="0"/>
          </a:p>
          <a:p>
            <a:pPr marL="457200" indent="-457200">
              <a:buAutoNum type="arabicPeriod"/>
            </a:pPr>
            <a:endParaRPr lang="en-US" sz="2000" dirty="0"/>
          </a:p>
          <a:p>
            <a:pPr marL="457200" indent="-457200">
              <a:buAutoNum type="arabicPeriod"/>
            </a:pPr>
            <a:r>
              <a:rPr lang="en-US" sz="2400" dirty="0" smtClean="0"/>
              <a:t>a whole set of the words existing in a particular language</a:t>
            </a:r>
          </a:p>
          <a:p>
            <a:pPr marL="457200" indent="-457200">
              <a:buAutoNum type="arabicPeriod"/>
            </a:pPr>
            <a:r>
              <a:rPr lang="en-US" sz="2400" dirty="0"/>
              <a:t>v</a:t>
            </a:r>
            <a:r>
              <a:rPr lang="en-US" sz="2400" dirty="0" smtClean="0"/>
              <a:t>ocabulary of an individual person or specific field of human activity</a:t>
            </a:r>
          </a:p>
          <a:p>
            <a:pPr marL="457200" indent="-457200">
              <a:buAutoNum type="arabicPeriod"/>
            </a:pPr>
            <a:r>
              <a:rPr lang="en-US" sz="2400" dirty="0"/>
              <a:t>d</a:t>
            </a:r>
            <a:r>
              <a:rPr lang="en-US" sz="2400" dirty="0" smtClean="0"/>
              <a:t>ictionary (archaic meaning) or an alphabetic list of the words</a:t>
            </a:r>
            <a:endParaRPr lang="ru-RU" sz="2400" dirty="0"/>
          </a:p>
        </p:txBody>
      </p:sp>
      <p:cxnSp>
        <p:nvCxnSpPr>
          <p:cNvPr id="9" name="Прямая со стрелкой 8"/>
          <p:cNvCxnSpPr/>
          <p:nvPr/>
        </p:nvCxnSpPr>
        <p:spPr>
          <a:xfrm flipV="1">
            <a:off x="5230316" y="2924944"/>
            <a:ext cx="1270391" cy="28803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5230316" y="3284984"/>
            <a:ext cx="1368152" cy="50405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5230316" y="3356992"/>
            <a:ext cx="1270391" cy="122413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012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is Lexical System?</a:t>
            </a:r>
            <a:endParaRPr lang="ru-RU" dirty="0"/>
          </a:p>
        </p:txBody>
      </p:sp>
      <p:sp>
        <p:nvSpPr>
          <p:cNvPr id="3" name="Объект 2"/>
          <p:cNvSpPr>
            <a:spLocks noGrp="1"/>
          </p:cNvSpPr>
          <p:nvPr>
            <p:ph sz="half" idx="1"/>
          </p:nvPr>
        </p:nvSpPr>
        <p:spPr>
          <a:xfrm>
            <a:off x="1218883" y="1706880"/>
            <a:ext cx="3867417" cy="4465320"/>
          </a:xfrm>
        </p:spPr>
        <p:txBody>
          <a:bodyPr>
            <a:normAutofit/>
          </a:bodyPr>
          <a:lstStyle/>
          <a:p>
            <a:pPr marL="0" indent="0">
              <a:buNone/>
            </a:pPr>
            <a:r>
              <a:rPr lang="en-US" sz="8800" dirty="0" smtClean="0"/>
              <a:t>LEXICAL SYSTEM</a:t>
            </a:r>
            <a:endParaRPr lang="ru-RU" sz="8800" dirty="0"/>
          </a:p>
        </p:txBody>
      </p:sp>
      <p:sp>
        <p:nvSpPr>
          <p:cNvPr id="4" name="Объект 3"/>
          <p:cNvSpPr>
            <a:spLocks noGrp="1"/>
          </p:cNvSpPr>
          <p:nvPr>
            <p:ph sz="half" idx="2"/>
          </p:nvPr>
        </p:nvSpPr>
        <p:spPr>
          <a:xfrm>
            <a:off x="5086301" y="1706880"/>
            <a:ext cx="6493084" cy="4465320"/>
          </a:xfrm>
        </p:spPr>
        <p:txBody>
          <a:bodyPr/>
          <a:lstStyle/>
          <a:p>
            <a:pPr marL="0" indent="0">
              <a:buNone/>
            </a:pPr>
            <a:endParaRPr lang="en-US" dirty="0" smtClean="0"/>
          </a:p>
          <a:p>
            <a:pPr marL="0" indent="0">
              <a:buNone/>
            </a:pPr>
            <a:r>
              <a:rPr lang="en-US" sz="4000" dirty="0" smtClean="0"/>
              <a:t>sum of total English words, a set of elements associated and functioning together in accordance with the inner laws of the language</a:t>
            </a:r>
          </a:p>
        </p:txBody>
      </p:sp>
    </p:spTree>
    <p:extLst>
      <p:ext uri="{BB962C8B-B14F-4D97-AF65-F5344CB8AC3E}">
        <p14:creationId xmlns:p14="http://schemas.microsoft.com/office/powerpoint/2010/main" val="352353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ch_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Tech_16x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Tech_16x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Tech_16x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41B1235-A091-4C7D-B88F-FA28497383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Презентация с тройной линией (широкоэкранный формат)</Template>
  <TotalTime>0</TotalTime>
  <Words>1746</Words>
  <Application>Microsoft Office PowerPoint</Application>
  <PresentationFormat>Произвольный</PresentationFormat>
  <Paragraphs>242</Paragraphs>
  <Slides>22</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22</vt:i4>
      </vt:variant>
    </vt:vector>
  </HeadingPairs>
  <TitlesOfParts>
    <vt:vector size="25" baseType="lpstr">
      <vt:lpstr>Arial</vt:lpstr>
      <vt:lpstr>Calibri</vt:lpstr>
      <vt:lpstr>Tech_16x9</vt:lpstr>
      <vt:lpstr>COURSE IN ENGLISH LEXICOLOGY</vt:lpstr>
      <vt:lpstr>Сourse Literature</vt:lpstr>
      <vt:lpstr>What is Lexicology?</vt:lpstr>
      <vt:lpstr>What is Word?</vt:lpstr>
      <vt:lpstr>Презентация PowerPoint</vt:lpstr>
      <vt:lpstr>Lexicology and Other Fields of Linguistics</vt:lpstr>
      <vt:lpstr>Branches of Lexicology</vt:lpstr>
      <vt:lpstr>What is Lexicon?</vt:lpstr>
      <vt:lpstr>What is Lexical System?</vt:lpstr>
      <vt:lpstr>Types of Relationship in the Lexical System</vt:lpstr>
      <vt:lpstr>What are Semasiology and Semantics?</vt:lpstr>
      <vt:lpstr>WORD As a Basic Unit of the Lexicology</vt:lpstr>
      <vt:lpstr>Structure of the Word</vt:lpstr>
      <vt:lpstr>Motivation of the Word</vt:lpstr>
      <vt:lpstr>Semantic Triangle</vt:lpstr>
      <vt:lpstr>Lexical Meaning of the Word</vt:lpstr>
      <vt:lpstr>Cat n. a wild animal of the cat family (Oxford Dictionary of English, Oxford University Press, 2010)</vt:lpstr>
      <vt:lpstr>Types of Meaning</vt:lpstr>
      <vt:lpstr>What is Connotation?</vt:lpstr>
      <vt:lpstr>Types of Connotation</vt:lpstr>
      <vt:lpstr>Changing of the Lexical Meaning</vt:lpstr>
      <vt:lpstr>Changes of the Lexical Meaning or Stylistic Tropes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2014-01-29T09:45:58Z</dcterms:created>
  <dcterms:modified xsi:type="dcterms:W3CDTF">2014-01-30T14:13:14Z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TC027879909991</vt:lpwstr>
  </property>
</Properties>
</file>