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4" autoAdjust="0"/>
  </p:normalViewPr>
  <p:slideViewPr>
    <p:cSldViewPr>
      <p:cViewPr>
        <p:scale>
          <a:sx n="60" d="100"/>
          <a:sy n="60" d="100"/>
        </p:scale>
        <p:origin x="-2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E4B78-273C-4626-9F87-2EFCAF04B576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95447-11CC-4EF8-B1E1-8ABA3DB9E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976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095447-11CC-4EF8-B1E1-8ABA3DB9EC4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522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920880" cy="2788220"/>
          </a:xfrm>
        </p:spPr>
        <p:txBody>
          <a:bodyPr>
            <a:normAutofit fontScale="90000"/>
          </a:bodyPr>
          <a:lstStyle/>
          <a:p>
            <a:r>
              <a:rPr lang="ru-RU" sz="3600" b="1" dirty="0" err="1" smtClean="0"/>
              <a:t>Мактабгача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таълим</a:t>
            </a:r>
            <a:r>
              <a:rPr lang="ru-RU" sz="3600" b="1" dirty="0" smtClean="0"/>
              <a:t> </a:t>
            </a:r>
            <a:r>
              <a:rPr lang="uz-Cyrl-UZ" sz="3600" b="1" dirty="0" smtClean="0"/>
              <a:t>йўналиши</a:t>
            </a:r>
            <a:br>
              <a:rPr lang="uz-Cyrl-UZ" sz="3600" b="1" dirty="0" smtClean="0"/>
            </a:br>
            <a:r>
              <a:rPr lang="uz-Cyrl-UZ" sz="3600" b="1" dirty="0" smtClean="0"/>
              <a:t> 1</a:t>
            </a:r>
            <a:r>
              <a:rPr lang="en-US" sz="3600" b="1" dirty="0" smtClean="0"/>
              <a:t>-</a:t>
            </a:r>
            <a:r>
              <a:rPr lang="uz-Cyrl-UZ" sz="3600" b="1" dirty="0" smtClean="0"/>
              <a:t>босқич талабаларининг</a:t>
            </a:r>
            <a:br>
              <a:rPr lang="uz-Cyrl-UZ" sz="3600" b="1" dirty="0" smtClean="0"/>
            </a:br>
            <a:r>
              <a:rPr lang="uz-Cyrl-UZ" sz="3600" b="1" dirty="0" smtClean="0"/>
              <a:t>ўқув йили 2</a:t>
            </a:r>
            <a:r>
              <a:rPr lang="en-US" sz="3600" b="1" dirty="0" smtClean="0"/>
              <a:t>-</a:t>
            </a:r>
            <a:r>
              <a:rPr lang="uz-Cyrl-UZ" sz="3600" b="1" dirty="0" smtClean="0"/>
              <a:t>семестрда</a:t>
            </a:r>
            <a:br>
              <a:rPr lang="uz-Cyrl-UZ" sz="3600" b="1" dirty="0" smtClean="0"/>
            </a:br>
            <a:r>
              <a:rPr lang="uz-Cyrl-UZ" sz="3600" b="1" dirty="0" smtClean="0"/>
              <a:t> “Болаларни саҳналаштириш ва ижодий фаолиятга ўргатиш” фанидан мустақил таълимга тайёрланиш бўйича </a:t>
            </a:r>
            <a:r>
              <a:rPr lang="uz-Cyrl-UZ" b="1" dirty="0" smtClean="0"/>
              <a:t/>
            </a:r>
            <a:br>
              <a:rPr lang="uz-Cyrl-UZ" b="1" dirty="0" smtClean="0"/>
            </a:br>
            <a:r>
              <a:rPr lang="uz-Cyrl-UZ" sz="4900" b="1" dirty="0" smtClean="0"/>
              <a:t>кўрсатмалар</a:t>
            </a:r>
            <a:r>
              <a:rPr lang="uz-Cyrl-UZ" b="1" dirty="0" smtClean="0"/>
              <a:t/>
            </a:r>
            <a:br>
              <a:rPr lang="uz-Cyrl-UZ" b="1" dirty="0" smtClean="0"/>
            </a:br>
            <a:r>
              <a:rPr lang="uz-Cyrl-UZ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0054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z-Cyrl-UZ" dirty="0" smtClean="0"/>
              <a:t>Мактабгача ёшдаги болаларга мос эртак  ижод қилиш. </a:t>
            </a:r>
          </a:p>
          <a:p>
            <a:r>
              <a:rPr lang="uz-Cyrl-UZ" dirty="0" smtClean="0"/>
              <a:t>Асарнинг қайси ёш гуруҳига мослиги ва тарбиявий аҳамиятини изоҳлаш</a:t>
            </a:r>
          </a:p>
          <a:p>
            <a:r>
              <a:rPr lang="uz-Cyrl-UZ" dirty="0" smtClean="0"/>
              <a:t>Ёзилган эртак асосида саҳна ёки қўғирчоқ театрини саҳналаштириш</a:t>
            </a:r>
            <a:endParaRPr lang="ru-RU" dirty="0" smtClean="0"/>
          </a:p>
          <a:p>
            <a:r>
              <a:rPr lang="uz-Cyrl-UZ" dirty="0" smtClean="0"/>
              <a:t>Асар персонажларини (қўғирчоқлар) тайёрлаш ва тайёрлаш усулларини тушунтириб бериш</a:t>
            </a:r>
          </a:p>
          <a:p>
            <a:r>
              <a:rPr lang="uz-Cyrl-UZ" dirty="0" smtClean="0"/>
              <a:t>Асар саҳналаштирилганда қаҳрамонлар ролларининг тўғри тақсимланиши</a:t>
            </a:r>
          </a:p>
          <a:p>
            <a:r>
              <a:rPr lang="uz-Cyrl-UZ" dirty="0" smtClean="0"/>
              <a:t>қаҳрамонларларни жонлантиришда актёрларнинг образга киришиши. Импровизация қўлланилиши.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580"/>
            <a:ext cx="8229600" cy="1252728"/>
          </a:xfrm>
        </p:spPr>
        <p:txBody>
          <a:bodyPr/>
          <a:lstStyle/>
          <a:p>
            <a:r>
              <a:rPr lang="uz-Cyrl-UZ" dirty="0"/>
              <a:t>К</a:t>
            </a:r>
            <a:r>
              <a:rPr lang="uz-Cyrl-UZ" dirty="0" smtClean="0"/>
              <a:t>ўрсатмалар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670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z-Cyrl-UZ" dirty="0" smtClean="0"/>
              <a:t>Эртакни саҳналаштиришдаги қоидалар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060848"/>
            <a:ext cx="88204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uz-Cyrl-UZ" sz="2400" dirty="0" smtClean="0"/>
              <a:t>Декорациялардан тўғри фойдаланиш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uz-Cyrl-UZ" sz="2400" dirty="0" smtClean="0"/>
              <a:t>Мусиқадан фойдаланиш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uz-Cyrl-UZ" sz="2400" dirty="0" smtClean="0"/>
              <a:t>Ролларни тўғри тақсимланиши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uz-Cyrl-UZ" sz="2400" dirty="0" smtClean="0"/>
              <a:t>Қаҳрамонлар образини очиб беришда ифодали воситаларидан тўғри фойдаланиш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uz-Cyrl-UZ" sz="2400" dirty="0" smtClean="0"/>
              <a:t>Асар сўзлари ўқилганда интонация, лексик ва синтаксис ифода воситаларидан кенг фойдаланиш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81450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57</TotalTime>
  <Words>87</Words>
  <Application>Microsoft Office PowerPoint</Application>
  <PresentationFormat>Экран (4:3)</PresentationFormat>
  <Paragraphs>15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Мактабгача таълим йўналиши  1-босқич талабаларининг ўқув йили 2-семестрда  “Болаларни саҳналаштириш ва ижодий фаолиятга ўргатиш” фанидан мустақил таълимга тайёрланиш бўйича  кўрсатмалар  </vt:lpstr>
      <vt:lpstr>Кўрсатмалар</vt:lpstr>
      <vt:lpstr>Эртакни саҳналаштиришдаги қоидалар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Мактабгача таълим йўналиши  1-босқич талабаларининг ўқув йили 2-семестрда  “Болаларни саҳналаштириш ва ижодий фаолиятга ўргатиш” фанидан мустақил таълимга тайёрланиш бўйича кўрсатмалар  </dc:title>
  <dc:creator>Samsung</dc:creator>
  <cp:lastModifiedBy>Samsung</cp:lastModifiedBy>
  <cp:revision>7</cp:revision>
  <dcterms:created xsi:type="dcterms:W3CDTF">2018-11-10T15:30:42Z</dcterms:created>
  <dcterms:modified xsi:type="dcterms:W3CDTF">2018-11-11T09:10:23Z</dcterms:modified>
</cp:coreProperties>
</file>