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57" r:id="rId1"/>
  </p:sldMasterIdLst>
  <p:sldIdLst>
    <p:sldId id="256" r:id="rId2"/>
    <p:sldId id="257" r:id="rId3"/>
    <p:sldId id="305" r:id="rId4"/>
    <p:sldId id="258" r:id="rId5"/>
    <p:sldId id="261" r:id="rId6"/>
    <p:sldId id="282" r:id="rId7"/>
    <p:sldId id="260" r:id="rId8"/>
    <p:sldId id="259" r:id="rId9"/>
    <p:sldId id="262" r:id="rId10"/>
    <p:sldId id="265" r:id="rId11"/>
    <p:sldId id="266" r:id="rId12"/>
    <p:sldId id="267" r:id="rId13"/>
    <p:sldId id="306" r:id="rId14"/>
    <p:sldId id="268" r:id="rId15"/>
    <p:sldId id="269" r:id="rId16"/>
    <p:sldId id="307" r:id="rId17"/>
    <p:sldId id="270" r:id="rId18"/>
    <p:sldId id="271" r:id="rId19"/>
    <p:sldId id="308" r:id="rId20"/>
    <p:sldId id="283" r:id="rId21"/>
    <p:sldId id="272" r:id="rId22"/>
    <p:sldId id="273" r:id="rId23"/>
    <p:sldId id="309" r:id="rId24"/>
    <p:sldId id="276" r:id="rId25"/>
    <p:sldId id="311" r:id="rId26"/>
    <p:sldId id="286" r:id="rId27"/>
    <p:sldId id="277" r:id="rId28"/>
    <p:sldId id="278" r:id="rId29"/>
    <p:sldId id="288" r:id="rId30"/>
    <p:sldId id="313" r:id="rId31"/>
    <p:sldId id="279" r:id="rId32"/>
    <p:sldId id="312" r:id="rId33"/>
    <p:sldId id="284" r:id="rId34"/>
    <p:sldId id="280" r:id="rId35"/>
    <p:sldId id="281" r:id="rId36"/>
    <p:sldId id="290" r:id="rId37"/>
    <p:sldId id="291" r:id="rId38"/>
    <p:sldId id="292" r:id="rId39"/>
    <p:sldId id="314" r:id="rId40"/>
    <p:sldId id="287" r:id="rId41"/>
    <p:sldId id="293" r:id="rId42"/>
    <p:sldId id="315" r:id="rId43"/>
    <p:sldId id="295" r:id="rId44"/>
    <p:sldId id="289" r:id="rId45"/>
    <p:sldId id="316" r:id="rId46"/>
    <p:sldId id="302" r:id="rId47"/>
    <p:sldId id="317" r:id="rId48"/>
    <p:sldId id="303" r:id="rId49"/>
  </p:sldIdLst>
  <p:sldSz cx="12192000" cy="6858000"/>
  <p:notesSz cx="6858000" cy="9144000"/>
  <p:defaultTextStyle>
    <a:defPPr>
      <a:defRPr lang="en-US"/>
    </a:defPPr>
    <a:lvl1pPr algn="l" defTabSz="457200" rtl="0" fontAlgn="base">
      <a:spcBef>
        <a:spcPct val="0"/>
      </a:spcBef>
      <a:spcAft>
        <a:spcPct val="0"/>
      </a:spcAft>
      <a:defRPr sz="2400" kern="1200">
        <a:solidFill>
          <a:schemeClr val="tx1"/>
        </a:solidFill>
        <a:latin typeface="Arial" charset="0"/>
        <a:ea typeface="+mn-ea"/>
        <a:cs typeface="Arial" charset="0"/>
      </a:defRPr>
    </a:lvl1pPr>
    <a:lvl2pPr marL="457200" algn="l" defTabSz="457200" rtl="0" fontAlgn="base">
      <a:spcBef>
        <a:spcPct val="0"/>
      </a:spcBef>
      <a:spcAft>
        <a:spcPct val="0"/>
      </a:spcAft>
      <a:defRPr sz="2400" kern="1200">
        <a:solidFill>
          <a:schemeClr val="tx1"/>
        </a:solidFill>
        <a:latin typeface="Arial" charset="0"/>
        <a:ea typeface="+mn-ea"/>
        <a:cs typeface="Arial" charset="0"/>
      </a:defRPr>
    </a:lvl2pPr>
    <a:lvl3pPr marL="914400" algn="l" defTabSz="457200" rtl="0" fontAlgn="base">
      <a:spcBef>
        <a:spcPct val="0"/>
      </a:spcBef>
      <a:spcAft>
        <a:spcPct val="0"/>
      </a:spcAft>
      <a:defRPr sz="2400" kern="1200">
        <a:solidFill>
          <a:schemeClr val="tx1"/>
        </a:solidFill>
        <a:latin typeface="Arial" charset="0"/>
        <a:ea typeface="+mn-ea"/>
        <a:cs typeface="Arial" charset="0"/>
      </a:defRPr>
    </a:lvl3pPr>
    <a:lvl4pPr marL="1371600" algn="l" defTabSz="457200" rtl="0" fontAlgn="base">
      <a:spcBef>
        <a:spcPct val="0"/>
      </a:spcBef>
      <a:spcAft>
        <a:spcPct val="0"/>
      </a:spcAft>
      <a:defRPr sz="2400" kern="1200">
        <a:solidFill>
          <a:schemeClr val="tx1"/>
        </a:solidFill>
        <a:latin typeface="Arial" charset="0"/>
        <a:ea typeface="+mn-ea"/>
        <a:cs typeface="Arial" charset="0"/>
      </a:defRPr>
    </a:lvl4pPr>
    <a:lvl5pPr marL="1828800" algn="l" defTabSz="457200" rtl="0" fontAlgn="base">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55" d="100"/>
          <a:sy n="55" d="100"/>
        </p:scale>
        <p:origin x="-414" y="-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4" name="Picture 6" descr="C0-HD-BTM.png"/>
          <p:cNvPicPr>
            <a:picLocks noChangeAspect="1"/>
          </p:cNvPicPr>
          <p:nvPr/>
        </p:nvPicPr>
        <p:blipFill>
          <a:blip r:embed="rId2"/>
          <a:srcRect/>
          <a:stretch>
            <a:fillRect/>
          </a:stretch>
        </p:blipFill>
        <p:spPr bwMode="auto">
          <a:xfrm>
            <a:off x="0" y="4375150"/>
            <a:ext cx="12192000" cy="2482850"/>
          </a:xfrm>
          <a:prstGeom prst="rect">
            <a:avLst/>
          </a:prstGeom>
          <a:noFill/>
          <a:ln w="9525">
            <a:noFill/>
            <a:miter lim="800000"/>
            <a:headEnd/>
            <a:tailEnd/>
          </a:ln>
        </p:spPr>
      </p:pic>
      <p:sp>
        <p:nvSpPr>
          <p:cNvPr id="2" name="Title 1"/>
          <p:cNvSpPr>
            <a:spLocks noGrp="1"/>
          </p:cNvSpPr>
          <p:nvPr>
            <p:ph type="ctrTitle"/>
          </p:nvPr>
        </p:nvSpPr>
        <p:spPr>
          <a:xfrm>
            <a:off x="1371600" y="1803405"/>
            <a:ext cx="9448800" cy="1825096"/>
          </a:xfrm>
        </p:spPr>
        <p:txBody>
          <a:bodyPr anchor="b"/>
          <a:lstStyle>
            <a:lvl1pPr algn="l">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5" name="Date Placeholder 3"/>
          <p:cNvSpPr>
            <a:spLocks noGrp="1"/>
          </p:cNvSpPr>
          <p:nvPr>
            <p:ph type="dt" sz="half" idx="10"/>
          </p:nvPr>
        </p:nvSpPr>
        <p:spPr>
          <a:xfrm>
            <a:off x="7908925" y="4314825"/>
            <a:ext cx="2911475" cy="374650"/>
          </a:xfrm>
        </p:spPr>
        <p:txBody>
          <a:bodyPr/>
          <a:lstStyle>
            <a:lvl1pPr>
              <a:defRPr/>
            </a:lvl1pPr>
          </a:lstStyle>
          <a:p>
            <a:pPr>
              <a:defRPr/>
            </a:pPr>
            <a:fld id="{BAC651C1-93F2-44F1-A3F4-8BE797D39197}" type="datetimeFigureOut">
              <a:rPr lang="en-US"/>
              <a:pPr>
                <a:defRPr/>
              </a:pPr>
              <a:t>9/23/2019</a:t>
            </a:fld>
            <a:endParaRPr lang="en-US" dirty="0"/>
          </a:p>
        </p:txBody>
      </p:sp>
      <p:sp>
        <p:nvSpPr>
          <p:cNvPr id="6" name="Footer Placeholder 4"/>
          <p:cNvSpPr>
            <a:spLocks noGrp="1"/>
          </p:cNvSpPr>
          <p:nvPr>
            <p:ph type="ftr" sz="quarter" idx="11"/>
          </p:nvPr>
        </p:nvSpPr>
        <p:spPr>
          <a:xfrm>
            <a:off x="1371600" y="4324350"/>
            <a:ext cx="6400800" cy="365125"/>
          </a:xfr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8077200" y="1430338"/>
            <a:ext cx="2743200" cy="365125"/>
          </a:xfrm>
        </p:spPr>
        <p:txBody>
          <a:bodyPr/>
          <a:lstStyle>
            <a:lvl1pPr>
              <a:defRPr/>
            </a:lvl1pPr>
          </a:lstStyle>
          <a:p>
            <a:pPr>
              <a:defRPr/>
            </a:pPr>
            <a:fld id="{747EB0EF-1D4A-4994-8658-85E7C60DA4AD}"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81727" y="941439"/>
            <a:ext cx="10821840" cy="3478161"/>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39FBCFB3-91C7-4815-9B68-F712BC12B45A}" type="datetimeFigureOut">
              <a:rPr lang="en-US"/>
              <a:pPr>
                <a:defRPr/>
              </a:pPr>
              <a:t>9/23/2019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019B80D-61C3-478D-96C1-C68A2DEEAC5E}"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pic>
        <p:nvPicPr>
          <p:cNvPr id="5" name="Picture 7" descr="C0-HD-BTM.png"/>
          <p:cNvPicPr>
            <a:picLocks noChangeAspect="1"/>
          </p:cNvPicPr>
          <p:nvPr/>
        </p:nvPicPr>
        <p:blipFill>
          <a:blip r:embed="rId2"/>
          <a:srcRect/>
          <a:stretch>
            <a:fillRect/>
          </a:stretch>
        </p:blipFill>
        <p:spPr bwMode="auto">
          <a:xfrm>
            <a:off x="0" y="4375150"/>
            <a:ext cx="12192000" cy="2482850"/>
          </a:xfrm>
          <a:prstGeom prst="rect">
            <a:avLst/>
          </a:prstGeom>
          <a:noFill/>
          <a:ln w="9525">
            <a:noFill/>
            <a:miter lim="800000"/>
            <a:headEnd/>
            <a:tailEnd/>
          </a:ln>
        </p:spPr>
      </p:pic>
      <p:sp>
        <p:nvSpPr>
          <p:cNvPr id="2" name="Title 1"/>
          <p:cNvSpPr>
            <a:spLocks noGrp="1"/>
          </p:cNvSpPr>
          <p:nvPr>
            <p:ph type="title"/>
          </p:nvPr>
        </p:nvSpPr>
        <p:spPr>
          <a:xfrm>
            <a:off x="685800" y="753532"/>
            <a:ext cx="10820400" cy="2802467"/>
          </a:xfrm>
        </p:spPr>
        <p:txBody>
          <a:bodyPr/>
          <a:lstStyle>
            <a:lvl1pPr algn="l">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6" name="Date Placeholder 4"/>
          <p:cNvSpPr>
            <a:spLocks noGrp="1"/>
          </p:cNvSpPr>
          <p:nvPr>
            <p:ph type="dt" sz="half" idx="10"/>
          </p:nvPr>
        </p:nvSpPr>
        <p:spPr>
          <a:xfrm>
            <a:off x="7813675" y="381000"/>
            <a:ext cx="2911475" cy="365125"/>
          </a:xfrm>
        </p:spPr>
        <p:txBody>
          <a:bodyPr/>
          <a:lstStyle>
            <a:lvl1pPr algn="r">
              <a:defRPr/>
            </a:lvl1pPr>
          </a:lstStyle>
          <a:p>
            <a:pPr>
              <a:defRPr/>
            </a:pPr>
            <a:fld id="{32B7B4CF-EEC2-4B4D-94E3-4EE2B3419FEB}" type="datetimeFigureOut">
              <a:rPr lang="en-US"/>
              <a:pPr>
                <a:defRPr/>
              </a:pPr>
              <a:t>9/23/2019</a:t>
            </a:fld>
            <a:endParaRPr lang="en-US" dirty="0"/>
          </a:p>
        </p:txBody>
      </p:sp>
      <p:sp>
        <p:nvSpPr>
          <p:cNvPr id="7" name="Footer Placeholder 5"/>
          <p:cNvSpPr>
            <a:spLocks noGrp="1"/>
          </p:cNvSpPr>
          <p:nvPr>
            <p:ph type="ftr" sz="quarter" idx="11"/>
          </p:nvPr>
        </p:nvSpPr>
        <p:spPr>
          <a:xfrm>
            <a:off x="685800" y="379413"/>
            <a:ext cx="6991350" cy="365125"/>
          </a:xfrm>
        </p:spPr>
        <p:txBody>
          <a:bodyPr/>
          <a:lstStyle>
            <a:lvl1pPr>
              <a:defRPr/>
            </a:lvl1pPr>
          </a:lstStyle>
          <a:p>
            <a:pPr>
              <a:defRPr/>
            </a:pPr>
            <a:endParaRPr lang="en-US"/>
          </a:p>
        </p:txBody>
      </p:sp>
      <p:sp>
        <p:nvSpPr>
          <p:cNvPr id="8" name="Slide Number Placeholder 6"/>
          <p:cNvSpPr>
            <a:spLocks noGrp="1"/>
          </p:cNvSpPr>
          <p:nvPr>
            <p:ph type="sldNum" sz="quarter" idx="12"/>
          </p:nvPr>
        </p:nvSpPr>
        <p:spPr>
          <a:xfrm>
            <a:off x="10861675" y="381000"/>
            <a:ext cx="644525" cy="365125"/>
          </a:xfrm>
        </p:spPr>
        <p:txBody>
          <a:bodyPr/>
          <a:lstStyle>
            <a:lvl1pPr>
              <a:defRPr/>
            </a:lvl1pPr>
          </a:lstStyle>
          <a:p>
            <a:pPr>
              <a:defRPr/>
            </a:pPr>
            <a:fld id="{A30F4ED6-17EB-45C3-9629-DF3F093A34ED}"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pic>
        <p:nvPicPr>
          <p:cNvPr id="5" name="Picture 12" descr="C0-HD-BTM.png"/>
          <p:cNvPicPr>
            <a:picLocks noChangeAspect="1"/>
          </p:cNvPicPr>
          <p:nvPr/>
        </p:nvPicPr>
        <p:blipFill>
          <a:blip r:embed="rId2"/>
          <a:srcRect/>
          <a:stretch>
            <a:fillRect/>
          </a:stretch>
        </p:blipFill>
        <p:spPr bwMode="auto">
          <a:xfrm>
            <a:off x="0" y="4375150"/>
            <a:ext cx="12192000" cy="2482850"/>
          </a:xfrm>
          <a:prstGeom prst="rect">
            <a:avLst/>
          </a:prstGeom>
          <a:noFill/>
          <a:ln w="9525">
            <a:noFill/>
            <a:miter lim="800000"/>
            <a:headEnd/>
            <a:tailEnd/>
          </a:ln>
        </p:spPr>
      </p:pic>
      <p:sp>
        <p:nvSpPr>
          <p:cNvPr id="6" name="TextBox 8"/>
          <p:cNvSpPr txBox="1"/>
          <p:nvPr/>
        </p:nvSpPr>
        <p:spPr>
          <a:xfrm>
            <a:off x="476250" y="933450"/>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fontAlgn="auto">
              <a:spcAft>
                <a:spcPts val="0"/>
              </a:spcAft>
              <a:defRPr/>
            </a:pPr>
            <a:r>
              <a:rPr lang="en-US" sz="8000" dirty="0">
                <a:effectLst/>
                <a:latin typeface="+mn-lt"/>
                <a:cs typeface="+mn-cs"/>
              </a:rPr>
              <a:t>“</a:t>
            </a:r>
          </a:p>
        </p:txBody>
      </p:sp>
      <p:sp>
        <p:nvSpPr>
          <p:cNvPr id="7" name="TextBox 9"/>
          <p:cNvSpPr txBox="1"/>
          <p:nvPr/>
        </p:nvSpPr>
        <p:spPr>
          <a:xfrm>
            <a:off x="10983913" y="2701925"/>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fontAlgn="auto">
              <a:spcAft>
                <a:spcPts val="0"/>
              </a:spcAft>
              <a:defRPr/>
            </a:pPr>
            <a:r>
              <a:rPr lang="en-US" sz="8000" dirty="0">
                <a:effectLst/>
                <a:latin typeface="+mn-lt"/>
                <a:cs typeface="+mn-cs"/>
              </a:rPr>
              <a:t>”</a:t>
            </a:r>
          </a:p>
        </p:txBody>
      </p:sp>
      <p:sp>
        <p:nvSpPr>
          <p:cNvPr id="2" name="Title 1"/>
          <p:cNvSpPr>
            <a:spLocks noGrp="1"/>
          </p:cNvSpPr>
          <p:nvPr>
            <p:ph type="title"/>
          </p:nvPr>
        </p:nvSpPr>
        <p:spPr>
          <a:xfrm>
            <a:off x="1024467" y="753533"/>
            <a:ext cx="10151533" cy="2604495"/>
          </a:xfrm>
        </p:spPr>
        <p:txBody>
          <a:bodyPr/>
          <a:lstStyle>
            <a:lvl1pPr algn="l">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303865" y="3365556"/>
            <a:ext cx="9592736" cy="444443"/>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8" name="Date Placeholder 4"/>
          <p:cNvSpPr>
            <a:spLocks noGrp="1"/>
          </p:cNvSpPr>
          <p:nvPr>
            <p:ph type="dt" sz="half" idx="14"/>
          </p:nvPr>
        </p:nvSpPr>
        <p:spPr>
          <a:xfrm>
            <a:off x="7813675" y="381000"/>
            <a:ext cx="2911475" cy="365125"/>
          </a:xfrm>
        </p:spPr>
        <p:txBody>
          <a:bodyPr/>
          <a:lstStyle>
            <a:lvl1pPr algn="r">
              <a:defRPr/>
            </a:lvl1pPr>
          </a:lstStyle>
          <a:p>
            <a:pPr>
              <a:defRPr/>
            </a:pPr>
            <a:fld id="{E6E31A2E-55FF-4016-8E49-A959787E3621}" type="datetimeFigureOut">
              <a:rPr lang="en-US"/>
              <a:pPr>
                <a:defRPr/>
              </a:pPr>
              <a:t>9/23/2019</a:t>
            </a:fld>
            <a:endParaRPr lang="en-US" dirty="0"/>
          </a:p>
        </p:txBody>
      </p:sp>
      <p:sp>
        <p:nvSpPr>
          <p:cNvPr id="9" name="Footer Placeholder 5"/>
          <p:cNvSpPr>
            <a:spLocks noGrp="1"/>
          </p:cNvSpPr>
          <p:nvPr>
            <p:ph type="ftr" sz="quarter" idx="15"/>
          </p:nvPr>
        </p:nvSpPr>
        <p:spPr>
          <a:xfrm>
            <a:off x="685800" y="379413"/>
            <a:ext cx="6991350" cy="365125"/>
          </a:xfrm>
        </p:spPr>
        <p:txBody>
          <a:bodyPr/>
          <a:lstStyle>
            <a:lvl1pPr>
              <a:defRPr/>
            </a:lvl1pPr>
          </a:lstStyle>
          <a:p>
            <a:pPr>
              <a:defRPr/>
            </a:pPr>
            <a:endParaRPr lang="en-US"/>
          </a:p>
        </p:txBody>
      </p:sp>
      <p:sp>
        <p:nvSpPr>
          <p:cNvPr id="10" name="Slide Number Placeholder 6"/>
          <p:cNvSpPr>
            <a:spLocks noGrp="1"/>
          </p:cNvSpPr>
          <p:nvPr>
            <p:ph type="sldNum" sz="quarter" idx="16"/>
          </p:nvPr>
        </p:nvSpPr>
        <p:spPr>
          <a:xfrm>
            <a:off x="10861675" y="381000"/>
            <a:ext cx="644525" cy="365125"/>
          </a:xfrm>
        </p:spPr>
        <p:txBody>
          <a:bodyPr/>
          <a:lstStyle>
            <a:lvl1pPr>
              <a:defRPr/>
            </a:lvl1pPr>
          </a:lstStyle>
          <a:p>
            <a:pPr>
              <a:defRPr/>
            </a:pPr>
            <a:fld id="{D6F07D9E-2A6F-4720-9C25-7031681D3E3A}"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pic>
        <p:nvPicPr>
          <p:cNvPr id="5" name="Picture 8" descr="C0-HD-BTM.png"/>
          <p:cNvPicPr>
            <a:picLocks noChangeAspect="1"/>
          </p:cNvPicPr>
          <p:nvPr/>
        </p:nvPicPr>
        <p:blipFill>
          <a:blip r:embed="rId2"/>
          <a:srcRect/>
          <a:stretch>
            <a:fillRect/>
          </a:stretch>
        </p:blipFill>
        <p:spPr bwMode="auto">
          <a:xfrm>
            <a:off x="0" y="4375150"/>
            <a:ext cx="12192000" cy="2482850"/>
          </a:xfrm>
          <a:prstGeom prst="rect">
            <a:avLst/>
          </a:prstGeom>
          <a:noFill/>
          <a:ln w="9525">
            <a:noFill/>
            <a:miter lim="800000"/>
            <a:headEnd/>
            <a:tailEnd/>
          </a:ln>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024467" y="3648315"/>
            <a:ext cx="10144654" cy="9998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6" name="Date Placeholder 4"/>
          <p:cNvSpPr>
            <a:spLocks noGrp="1"/>
          </p:cNvSpPr>
          <p:nvPr>
            <p:ph type="dt" sz="half" idx="10"/>
          </p:nvPr>
        </p:nvSpPr>
        <p:spPr>
          <a:xfrm>
            <a:off x="7813675" y="379413"/>
            <a:ext cx="2911475" cy="365125"/>
          </a:xfrm>
        </p:spPr>
        <p:txBody>
          <a:bodyPr/>
          <a:lstStyle>
            <a:lvl1pPr algn="r">
              <a:defRPr/>
            </a:lvl1pPr>
          </a:lstStyle>
          <a:p>
            <a:pPr>
              <a:defRPr/>
            </a:pPr>
            <a:fld id="{E0561ED9-1839-4F14-A0E9-0FFEDF4ED141}" type="datetimeFigureOut">
              <a:rPr lang="en-US"/>
              <a:pPr>
                <a:defRPr/>
              </a:pPr>
              <a:t>9/23/2019</a:t>
            </a:fld>
            <a:endParaRPr lang="en-US" dirty="0"/>
          </a:p>
        </p:txBody>
      </p:sp>
      <p:sp>
        <p:nvSpPr>
          <p:cNvPr id="7" name="Footer Placeholder 5"/>
          <p:cNvSpPr>
            <a:spLocks noGrp="1"/>
          </p:cNvSpPr>
          <p:nvPr>
            <p:ph type="ftr" sz="quarter" idx="11"/>
          </p:nvPr>
        </p:nvSpPr>
        <p:spPr>
          <a:xfrm>
            <a:off x="685800" y="379413"/>
            <a:ext cx="6991350" cy="365125"/>
          </a:xfrm>
        </p:spPr>
        <p:txBody>
          <a:bodyPr/>
          <a:lstStyle>
            <a:lvl1pPr>
              <a:defRPr/>
            </a:lvl1pPr>
          </a:lstStyle>
          <a:p>
            <a:pPr>
              <a:defRPr/>
            </a:pPr>
            <a:endParaRPr lang="en-US"/>
          </a:p>
        </p:txBody>
      </p:sp>
      <p:sp>
        <p:nvSpPr>
          <p:cNvPr id="8" name="Slide Number Placeholder 6"/>
          <p:cNvSpPr>
            <a:spLocks noGrp="1"/>
          </p:cNvSpPr>
          <p:nvPr>
            <p:ph type="sldNum" sz="quarter" idx="12"/>
          </p:nvPr>
        </p:nvSpPr>
        <p:spPr>
          <a:xfrm>
            <a:off x="10861675" y="381000"/>
            <a:ext cx="644525" cy="365125"/>
          </a:xfrm>
        </p:spPr>
        <p:txBody>
          <a:bodyPr/>
          <a:lstStyle>
            <a:lvl1pPr>
              <a:defRPr/>
            </a:lvl1pPr>
          </a:lstStyle>
          <a:p>
            <a:pPr>
              <a:defRPr/>
            </a:pPr>
            <a:fld id="{EF047E7D-90DF-41AD-BB1B-1470090DC4EF}"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685799" y="2904565"/>
            <a:ext cx="3456432" cy="331413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366858" y="2904067"/>
            <a:ext cx="3456432" cy="331461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8051801" y="2904565"/>
            <a:ext cx="3456432" cy="331413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3" name="Date Placeholder 3"/>
          <p:cNvSpPr>
            <a:spLocks noGrp="1"/>
          </p:cNvSpPr>
          <p:nvPr>
            <p:ph type="dt" sz="half" idx="18"/>
          </p:nvPr>
        </p:nvSpPr>
        <p:spPr/>
        <p:txBody>
          <a:bodyPr/>
          <a:lstStyle>
            <a:lvl1pPr>
              <a:defRPr/>
            </a:lvl1pPr>
          </a:lstStyle>
          <a:p>
            <a:pPr>
              <a:defRPr/>
            </a:pPr>
            <a:fld id="{0D18ADC6-E7D6-4829-A0FB-1DA0AE6B021A}" type="datetimeFigureOut">
              <a:rPr lang="en-US"/>
              <a:pPr>
                <a:defRPr/>
              </a:pPr>
              <a:t>9/23/2019</a:t>
            </a:fld>
            <a:endParaRPr lang="en-US" dirty="0"/>
          </a:p>
        </p:txBody>
      </p:sp>
      <p:sp>
        <p:nvSpPr>
          <p:cNvPr id="14" name="Footer Placeholder 4"/>
          <p:cNvSpPr>
            <a:spLocks noGrp="1"/>
          </p:cNvSpPr>
          <p:nvPr>
            <p:ph type="ftr" sz="quarter" idx="19"/>
          </p:nvPr>
        </p:nvSpPr>
        <p:spPr/>
        <p:txBody>
          <a:bodyPr/>
          <a:lstStyle>
            <a:lvl1pPr>
              <a:defRPr/>
            </a:lvl1pPr>
          </a:lstStyle>
          <a:p>
            <a:pPr>
              <a:defRPr/>
            </a:pPr>
            <a:endParaRPr lang="en-US"/>
          </a:p>
        </p:txBody>
      </p:sp>
      <p:sp>
        <p:nvSpPr>
          <p:cNvPr id="16" name="Slide Number Placeholder 5"/>
          <p:cNvSpPr>
            <a:spLocks noGrp="1"/>
          </p:cNvSpPr>
          <p:nvPr>
            <p:ph type="sldNum" sz="quarter" idx="20"/>
          </p:nvPr>
        </p:nvSpPr>
        <p:spPr/>
        <p:txBody>
          <a:bodyPr/>
          <a:lstStyle>
            <a:lvl1pPr>
              <a:defRPr/>
            </a:lvl1pPr>
          </a:lstStyle>
          <a:p>
            <a:pPr>
              <a:defRPr/>
            </a:pPr>
            <a:fld id="{0ADA069B-F776-4E60-BED0-9C921C9B3236}"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21" name="Text Placeholder 3"/>
          <p:cNvSpPr>
            <a:spLocks noGrp="1"/>
          </p:cNvSpPr>
          <p:nvPr>
            <p:ph type="body" sz="half" idx="18"/>
          </p:nvPr>
        </p:nvSpPr>
        <p:spPr>
          <a:xfrm>
            <a:off x="688618" y="4873764"/>
            <a:ext cx="3451582" cy="1344921"/>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24" name="Text Placeholder 3"/>
          <p:cNvSpPr>
            <a:spLocks noGrp="1"/>
          </p:cNvSpPr>
          <p:nvPr>
            <p:ph type="body" sz="half" idx="19"/>
          </p:nvPr>
        </p:nvSpPr>
        <p:spPr>
          <a:xfrm>
            <a:off x="4374264" y="4873763"/>
            <a:ext cx="3448935" cy="1344921"/>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27" name="Text Placeholder 3"/>
          <p:cNvSpPr>
            <a:spLocks noGrp="1"/>
          </p:cNvSpPr>
          <p:nvPr>
            <p:ph type="body" sz="half" idx="20"/>
          </p:nvPr>
        </p:nvSpPr>
        <p:spPr>
          <a:xfrm>
            <a:off x="8049731" y="4873761"/>
            <a:ext cx="3452445" cy="1344921"/>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2" name="Date Placeholder 3"/>
          <p:cNvSpPr>
            <a:spLocks noGrp="1"/>
          </p:cNvSpPr>
          <p:nvPr>
            <p:ph type="dt" sz="half" idx="23"/>
          </p:nvPr>
        </p:nvSpPr>
        <p:spPr/>
        <p:txBody>
          <a:bodyPr/>
          <a:lstStyle>
            <a:lvl1pPr>
              <a:defRPr/>
            </a:lvl1pPr>
          </a:lstStyle>
          <a:p>
            <a:pPr>
              <a:defRPr/>
            </a:pPr>
            <a:fld id="{83A0887F-FA79-4FB5-A836-F1D41FE3FA16}" type="datetimeFigureOut">
              <a:rPr lang="en-US"/>
              <a:pPr>
                <a:defRPr/>
              </a:pPr>
              <a:t>9/23/2019</a:t>
            </a:fld>
            <a:endParaRPr lang="en-US" dirty="0"/>
          </a:p>
        </p:txBody>
      </p:sp>
      <p:sp>
        <p:nvSpPr>
          <p:cNvPr id="13" name="Footer Placeholder 4"/>
          <p:cNvSpPr>
            <a:spLocks noGrp="1"/>
          </p:cNvSpPr>
          <p:nvPr>
            <p:ph type="ftr" sz="quarter" idx="24"/>
          </p:nvPr>
        </p:nvSpPr>
        <p:spPr/>
        <p:txBody>
          <a:bodyPr/>
          <a:lstStyle>
            <a:lvl1pPr>
              <a:defRPr/>
            </a:lvl1pPr>
          </a:lstStyle>
          <a:p>
            <a:pPr>
              <a:defRPr/>
            </a:pPr>
            <a:endParaRPr lang="en-US"/>
          </a:p>
        </p:txBody>
      </p:sp>
      <p:sp>
        <p:nvSpPr>
          <p:cNvPr id="14" name="Slide Number Placeholder 5"/>
          <p:cNvSpPr>
            <a:spLocks noGrp="1"/>
          </p:cNvSpPr>
          <p:nvPr>
            <p:ph type="sldNum" sz="quarter" idx="25"/>
          </p:nvPr>
        </p:nvSpPr>
        <p:spPr/>
        <p:txBody>
          <a:bodyPr/>
          <a:lstStyle>
            <a:lvl1pPr>
              <a:defRPr/>
            </a:lvl1pPr>
          </a:lstStyle>
          <a:p>
            <a:pPr>
              <a:defRPr/>
            </a:pPr>
            <a:fld id="{796C4270-0BEC-4507-A0D0-33404BF53B7E}"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F3726FBF-936D-4945-82C6-29C733BAE536}" type="datetimeFigureOut">
              <a:rPr lang="en-US"/>
              <a:pPr>
                <a:defRPr/>
              </a:pPr>
              <a:t>9/23/2019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7B586D0-4AFF-425D-8989-9487506E1131}"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pic>
        <p:nvPicPr>
          <p:cNvPr id="4" name="Picture 7" descr="C0-HD-BTM.png"/>
          <p:cNvPicPr>
            <a:picLocks noChangeAspect="1"/>
          </p:cNvPicPr>
          <p:nvPr/>
        </p:nvPicPr>
        <p:blipFill>
          <a:blip r:embed="rId2"/>
          <a:srcRect/>
          <a:stretch>
            <a:fillRect/>
          </a:stretch>
        </p:blipFill>
        <p:spPr bwMode="auto">
          <a:xfrm>
            <a:off x="0" y="4375150"/>
            <a:ext cx="12192000" cy="2482850"/>
          </a:xfrm>
          <a:prstGeom prst="rect">
            <a:avLst/>
          </a:prstGeom>
          <a:noFill/>
          <a:ln w="9525">
            <a:noFill/>
            <a:miter lim="800000"/>
            <a:headEnd/>
            <a:tailEnd/>
          </a:ln>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a:xfrm>
            <a:off x="7813675" y="379413"/>
            <a:ext cx="2911475" cy="365125"/>
          </a:xfrm>
        </p:spPr>
        <p:txBody>
          <a:bodyPr/>
          <a:lstStyle>
            <a:lvl1pPr algn="r">
              <a:defRPr/>
            </a:lvl1pPr>
          </a:lstStyle>
          <a:p>
            <a:pPr>
              <a:defRPr/>
            </a:pPr>
            <a:fld id="{B8E70788-68CB-4DFE-ADE4-5FF4A10B9296}" type="datetimeFigureOut">
              <a:rPr lang="en-US"/>
              <a:pPr>
                <a:defRPr/>
              </a:pPr>
              <a:t>9/23/2019</a:t>
            </a:fld>
            <a:endParaRPr lang="en-US" dirty="0"/>
          </a:p>
        </p:txBody>
      </p:sp>
      <p:sp>
        <p:nvSpPr>
          <p:cNvPr id="6" name="Footer Placeholder 4"/>
          <p:cNvSpPr>
            <a:spLocks noGrp="1"/>
          </p:cNvSpPr>
          <p:nvPr>
            <p:ph type="ftr" sz="quarter" idx="11"/>
          </p:nvPr>
        </p:nvSpPr>
        <p:spPr>
          <a:xfrm>
            <a:off x="685800" y="381000"/>
            <a:ext cx="6991350" cy="365125"/>
          </a:xfr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10861675" y="381000"/>
            <a:ext cx="644525" cy="365125"/>
          </a:xfrm>
        </p:spPr>
        <p:txBody>
          <a:bodyPr/>
          <a:lstStyle>
            <a:lvl1pPr>
              <a:defRPr/>
            </a:lvl1pPr>
          </a:lstStyle>
          <a:p>
            <a:pPr>
              <a:defRPr/>
            </a:pPr>
            <a:fld id="{D7A72C16-2A38-4F03-9FE3-B148B4DC359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2617F822-FD12-46A3-AD1B-9483CCD28769}" type="datetimeFigureOut">
              <a:rPr lang="en-US"/>
              <a:pPr>
                <a:defRPr/>
              </a:pPr>
              <a:t>9/23/2019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86990D2-F297-497C-ACC0-ED53C02537A9}"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pic>
        <p:nvPicPr>
          <p:cNvPr id="4" name="Picture 8" descr="C0-HD-BTM.png"/>
          <p:cNvPicPr>
            <a:picLocks noChangeAspect="1"/>
          </p:cNvPicPr>
          <p:nvPr/>
        </p:nvPicPr>
        <p:blipFill>
          <a:blip r:embed="rId2"/>
          <a:srcRect/>
          <a:stretch>
            <a:fillRect/>
          </a:stretch>
        </p:blipFill>
        <p:spPr bwMode="auto">
          <a:xfrm>
            <a:off x="0" y="4375150"/>
            <a:ext cx="12192000" cy="2482850"/>
          </a:xfrm>
          <a:prstGeom prst="rect">
            <a:avLst/>
          </a:prstGeom>
          <a:noFill/>
          <a:ln w="9525">
            <a:noFill/>
            <a:miter lim="800000"/>
            <a:headEnd/>
            <a:tailEnd/>
          </a:ln>
        </p:spPr>
      </p:pic>
      <p:sp>
        <p:nvSpPr>
          <p:cNvPr id="2" name="Title 1"/>
          <p:cNvSpPr>
            <a:spLocks noGrp="1"/>
          </p:cNvSpPr>
          <p:nvPr>
            <p:ph type="title"/>
          </p:nvPr>
        </p:nvSpPr>
        <p:spPr>
          <a:xfrm>
            <a:off x="685800" y="753533"/>
            <a:ext cx="10820399" cy="2801935"/>
          </a:xfrm>
        </p:spPr>
        <p:txBody>
          <a:bodyPr anchor="b"/>
          <a:lstStyle>
            <a:lvl1pPr algn="r">
              <a:defRPr sz="4000"/>
            </a:lvl1pPr>
          </a:lstStyle>
          <a:p>
            <a:r>
              <a:rPr lang="ru-RU" smtClean="0"/>
              <a:t>Образец заголовка</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5" name="Date Placeholder 3"/>
          <p:cNvSpPr>
            <a:spLocks noGrp="1"/>
          </p:cNvSpPr>
          <p:nvPr>
            <p:ph type="dt" sz="half" idx="10"/>
          </p:nvPr>
        </p:nvSpPr>
        <p:spPr>
          <a:xfrm>
            <a:off x="7813675" y="381000"/>
            <a:ext cx="2911475" cy="365125"/>
          </a:xfrm>
        </p:spPr>
        <p:txBody>
          <a:bodyPr/>
          <a:lstStyle>
            <a:lvl1pPr algn="r">
              <a:defRPr/>
            </a:lvl1pPr>
          </a:lstStyle>
          <a:p>
            <a:pPr>
              <a:defRPr/>
            </a:pPr>
            <a:fld id="{E8BC3104-BB64-431A-9FE5-9BAC6D0C9967}" type="datetimeFigureOut">
              <a:rPr lang="en-US"/>
              <a:pPr>
                <a:defRPr/>
              </a:pPr>
              <a:t>9/23/2019</a:t>
            </a:fld>
            <a:endParaRPr lang="en-US" dirty="0"/>
          </a:p>
        </p:txBody>
      </p:sp>
      <p:sp>
        <p:nvSpPr>
          <p:cNvPr id="6" name="Footer Placeholder 4"/>
          <p:cNvSpPr>
            <a:spLocks noGrp="1"/>
          </p:cNvSpPr>
          <p:nvPr>
            <p:ph type="ftr" sz="quarter" idx="11"/>
          </p:nvPr>
        </p:nvSpPr>
        <p:spPr>
          <a:xfrm>
            <a:off x="685800" y="381000"/>
            <a:ext cx="6991350" cy="363538"/>
          </a:xfr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10861675" y="381000"/>
            <a:ext cx="644525" cy="365125"/>
          </a:xfrm>
        </p:spPr>
        <p:txBody>
          <a:bodyPr/>
          <a:lstStyle>
            <a:lvl1pPr>
              <a:defRPr/>
            </a:lvl1pPr>
          </a:lstStyle>
          <a:p>
            <a:pPr>
              <a:defRPr/>
            </a:pPr>
            <a:fld id="{ACF85FF6-90C2-4EC2-AF9A-CDC2AB14FEFF}"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917B1FBC-2625-4FD6-AA13-0AA3923F65BA}" type="datetimeFigureOut">
              <a:rPr lang="en-US"/>
              <a:pPr>
                <a:defRPr/>
              </a:pPr>
              <a:t>9/23/2019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6CA5C0E-554F-4482-8920-6D1CB31E070A}"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5800" y="3132666"/>
            <a:ext cx="5311775" cy="308601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3132666"/>
            <a:ext cx="5334000" cy="308601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D75C2CD5-BF1B-4899-B686-05C3C3EF43CE}" type="datetimeFigureOut">
              <a:rPr lang="en-US"/>
              <a:pPr>
                <a:defRPr/>
              </a:pPr>
              <a:t>9/23/2019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C7AB15A-B12E-43C4-975B-F2150A67A6C1}"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678C3922-B442-41A6-B8A7-B04EE7B70D44}" type="datetimeFigureOut">
              <a:rPr lang="en-US"/>
              <a:pPr>
                <a:defRPr/>
              </a:pPr>
              <a:t>9/23/2019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EB04BA9-22BB-4889-9737-A98B00B8D34D}"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B7BEDD5-6B21-4FF8-B758-342C21A376F5}" type="datetimeFigureOut">
              <a:rPr lang="en-US"/>
              <a:pPr>
                <a:defRPr/>
              </a:pPr>
              <a:t>9/23/2019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C6B2A1E-4293-4985-AD7E-ED9EEF2ADAF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ru-RU" smtClean="0"/>
              <a:t>Образец заголовка</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E8EE8FE2-9A88-4559-B8B6-FE3CBDDB7B28}" type="datetimeFigureOut">
              <a:rPr lang="en-US"/>
              <a:pPr>
                <a:defRPr/>
              </a:pPr>
              <a:t>9/23/2019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3F4896B-8DD4-432B-BA57-4861CAFEA3F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861238" y="751241"/>
            <a:ext cx="3644962" cy="5467443"/>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16740C4C-416B-410D-97DB-7C7720F725A6}" type="datetimeFigureOut">
              <a:rPr lang="en-US"/>
              <a:pPr>
                <a:defRPr/>
              </a:pPr>
              <a:t>9/23/2019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343772-02FF-4F15-92A2-9170F0C345F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descr="C0-HD-TOP.png"/>
          <p:cNvPicPr>
            <a:picLocks noChangeAspect="1"/>
          </p:cNvPicPr>
          <p:nvPr/>
        </p:nvPicPr>
        <p:blipFill>
          <a:blip r:embed="rId19"/>
          <a:srcRect/>
          <a:stretch>
            <a:fillRect/>
          </a:stretch>
        </p:blipFill>
        <p:spPr bwMode="auto">
          <a:xfrm>
            <a:off x="0" y="0"/>
            <a:ext cx="12192000" cy="1441450"/>
          </a:xfrm>
          <a:prstGeom prst="rect">
            <a:avLst/>
          </a:prstGeom>
          <a:noFill/>
          <a:ln w="9525">
            <a:noFill/>
            <a:miter lim="800000"/>
            <a:headEnd/>
            <a:tailEnd/>
          </a:ln>
        </p:spPr>
      </p:pic>
      <p:sp>
        <p:nvSpPr>
          <p:cNvPr id="2" name="Title Placeholder 1"/>
          <p:cNvSpPr>
            <a:spLocks noGrp="1"/>
          </p:cNvSpPr>
          <p:nvPr>
            <p:ph type="title"/>
          </p:nvPr>
        </p:nvSpPr>
        <p:spPr>
          <a:xfrm>
            <a:off x="2895600" y="763588"/>
            <a:ext cx="8610600" cy="1293812"/>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1028" name="Text Placeholder 2"/>
          <p:cNvSpPr>
            <a:spLocks noGrp="1"/>
          </p:cNvSpPr>
          <p:nvPr>
            <p:ph type="body" idx="1"/>
          </p:nvPr>
        </p:nvSpPr>
        <p:spPr bwMode="auto">
          <a:xfrm>
            <a:off x="685800" y="2193925"/>
            <a:ext cx="10820400" cy="40243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8594725" y="6356350"/>
            <a:ext cx="2911475" cy="365125"/>
          </a:xfrm>
          <a:prstGeom prst="rect">
            <a:avLst/>
          </a:prstGeom>
        </p:spPr>
        <p:txBody>
          <a:bodyPr vert="horz" lIns="91440" tIns="45720" rIns="91440" bIns="45720" rtlCol="0" anchor="ctr"/>
          <a:lstStyle>
            <a:lvl1pPr algn="r" fontAlgn="auto">
              <a:spcBef>
                <a:spcPts val="0"/>
              </a:spcBef>
              <a:spcAft>
                <a:spcPts val="0"/>
              </a:spcAft>
              <a:defRPr sz="1050">
                <a:solidFill>
                  <a:schemeClr val="tx1">
                    <a:tint val="75000"/>
                  </a:schemeClr>
                </a:solidFill>
                <a:latin typeface="+mn-lt"/>
                <a:cs typeface="+mn-cs"/>
              </a:defRPr>
            </a:lvl1pPr>
          </a:lstStyle>
          <a:p>
            <a:pPr>
              <a:defRPr/>
            </a:pPr>
            <a:fld id="{7B46E41A-D925-492A-AEA1-BCED5E590AFE}" type="datetimeFigureOut">
              <a:rPr lang="en-US"/>
              <a:pPr>
                <a:defRPr/>
              </a:pPr>
              <a:t>9/23/2019</a:t>
            </a:fld>
            <a:endParaRPr lang="en-US" dirty="0"/>
          </a:p>
        </p:txBody>
      </p:sp>
      <p:sp>
        <p:nvSpPr>
          <p:cNvPr id="5" name="Footer Placeholder 4"/>
          <p:cNvSpPr>
            <a:spLocks noGrp="1"/>
          </p:cNvSpPr>
          <p:nvPr>
            <p:ph type="ftr" sz="quarter" idx="3"/>
          </p:nvPr>
        </p:nvSpPr>
        <p:spPr>
          <a:xfrm>
            <a:off x="685800" y="6356350"/>
            <a:ext cx="7772400" cy="365125"/>
          </a:xfrm>
          <a:prstGeom prst="rect">
            <a:avLst/>
          </a:prstGeom>
        </p:spPr>
        <p:txBody>
          <a:bodyPr vert="horz" lIns="91440" tIns="45720" rIns="91440" bIns="45720" rtlCol="0" anchor="ctr"/>
          <a:lstStyle>
            <a:lvl1pPr algn="l" fontAlgn="auto">
              <a:spcBef>
                <a:spcPts val="0"/>
              </a:spcBef>
              <a:spcAft>
                <a:spcPts val="0"/>
              </a:spcAft>
              <a:defRPr sz="105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fontAlgn="auto">
              <a:spcBef>
                <a:spcPts val="0"/>
              </a:spcBef>
              <a:spcAft>
                <a:spcPts val="0"/>
              </a:spcAft>
              <a:defRPr sz="1050">
                <a:solidFill>
                  <a:schemeClr val="tx1">
                    <a:tint val="75000"/>
                  </a:schemeClr>
                </a:solidFill>
                <a:latin typeface="+mn-lt"/>
                <a:cs typeface="+mn-cs"/>
              </a:defRPr>
            </a:lvl1pPr>
          </a:lstStyle>
          <a:p>
            <a:pPr>
              <a:defRPr/>
            </a:pPr>
            <a:fld id="{7B21836B-EB99-45BC-BA8B-5E297EDC5673}"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3975" r:id="rId1"/>
    <p:sldLayoutId id="2147483964" r:id="rId2"/>
    <p:sldLayoutId id="2147483976" r:id="rId3"/>
    <p:sldLayoutId id="2147483965" r:id="rId4"/>
    <p:sldLayoutId id="2147483966" r:id="rId5"/>
    <p:sldLayoutId id="2147483967" r:id="rId6"/>
    <p:sldLayoutId id="2147483968" r:id="rId7"/>
    <p:sldLayoutId id="2147483969" r:id="rId8"/>
    <p:sldLayoutId id="2147483970" r:id="rId9"/>
    <p:sldLayoutId id="2147483971" r:id="rId10"/>
    <p:sldLayoutId id="2147483977" r:id="rId11"/>
    <p:sldLayoutId id="2147483978" r:id="rId12"/>
    <p:sldLayoutId id="2147483979" r:id="rId13"/>
    <p:sldLayoutId id="2147483972" r:id="rId14"/>
    <p:sldLayoutId id="2147483973" r:id="rId15"/>
    <p:sldLayoutId id="2147483974" r:id="rId16"/>
    <p:sldLayoutId id="2147483980" r:id="rId17"/>
  </p:sldLayoutIdLst>
  <p:txStyles>
    <p:titleStyle>
      <a:lvl1pPr algn="r" rtl="0" eaLnBrk="0" fontAlgn="base" hangingPunct="0">
        <a:lnSpc>
          <a:spcPct val="90000"/>
        </a:lnSpc>
        <a:spcBef>
          <a:spcPct val="0"/>
        </a:spcBef>
        <a:spcAft>
          <a:spcPct val="0"/>
        </a:spcAft>
        <a:defRPr sz="4000" kern="1200" cap="all">
          <a:solidFill>
            <a:schemeClr val="tx1"/>
          </a:solidFill>
          <a:latin typeface="+mj-lt"/>
          <a:ea typeface="+mj-ea"/>
          <a:cs typeface="+mj-cs"/>
        </a:defRPr>
      </a:lvl1pPr>
      <a:lvl2pPr algn="r" rtl="0" eaLnBrk="0" fontAlgn="base" hangingPunct="0">
        <a:lnSpc>
          <a:spcPct val="90000"/>
        </a:lnSpc>
        <a:spcBef>
          <a:spcPct val="0"/>
        </a:spcBef>
        <a:spcAft>
          <a:spcPct val="0"/>
        </a:spcAft>
        <a:defRPr sz="4000">
          <a:solidFill>
            <a:schemeClr val="tx1"/>
          </a:solidFill>
          <a:latin typeface="Century Gothic" pitchFamily="34" charset="0"/>
        </a:defRPr>
      </a:lvl2pPr>
      <a:lvl3pPr algn="r" rtl="0" eaLnBrk="0" fontAlgn="base" hangingPunct="0">
        <a:lnSpc>
          <a:spcPct val="90000"/>
        </a:lnSpc>
        <a:spcBef>
          <a:spcPct val="0"/>
        </a:spcBef>
        <a:spcAft>
          <a:spcPct val="0"/>
        </a:spcAft>
        <a:defRPr sz="4000">
          <a:solidFill>
            <a:schemeClr val="tx1"/>
          </a:solidFill>
          <a:latin typeface="Century Gothic" pitchFamily="34" charset="0"/>
        </a:defRPr>
      </a:lvl3pPr>
      <a:lvl4pPr algn="r" rtl="0" eaLnBrk="0" fontAlgn="base" hangingPunct="0">
        <a:lnSpc>
          <a:spcPct val="90000"/>
        </a:lnSpc>
        <a:spcBef>
          <a:spcPct val="0"/>
        </a:spcBef>
        <a:spcAft>
          <a:spcPct val="0"/>
        </a:spcAft>
        <a:defRPr sz="4000">
          <a:solidFill>
            <a:schemeClr val="tx1"/>
          </a:solidFill>
          <a:latin typeface="Century Gothic" pitchFamily="34" charset="0"/>
        </a:defRPr>
      </a:lvl4pPr>
      <a:lvl5pPr algn="r" rtl="0" eaLnBrk="0" fontAlgn="base" hangingPunct="0">
        <a:lnSpc>
          <a:spcPct val="90000"/>
        </a:lnSpc>
        <a:spcBef>
          <a:spcPct val="0"/>
        </a:spcBef>
        <a:spcAft>
          <a:spcPct val="0"/>
        </a:spcAft>
        <a:defRPr sz="4000">
          <a:solidFill>
            <a:schemeClr val="tx1"/>
          </a:solidFill>
          <a:latin typeface="Century Gothic" pitchFamily="34" charset="0"/>
        </a:defRPr>
      </a:lvl5pPr>
      <a:lvl6pPr marL="457200" algn="r" rtl="0" fontAlgn="base">
        <a:lnSpc>
          <a:spcPct val="90000"/>
        </a:lnSpc>
        <a:spcBef>
          <a:spcPct val="0"/>
        </a:spcBef>
        <a:spcAft>
          <a:spcPct val="0"/>
        </a:spcAft>
        <a:defRPr sz="4000">
          <a:solidFill>
            <a:schemeClr val="tx1"/>
          </a:solidFill>
          <a:latin typeface="Century Gothic" pitchFamily="34" charset="0"/>
        </a:defRPr>
      </a:lvl6pPr>
      <a:lvl7pPr marL="914400" algn="r" rtl="0" fontAlgn="base">
        <a:lnSpc>
          <a:spcPct val="90000"/>
        </a:lnSpc>
        <a:spcBef>
          <a:spcPct val="0"/>
        </a:spcBef>
        <a:spcAft>
          <a:spcPct val="0"/>
        </a:spcAft>
        <a:defRPr sz="4000">
          <a:solidFill>
            <a:schemeClr val="tx1"/>
          </a:solidFill>
          <a:latin typeface="Century Gothic" pitchFamily="34" charset="0"/>
        </a:defRPr>
      </a:lvl7pPr>
      <a:lvl8pPr marL="1371600" algn="r" rtl="0" fontAlgn="base">
        <a:lnSpc>
          <a:spcPct val="90000"/>
        </a:lnSpc>
        <a:spcBef>
          <a:spcPct val="0"/>
        </a:spcBef>
        <a:spcAft>
          <a:spcPct val="0"/>
        </a:spcAft>
        <a:defRPr sz="4000">
          <a:solidFill>
            <a:schemeClr val="tx1"/>
          </a:solidFill>
          <a:latin typeface="Century Gothic" pitchFamily="34" charset="0"/>
        </a:defRPr>
      </a:lvl8pPr>
      <a:lvl9pPr marL="1828800" algn="r" rtl="0" fontAlgn="base">
        <a:lnSpc>
          <a:spcPct val="90000"/>
        </a:lnSpc>
        <a:spcBef>
          <a:spcPct val="0"/>
        </a:spcBef>
        <a:spcAft>
          <a:spcPct val="0"/>
        </a:spcAft>
        <a:defRPr sz="4000">
          <a:solidFill>
            <a:schemeClr val="tx1"/>
          </a:solidFill>
          <a:latin typeface="Century Gothic"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2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jpeg"/><Relationship Id="rId4" Type="http://schemas.openxmlformats.org/officeDocument/2006/relationships/image" Target="../media/image1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20.jpeg"/><Relationship Id="rId5" Type="http://schemas.openxmlformats.org/officeDocument/2006/relationships/image" Target="../media/image19.jpeg"/><Relationship Id="rId4" Type="http://schemas.openxmlformats.org/officeDocument/2006/relationships/image" Target="../media/image18.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Заголовок 1"/>
          <p:cNvSpPr>
            <a:spLocks noGrp="1"/>
          </p:cNvSpPr>
          <p:nvPr>
            <p:ph type="ctrTitle"/>
          </p:nvPr>
        </p:nvSpPr>
        <p:spPr bwMode="auto">
          <a:xfrm>
            <a:off x="214313" y="352425"/>
            <a:ext cx="11445875" cy="5548313"/>
          </a:xfrm>
        </p:spPr>
        <p:txBody>
          <a:bodyPr wrap="square" numCol="1" anchorCtr="0" compatLnSpc="1">
            <a:prstTxWarp prst="textNoShape">
              <a:avLst/>
            </a:prstTxWarp>
          </a:bodyPr>
          <a:lstStyle/>
          <a:p>
            <a:pPr algn="ctr" eaLnBrk="1" hangingPunct="1"/>
            <a:r>
              <a:rPr lang="en-US" sz="3200" b="1" cap="none" smtClean="0">
                <a:solidFill>
                  <a:srgbClr val="4A9BDC"/>
                </a:solidFill>
                <a:latin typeface="Book Antiqua" pitchFamily="18" charset="0"/>
              </a:rPr>
              <a:t>O’ZBEKISTON RESPUBLIKASIN </a:t>
            </a:r>
            <a:br>
              <a:rPr lang="en-US" sz="3200" b="1" cap="none" smtClean="0">
                <a:solidFill>
                  <a:srgbClr val="4A9BDC"/>
                </a:solidFill>
                <a:latin typeface="Book Antiqua" pitchFamily="18" charset="0"/>
              </a:rPr>
            </a:br>
            <a:r>
              <a:rPr lang="en-US" sz="3200" b="1" cap="none" smtClean="0">
                <a:solidFill>
                  <a:srgbClr val="4A9BDC"/>
                </a:solidFill>
                <a:latin typeface="Book Antiqua" pitchFamily="18" charset="0"/>
              </a:rPr>
              <a:t>OLIY VA O’RTA MAXSUS TA’LIM VAZIRLIGI </a:t>
            </a:r>
            <a:br>
              <a:rPr lang="en-US" sz="3200" b="1" cap="none" smtClean="0">
                <a:solidFill>
                  <a:srgbClr val="4A9BDC"/>
                </a:solidFill>
                <a:latin typeface="Book Antiqua" pitchFamily="18" charset="0"/>
              </a:rPr>
            </a:br>
            <a:r>
              <a:rPr lang="en-US" sz="3200" b="1" cap="none" smtClean="0">
                <a:solidFill>
                  <a:srgbClr val="4A9BDC"/>
                </a:solidFill>
                <a:latin typeface="Book Antiqua" pitchFamily="18" charset="0"/>
              </a:rPr>
              <a:t>TOSHKENT VILOYATI </a:t>
            </a:r>
            <a:br>
              <a:rPr lang="en-US" sz="3200" b="1" cap="none" smtClean="0">
                <a:solidFill>
                  <a:srgbClr val="4A9BDC"/>
                </a:solidFill>
                <a:latin typeface="Book Antiqua" pitchFamily="18" charset="0"/>
              </a:rPr>
            </a:br>
            <a:r>
              <a:rPr lang="en-US" sz="3200" b="1" cap="none" smtClean="0">
                <a:solidFill>
                  <a:srgbClr val="4A9BDC"/>
                </a:solidFill>
                <a:latin typeface="Book Antiqua" pitchFamily="18" charset="0"/>
              </a:rPr>
              <a:t>CHIRCHIQ DAVLAT PEDAGOGIKA ISTITUTI </a:t>
            </a:r>
            <a:br>
              <a:rPr lang="en-US" sz="3200" b="1" cap="none" smtClean="0">
                <a:solidFill>
                  <a:srgbClr val="4A9BDC"/>
                </a:solidFill>
                <a:latin typeface="Book Antiqua" pitchFamily="18" charset="0"/>
              </a:rPr>
            </a:br>
            <a:r>
              <a:rPr lang="ru-RU" sz="3200" b="1" cap="none" smtClean="0">
                <a:solidFill>
                  <a:srgbClr val="4A9BDC"/>
                </a:solidFill>
                <a:latin typeface="Arial" charset="0"/>
              </a:rPr>
              <a:t> </a:t>
            </a:r>
            <a:r>
              <a:rPr lang="en-US" sz="3200" b="1" cap="none" smtClean="0">
                <a:solidFill>
                  <a:srgbClr val="4A9BDC"/>
                </a:solidFill>
                <a:latin typeface="Arial" charset="0"/>
              </a:rPr>
              <a:t>“Maktabgacha ta`lim ”</a:t>
            </a:r>
            <a:r>
              <a:rPr lang="en-US" sz="3200" b="1" cap="none" smtClean="0">
                <a:solidFill>
                  <a:srgbClr val="4A9BDC"/>
                </a:solidFill>
                <a:latin typeface="Book Antiqua" pitchFamily="18" charset="0"/>
              </a:rPr>
              <a:t> KAFEDRASI</a:t>
            </a:r>
            <a:br>
              <a:rPr lang="en-US" sz="3200" b="1" cap="none" smtClean="0">
                <a:solidFill>
                  <a:srgbClr val="4A9BDC"/>
                </a:solidFill>
                <a:latin typeface="Book Antiqua" pitchFamily="18" charset="0"/>
              </a:rPr>
            </a:br>
            <a:r>
              <a:rPr lang="uz-Cyrl-UZ" sz="3200" b="1" cap="none" smtClean="0">
                <a:solidFill>
                  <a:srgbClr val="4A9BDC"/>
                </a:solidFill>
                <a:latin typeface="Calibri" pitchFamily="34" charset="0"/>
                <a:cs typeface="Times New Roman" pitchFamily="18" charset="0"/>
              </a:rPr>
              <a:t/>
            </a:r>
            <a:br>
              <a:rPr lang="uz-Cyrl-UZ" sz="3200" b="1" cap="none" smtClean="0">
                <a:solidFill>
                  <a:srgbClr val="4A9BDC"/>
                </a:solidFill>
                <a:latin typeface="Calibri" pitchFamily="34" charset="0"/>
                <a:cs typeface="Times New Roman" pitchFamily="18" charset="0"/>
              </a:rPr>
            </a:br>
            <a:r>
              <a:rPr lang="en-US" sz="3200" b="1" cap="none" smtClean="0">
                <a:solidFill>
                  <a:srgbClr val="4A9BDC"/>
                </a:solidFill>
                <a:latin typeface="Times New Roman" pitchFamily="18" charset="0"/>
                <a:cs typeface="Times New Roman" pitchFamily="18" charset="0"/>
              </a:rPr>
              <a:t>BOLALARNI SAHNALASHTIRISH VA IJODIY FAOLIYATGA O`RGATISH FANI</a:t>
            </a:r>
            <a:r>
              <a:rPr lang="uz-Cyrl-UZ" sz="3200" b="1" cap="none" smtClean="0">
                <a:solidFill>
                  <a:srgbClr val="4A9BDC"/>
                </a:solidFill>
                <a:latin typeface="Times New Roman" pitchFamily="18" charset="0"/>
                <a:cs typeface="Times New Roman" pitchFamily="18" charset="0"/>
              </a:rPr>
              <a:t/>
            </a:r>
            <a:br>
              <a:rPr lang="uz-Cyrl-UZ" sz="3200" b="1" cap="none" smtClean="0">
                <a:solidFill>
                  <a:srgbClr val="4A9BDC"/>
                </a:solidFill>
                <a:latin typeface="Times New Roman" pitchFamily="18" charset="0"/>
                <a:cs typeface="Times New Roman" pitchFamily="18" charset="0"/>
              </a:rPr>
            </a:br>
            <a:r>
              <a:rPr lang="uz-Cyrl-UZ" sz="3200" b="1" cap="none" smtClean="0">
                <a:solidFill>
                  <a:srgbClr val="2476B9"/>
                </a:solidFill>
                <a:latin typeface="Calibri" pitchFamily="34" charset="0"/>
                <a:cs typeface="Times New Roman" pitchFamily="18" charset="0"/>
              </a:rPr>
              <a:t/>
            </a:r>
            <a:br>
              <a:rPr lang="uz-Cyrl-UZ" sz="3200" b="1" cap="none" smtClean="0">
                <a:solidFill>
                  <a:srgbClr val="2476B9"/>
                </a:solidFill>
                <a:latin typeface="Calibri" pitchFamily="34" charset="0"/>
                <a:cs typeface="Times New Roman" pitchFamily="18" charset="0"/>
              </a:rPr>
            </a:br>
            <a:r>
              <a:rPr lang="en-US" sz="3200" b="1" cap="none" smtClean="0">
                <a:solidFill>
                  <a:srgbClr val="FFC000"/>
                </a:solidFill>
                <a:latin typeface="Book Antiqua" pitchFamily="18" charset="0"/>
              </a:rPr>
              <a:t>MAVZU:   MAKTABGACHA TALIM TASHKILOTLARIDA TEATIRLASHTIRILGAN FAOLIYAT OLIB BORISHNING ASOSIY VAZIFALARI </a:t>
            </a:r>
            <a:endParaRPr lang="ru-RU" sz="3200" cap="none" smtClean="0">
              <a:solidFill>
                <a:srgbClr val="FFC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5163" y="0"/>
            <a:ext cx="10796587" cy="1211263"/>
          </a:xfrm>
        </p:spPr>
        <p:txBody>
          <a:bodyPr/>
          <a:lstStyle/>
          <a:p>
            <a:pPr algn="ctr" eaLnBrk="1" fontAlgn="auto" hangingPunct="1">
              <a:spcAft>
                <a:spcPts val="0"/>
              </a:spcAft>
              <a:defRPr/>
            </a:pPr>
            <a:r>
              <a:rPr lang="en-US" dirty="0" err="1" smtClean="0">
                <a:solidFill>
                  <a:schemeClr val="tx2"/>
                </a:solidFill>
              </a:rPr>
              <a:t>Teatrlashtirilgan</a:t>
            </a:r>
            <a:r>
              <a:rPr lang="en-US" dirty="0" smtClean="0">
                <a:solidFill>
                  <a:schemeClr val="tx2"/>
                </a:solidFill>
              </a:rPr>
              <a:t> </a:t>
            </a:r>
            <a:r>
              <a:rPr lang="en-US" dirty="0" err="1" smtClean="0">
                <a:solidFill>
                  <a:schemeClr val="tx2"/>
                </a:solidFill>
              </a:rPr>
              <a:t>o’yinlar</a:t>
            </a:r>
            <a:r>
              <a:rPr lang="en-US" dirty="0" smtClean="0">
                <a:solidFill>
                  <a:schemeClr val="tx2"/>
                </a:solidFill>
              </a:rPr>
              <a:t> </a:t>
            </a:r>
            <a:r>
              <a:rPr lang="en-US" dirty="0" err="1" smtClean="0">
                <a:solidFill>
                  <a:schemeClr val="tx2"/>
                </a:solidFill>
              </a:rPr>
              <a:t>davomida</a:t>
            </a:r>
            <a:r>
              <a:rPr lang="en-US" dirty="0" smtClean="0">
                <a:solidFill>
                  <a:schemeClr val="tx2"/>
                </a:solidFill>
              </a:rPr>
              <a:t> </a:t>
            </a:r>
            <a:r>
              <a:rPr lang="en-US" dirty="0" err="1" smtClean="0">
                <a:solidFill>
                  <a:schemeClr val="tx2"/>
                </a:solidFill>
              </a:rPr>
              <a:t>bolalarda</a:t>
            </a:r>
            <a:endParaRPr lang="ru-RU" dirty="0">
              <a:solidFill>
                <a:schemeClr val="tx2"/>
              </a:solidFill>
            </a:endParaRPr>
          </a:p>
        </p:txBody>
      </p:sp>
      <p:sp>
        <p:nvSpPr>
          <p:cNvPr id="28674" name="Объект 2"/>
          <p:cNvSpPr>
            <a:spLocks noGrp="1"/>
          </p:cNvSpPr>
          <p:nvPr>
            <p:ph idx="1"/>
          </p:nvPr>
        </p:nvSpPr>
        <p:spPr>
          <a:xfrm>
            <a:off x="458788" y="1300163"/>
            <a:ext cx="11428412" cy="5557837"/>
          </a:xfrm>
        </p:spPr>
        <p:txBody>
          <a:bodyPr/>
          <a:lstStyle/>
          <a:p>
            <a:pPr eaLnBrk="1" hangingPunct="1"/>
            <a:r>
              <a:rPr lang="en-US" sz="2600" smtClean="0">
                <a:solidFill>
                  <a:srgbClr val="00B0F0"/>
                </a:solidFill>
              </a:rPr>
              <a:t>Atrof olam haqidagi tushunchalari kengayadi;</a:t>
            </a:r>
          </a:p>
          <a:p>
            <a:pPr eaLnBrk="1" hangingPunct="1"/>
            <a:r>
              <a:rPr lang="en-US" sz="2600" smtClean="0">
                <a:solidFill>
                  <a:srgbClr val="00B0F0"/>
                </a:solidFill>
              </a:rPr>
              <a:t>Tasavvur,ong,anglash kabi psixologik tushunchalarni rivojlanadi</a:t>
            </a:r>
          </a:p>
          <a:p>
            <a:pPr eaLnBrk="1" hangingPunct="1"/>
            <a:r>
              <a:rPr lang="en-US" sz="2600" smtClean="0">
                <a:solidFill>
                  <a:srgbClr val="00B0F0"/>
                </a:solidFill>
              </a:rPr>
              <a:t>Ko’rish, eshitish, so’zlab berish kabi turli analizatorlar rivojlanadi;</a:t>
            </a:r>
          </a:p>
          <a:p>
            <a:pPr eaLnBrk="1" hangingPunct="1"/>
            <a:r>
              <a:rPr lang="en-US" sz="2600" smtClean="0">
                <a:solidFill>
                  <a:srgbClr val="00B0F0"/>
                </a:solidFill>
              </a:rPr>
              <a:t>So’z boyligi Grammatik nuqtai nazardan to’g’ri gapirish, o’z fikrini to’g’ri ifodalash,talaffuz, temp, so’z intonatsiyasi va ifodasi faollashadi;</a:t>
            </a:r>
          </a:p>
          <a:p>
            <a:pPr eaLnBrk="1" hangingPunct="1"/>
            <a:r>
              <a:rPr lang="en-US" sz="2600" smtClean="0">
                <a:solidFill>
                  <a:srgbClr val="00B0F0"/>
                </a:solidFill>
              </a:rPr>
              <a:t>Motorika,tembr suhbat qurish ko’nikmalari mukammalashadi;</a:t>
            </a:r>
          </a:p>
          <a:p>
            <a:pPr eaLnBrk="1" hangingPunct="1"/>
            <a:r>
              <a:rPr lang="en-US" sz="2600" smtClean="0">
                <a:solidFill>
                  <a:srgbClr val="00B0F0"/>
                </a:solidFill>
              </a:rPr>
              <a:t>Xissiy- irodaviy faoliyati rivojlanadi;</a:t>
            </a:r>
          </a:p>
          <a:p>
            <a:pPr eaLnBrk="1" hangingPunct="1"/>
            <a:r>
              <a:rPr lang="en-US" sz="2600" smtClean="0">
                <a:solidFill>
                  <a:srgbClr val="00B0F0"/>
                </a:solidFill>
              </a:rPr>
              <a:t>Xulq shakillanishi ro’y beradi</a:t>
            </a:r>
          </a:p>
          <a:p>
            <a:pPr eaLnBrk="1" hangingPunct="1"/>
            <a:r>
              <a:rPr lang="en-US" sz="2600" smtClean="0">
                <a:solidFill>
                  <a:srgbClr val="00B0F0"/>
                </a:solidFill>
              </a:rPr>
              <a:t>Jamo</a:t>
            </a:r>
            <a:r>
              <a:rPr lang="en-US" sz="2600" smtClean="0">
                <a:solidFill>
                  <a:srgbClr val="00B0F0"/>
                </a:solidFill>
                <a:latin typeface="Arial" charset="0"/>
              </a:rPr>
              <a:t>a</a:t>
            </a:r>
            <a:r>
              <a:rPr lang="en-US" sz="2600" smtClean="0">
                <a:solidFill>
                  <a:srgbClr val="00B0F0"/>
                </a:solidFill>
              </a:rPr>
              <a:t>da faoliyat olib borish bir biri uchun javobgarlik rivojlanadi;</a:t>
            </a:r>
          </a:p>
          <a:p>
            <a:pPr eaLnBrk="1" hangingPunct="1"/>
            <a:r>
              <a:rPr lang="en-US" sz="2600" smtClean="0">
                <a:solidFill>
                  <a:srgbClr val="00B0F0"/>
                </a:solidFill>
              </a:rPr>
              <a:t>Mustaqil fikirlash ijodiy faollik rivojlanadi;</a:t>
            </a:r>
          </a:p>
          <a:p>
            <a:pPr eaLnBrk="1" hangingPunct="1"/>
            <a:r>
              <a:rPr lang="en-US" sz="2600" smtClean="0">
                <a:solidFill>
                  <a:srgbClr val="00B0F0"/>
                </a:solidFill>
              </a:rPr>
              <a:t>Teatrlashtirilgan faoliyatda ishtirok etish bolalarga quvonch ulashadi;</a:t>
            </a:r>
            <a:endParaRPr lang="ru-RU" sz="2600" smtClean="0">
              <a:solidFill>
                <a:srgbClr val="00B0F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35038" y="0"/>
            <a:ext cx="8596312" cy="960438"/>
          </a:xfrm>
        </p:spPr>
        <p:txBody>
          <a:bodyPr/>
          <a:lstStyle/>
          <a:p>
            <a:pPr eaLnBrk="1" fontAlgn="auto" hangingPunct="1">
              <a:spcAft>
                <a:spcPts val="0"/>
              </a:spcAft>
              <a:defRPr/>
            </a:pPr>
            <a:r>
              <a:rPr lang="en-US" dirty="0" smtClean="0">
                <a:solidFill>
                  <a:schemeClr val="accent1"/>
                </a:solidFill>
              </a:rPr>
              <a:t>                     </a:t>
            </a:r>
            <a:r>
              <a:rPr lang="en-US" sz="6000" dirty="0" err="1" smtClean="0">
                <a:solidFill>
                  <a:schemeClr val="accent1"/>
                </a:solidFill>
              </a:rPr>
              <a:t>Kichik</a:t>
            </a:r>
            <a:r>
              <a:rPr lang="en-US" sz="6000" dirty="0" smtClean="0">
                <a:solidFill>
                  <a:schemeClr val="accent1"/>
                </a:solidFill>
              </a:rPr>
              <a:t> </a:t>
            </a:r>
            <a:r>
              <a:rPr lang="en-US" sz="6000" dirty="0" err="1" smtClean="0">
                <a:solidFill>
                  <a:schemeClr val="accent1"/>
                </a:solidFill>
              </a:rPr>
              <a:t>guruh</a:t>
            </a:r>
            <a:endParaRPr lang="ru-RU" sz="6000" dirty="0">
              <a:solidFill>
                <a:schemeClr val="accent1"/>
              </a:solidFill>
            </a:endParaRPr>
          </a:p>
        </p:txBody>
      </p:sp>
      <p:sp>
        <p:nvSpPr>
          <p:cNvPr id="29698" name="Объект 2"/>
          <p:cNvSpPr>
            <a:spLocks noGrp="1"/>
          </p:cNvSpPr>
          <p:nvPr>
            <p:ph idx="1"/>
          </p:nvPr>
        </p:nvSpPr>
        <p:spPr>
          <a:xfrm>
            <a:off x="261938" y="1127125"/>
            <a:ext cx="11510962" cy="5197475"/>
          </a:xfrm>
        </p:spPr>
        <p:txBody>
          <a:bodyPr/>
          <a:lstStyle/>
          <a:p>
            <a:pPr marL="0" indent="0" eaLnBrk="1" hangingPunct="1">
              <a:buFont typeface="Arial" charset="0"/>
              <a:buNone/>
            </a:pPr>
            <a:r>
              <a:rPr lang="en-US" sz="4400" smtClean="0">
                <a:solidFill>
                  <a:srgbClr val="FFFF00"/>
                </a:solidFill>
              </a:rPr>
              <a:t>  Bu yoshda bolalarda teatrlashgan rejissorlik o’yinlarining boshlang’ich etaplarini ko’rish mumkin.</a:t>
            </a:r>
          </a:p>
          <a:p>
            <a:pPr marL="0" indent="0" eaLnBrk="1" hangingPunct="1">
              <a:buFont typeface="Arial" charset="0"/>
              <a:buNone/>
            </a:pPr>
            <a:r>
              <a:rPr lang="en-US" sz="4400" smtClean="0">
                <a:solidFill>
                  <a:srgbClr val="FFFF00"/>
                </a:solidFill>
              </a:rPr>
              <a:t>jumladan barmoqlar teatri,  stol teatri va h.k. </a:t>
            </a:r>
          </a:p>
          <a:p>
            <a:pPr marL="0" indent="0" eaLnBrk="1" hangingPunct="1">
              <a:buFont typeface="Arial" charset="0"/>
              <a:buNone/>
            </a:pPr>
            <a:r>
              <a:rPr lang="en-US" sz="4400" smtClean="0">
                <a:solidFill>
                  <a:srgbClr val="FFFF00"/>
                </a:solidFill>
              </a:rPr>
              <a:t>  Bolalar barmoqlar teatri shakillarini kattalar bilan berilgan mavzu bo’yicha improvizatsiya qilishda foydalanadi.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6913" y="247650"/>
            <a:ext cx="8596312" cy="836613"/>
          </a:xfrm>
        </p:spPr>
        <p:txBody>
          <a:bodyPr/>
          <a:lstStyle/>
          <a:p>
            <a:pPr eaLnBrk="1" fontAlgn="auto" hangingPunct="1">
              <a:spcAft>
                <a:spcPts val="0"/>
              </a:spcAft>
              <a:defRPr/>
            </a:pPr>
            <a:r>
              <a:rPr lang="en-US" dirty="0" smtClean="0"/>
              <a:t>                  </a:t>
            </a:r>
            <a:r>
              <a:rPr lang="en-US" sz="4400" dirty="0" err="1" smtClean="0">
                <a:solidFill>
                  <a:schemeClr val="accent1"/>
                </a:solidFill>
              </a:rPr>
              <a:t>Asosiy</a:t>
            </a:r>
            <a:r>
              <a:rPr lang="en-US" sz="4400" dirty="0" smtClean="0">
                <a:solidFill>
                  <a:schemeClr val="accent1"/>
                </a:solidFill>
              </a:rPr>
              <a:t> </a:t>
            </a:r>
            <a:r>
              <a:rPr lang="en-US" sz="4400" dirty="0" err="1" smtClean="0">
                <a:solidFill>
                  <a:schemeClr val="accent1"/>
                </a:solidFill>
              </a:rPr>
              <a:t>vazifalari</a:t>
            </a:r>
            <a:endParaRPr lang="ru-RU" sz="4400" dirty="0">
              <a:solidFill>
                <a:schemeClr val="accent1"/>
              </a:solidFill>
            </a:endParaRPr>
          </a:p>
        </p:txBody>
      </p:sp>
      <p:sp>
        <p:nvSpPr>
          <p:cNvPr id="30722" name="Объект 2"/>
          <p:cNvSpPr>
            <a:spLocks noGrp="1"/>
          </p:cNvSpPr>
          <p:nvPr>
            <p:ph idx="1"/>
          </p:nvPr>
        </p:nvSpPr>
        <p:spPr>
          <a:xfrm>
            <a:off x="0" y="1370013"/>
            <a:ext cx="11696700" cy="3092450"/>
          </a:xfrm>
        </p:spPr>
        <p:txBody>
          <a:bodyPr/>
          <a:lstStyle/>
          <a:p>
            <a:pPr eaLnBrk="1" hangingPunct="1">
              <a:lnSpc>
                <a:spcPct val="100000"/>
              </a:lnSpc>
              <a:buFont typeface="Wingdings" pitchFamily="2" charset="2"/>
              <a:buChar char="Ø"/>
            </a:pPr>
            <a:r>
              <a:rPr lang="en-US" sz="2400" smtClean="0"/>
              <a:t>  </a:t>
            </a:r>
            <a:r>
              <a:rPr lang="en-US" sz="2400" smtClean="0">
                <a:solidFill>
                  <a:srgbClr val="FFFF00"/>
                </a:solidFill>
              </a:rPr>
              <a:t>Qahramonlarni to’g’ri baholash, e’tiborli bo’lish ijobiy idealni tarbiyalash.</a:t>
            </a:r>
          </a:p>
          <a:p>
            <a:pPr eaLnBrk="1" hangingPunct="1">
              <a:lnSpc>
                <a:spcPct val="100000"/>
              </a:lnSpc>
              <a:buFont typeface="Wingdings" pitchFamily="2" charset="2"/>
              <a:buChar char="Ø"/>
            </a:pPr>
            <a:r>
              <a:rPr lang="en-US" sz="2400" smtClean="0">
                <a:solidFill>
                  <a:srgbClr val="FFFF00"/>
                </a:solidFill>
              </a:rPr>
              <a:t>  Teatrlashtirilgan o’yin faoliyatiga kuchli qiziqishni kuchli rivojlantirib borish.</a:t>
            </a:r>
          </a:p>
          <a:p>
            <a:pPr eaLnBrk="1" hangingPunct="1">
              <a:lnSpc>
                <a:spcPct val="100000"/>
              </a:lnSpc>
              <a:buFont typeface="Wingdings" pitchFamily="2" charset="2"/>
              <a:buChar char="Ø"/>
            </a:pPr>
            <a:r>
              <a:rPr lang="en-US" sz="2400" smtClean="0">
                <a:solidFill>
                  <a:srgbClr val="FFFF00"/>
                </a:solidFill>
              </a:rPr>
              <a:t>  Bolalarning nutq,qo’shiq,mimika,jest,harakat va shu kab boshqa harakatlarni erkin ko’sata olishlariga erishish.</a:t>
            </a:r>
          </a:p>
          <a:p>
            <a:pPr eaLnBrk="1" hangingPunct="1">
              <a:lnSpc>
                <a:spcPct val="100000"/>
              </a:lnSpc>
              <a:buFont typeface="Wingdings" pitchFamily="2" charset="2"/>
              <a:buChar char="Ø"/>
            </a:pPr>
            <a:r>
              <a:rPr lang="en-US" sz="2400" smtClean="0">
                <a:solidFill>
                  <a:srgbClr val="FFFF00"/>
                </a:solidFill>
              </a:rPr>
              <a:t>  O’yin, qo’shiq va raqs san’ati orqali ijodiy obraz va ijro etish ko’nikmalariga erishish.</a:t>
            </a:r>
          </a:p>
          <a:p>
            <a:pPr eaLnBrk="1" hangingPunct="1">
              <a:lnSpc>
                <a:spcPct val="100000"/>
              </a:lnSpc>
              <a:buFont typeface="Wingdings" pitchFamily="2" charset="2"/>
              <a:buChar char="Ø"/>
            </a:pPr>
            <a:r>
              <a:rPr lang="en-US" sz="2400" smtClean="0">
                <a:solidFill>
                  <a:srgbClr val="FFFF00"/>
                </a:solidFill>
              </a:rPr>
              <a:t>  Bolalarning narsa va hodisa, tabiat va haqiqat, kelajak va o’tgan zamon an’analar va boshqa narsalar haqidagi tushunchalarni kengaytirish.</a:t>
            </a:r>
          </a:p>
          <a:p>
            <a:pPr eaLnBrk="1" hangingPunct="1">
              <a:lnSpc>
                <a:spcPct val="100000"/>
              </a:lnSpc>
              <a:buFont typeface="Wingdings" pitchFamily="2" charset="2"/>
              <a:buChar char="Ø"/>
            </a:pPr>
            <a:r>
              <a:rPr lang="en-US" sz="2400" smtClean="0">
                <a:solidFill>
                  <a:srgbClr val="FFFF00"/>
                </a:solidFill>
              </a:rPr>
              <a:t>  Bolalarda stol teatri, dramatizatstya, yerda ijro etiladigan teatr kabi teatrning turli yo’nalishlari haqida tushunchalarini mustahkamlashga yordam beriladi.</a:t>
            </a:r>
          </a:p>
          <a:p>
            <a:pPr eaLnBrk="1" hangingPunct="1">
              <a:lnSpc>
                <a:spcPct val="80000"/>
              </a:lnSpc>
              <a:buFont typeface="Wingdings" pitchFamily="2" charset="2"/>
              <a:buNone/>
            </a:pPr>
            <a:endParaRPr lang="ru-RU" sz="2400" smtClean="0">
              <a:solidFill>
                <a:schemeClr val="accent2"/>
              </a:solidFill>
            </a:endParaRPr>
          </a:p>
        </p:txBody>
      </p:sp>
      <p:sp>
        <p:nvSpPr>
          <p:cNvPr id="4" name="Овал 3"/>
          <p:cNvSpPr/>
          <p:nvPr/>
        </p:nvSpPr>
        <p:spPr>
          <a:xfrm>
            <a:off x="1223963" y="2330450"/>
            <a:ext cx="46037" cy="460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8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5"/>
          <p:cNvSpPr>
            <a:spLocks noChangeArrowheads="1"/>
          </p:cNvSpPr>
          <p:nvPr/>
        </p:nvSpPr>
        <p:spPr bwMode="auto">
          <a:xfrm>
            <a:off x="800100" y="876300"/>
            <a:ext cx="11182350" cy="5916613"/>
          </a:xfrm>
          <a:prstGeom prst="rect">
            <a:avLst/>
          </a:prstGeom>
          <a:noFill/>
          <a:ln w="9525">
            <a:noFill/>
            <a:miter lim="800000"/>
            <a:headEnd/>
            <a:tailEnd/>
          </a:ln>
        </p:spPr>
        <p:txBody>
          <a:bodyPr>
            <a:spAutoFit/>
          </a:bodyPr>
          <a:lstStyle/>
          <a:p>
            <a:pPr defTabSz="914400">
              <a:spcBef>
                <a:spcPts val="1000"/>
              </a:spcBef>
              <a:buFont typeface="Wingdings" pitchFamily="2" charset="2"/>
              <a:buNone/>
            </a:pPr>
            <a:endParaRPr lang="en-US" sz="2800">
              <a:solidFill>
                <a:srgbClr val="FFFF00"/>
              </a:solidFill>
              <a:latin typeface="Century Gothic" pitchFamily="34" charset="0"/>
            </a:endParaRPr>
          </a:p>
          <a:p>
            <a:pPr defTabSz="914400">
              <a:spcBef>
                <a:spcPts val="1000"/>
              </a:spcBef>
              <a:buFont typeface="Wingdings" pitchFamily="2" charset="2"/>
              <a:buChar char="Ø"/>
            </a:pPr>
            <a:r>
              <a:rPr lang="en-US" sz="2800">
                <a:solidFill>
                  <a:srgbClr val="FFFF00"/>
                </a:solidFill>
                <a:latin typeface="Century Gothic" pitchFamily="34" charset="0"/>
              </a:rPr>
              <a:t>  Bolalarda o’zlari yaxshi biladigan, hikoya,ertaklarni improvizatsiy qilish, mustaqil yoki tarbiyachi ko’magida turli hikoyalar tuzishga yo’naltirish.</a:t>
            </a:r>
          </a:p>
          <a:p>
            <a:pPr defTabSz="914400">
              <a:spcBef>
                <a:spcPts val="1000"/>
              </a:spcBef>
              <a:buFont typeface="Wingdings" pitchFamily="2" charset="2"/>
              <a:buChar char="Ø"/>
            </a:pPr>
            <a:r>
              <a:rPr lang="en-US" sz="2800">
                <a:solidFill>
                  <a:srgbClr val="FFFF00"/>
                </a:solidFill>
                <a:latin typeface="Century Gothic" pitchFamily="34" charset="0"/>
              </a:rPr>
              <a:t>  Bolalarda ong ,fikirlash,diqqatni shakillashtirish.</a:t>
            </a:r>
          </a:p>
          <a:p>
            <a:pPr defTabSz="914400">
              <a:spcBef>
                <a:spcPts val="1000"/>
              </a:spcBef>
              <a:buFont typeface="Wingdings" pitchFamily="2" charset="2"/>
              <a:buChar char="Ø"/>
            </a:pPr>
            <a:r>
              <a:rPr lang="en-US" sz="2800">
                <a:solidFill>
                  <a:srgbClr val="FFFF00"/>
                </a:solidFill>
                <a:latin typeface="Century Gothic" pitchFamily="34" charset="0"/>
              </a:rPr>
              <a:t>  Bolalarda o’zini va o’rtoqlarining harakatlarini to’g’ri baholashga o’rgatish.</a:t>
            </a:r>
          </a:p>
          <a:p>
            <a:pPr defTabSz="914400">
              <a:spcBef>
                <a:spcPts val="1000"/>
              </a:spcBef>
              <a:buFont typeface="Wingdings" pitchFamily="2" charset="2"/>
              <a:buChar char="Ø"/>
            </a:pPr>
            <a:r>
              <a:rPr lang="en-US" sz="2800">
                <a:solidFill>
                  <a:srgbClr val="FFFF00"/>
                </a:solidFill>
                <a:latin typeface="Century Gothic" pitchFamily="34" charset="0"/>
              </a:rPr>
              <a:t>  Bolalarda turli harakatlarni bajarish, raqs tushish,yorqin obraz yaratish istagini kuchaytirish.</a:t>
            </a:r>
          </a:p>
          <a:p>
            <a:pPr defTabSz="914400">
              <a:spcBef>
                <a:spcPts val="1000"/>
              </a:spcBef>
              <a:buFont typeface="Wingdings" pitchFamily="2" charset="2"/>
              <a:buChar char="Ø"/>
            </a:pPr>
            <a:r>
              <a:rPr lang="en-US" sz="2800">
                <a:solidFill>
                  <a:srgbClr val="FFFF00"/>
                </a:solidFill>
                <a:latin typeface="Century Gothic" pitchFamily="34" charset="0"/>
              </a:rPr>
              <a:t>  Ro’l o’nash yani aktyorlik mahoratini ko’rsatish ko’nikmalarini tarbiyalash</a:t>
            </a:r>
            <a:r>
              <a:rPr lang="en-US">
                <a:solidFill>
                  <a:srgbClr val="FFFF00"/>
                </a:solidFill>
                <a:latin typeface="Century Gothic" pitchFamily="34" charset="0"/>
              </a:rPr>
              <a:t>.</a:t>
            </a:r>
          </a:p>
          <a:p>
            <a:pPr defTabSz="914400">
              <a:spcBef>
                <a:spcPts val="1000"/>
              </a:spcBef>
              <a:buFont typeface="Wingdings" pitchFamily="2" charset="2"/>
              <a:buNone/>
            </a:pPr>
            <a:r>
              <a:rPr lang="en-US">
                <a:solidFill>
                  <a:schemeClr val="accent2"/>
                </a:solidFill>
                <a:latin typeface="Century Gothic" pitchFamily="34" charset="0"/>
              </a:rPr>
              <a:t>  </a:t>
            </a:r>
            <a:endParaRPr lang="ru-RU">
              <a:solidFill>
                <a:schemeClr val="accent2"/>
              </a:solidFill>
              <a:latin typeface="Century Gothic"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0"/>
            <a:ext cx="8596312" cy="1017588"/>
          </a:xfrm>
        </p:spPr>
        <p:txBody>
          <a:bodyPr/>
          <a:lstStyle/>
          <a:p>
            <a:pPr eaLnBrk="1" fontAlgn="auto" hangingPunct="1">
              <a:spcAft>
                <a:spcPts val="0"/>
              </a:spcAft>
              <a:defRPr/>
            </a:pPr>
            <a:r>
              <a:rPr lang="en-US" dirty="0" smtClean="0"/>
              <a:t>                      </a:t>
            </a:r>
            <a:r>
              <a:rPr lang="en-US" sz="6000" dirty="0" err="1" smtClean="0">
                <a:solidFill>
                  <a:schemeClr val="tx2"/>
                </a:solidFill>
              </a:rPr>
              <a:t>O’rta</a:t>
            </a:r>
            <a:r>
              <a:rPr lang="en-US" sz="6000" dirty="0" smtClean="0">
                <a:solidFill>
                  <a:schemeClr val="tx2"/>
                </a:solidFill>
              </a:rPr>
              <a:t> </a:t>
            </a:r>
            <a:r>
              <a:rPr lang="en-US" sz="6000" dirty="0" err="1" smtClean="0">
                <a:solidFill>
                  <a:schemeClr val="tx2"/>
                </a:solidFill>
              </a:rPr>
              <a:t>guruh</a:t>
            </a:r>
            <a:endParaRPr lang="ru-RU" sz="6000" dirty="0">
              <a:solidFill>
                <a:schemeClr val="tx2"/>
              </a:solidFill>
            </a:endParaRPr>
          </a:p>
        </p:txBody>
      </p:sp>
      <p:sp>
        <p:nvSpPr>
          <p:cNvPr id="32770" name="Объект 2"/>
          <p:cNvSpPr>
            <a:spLocks noGrp="1"/>
          </p:cNvSpPr>
          <p:nvPr>
            <p:ph idx="1"/>
          </p:nvPr>
        </p:nvSpPr>
        <p:spPr>
          <a:xfrm>
            <a:off x="103188" y="1017588"/>
            <a:ext cx="12088812" cy="5840412"/>
          </a:xfrm>
        </p:spPr>
        <p:txBody>
          <a:bodyPr/>
          <a:lstStyle/>
          <a:p>
            <a:pPr marL="0" indent="0" eaLnBrk="1" hangingPunct="1">
              <a:buFont typeface="Arial" charset="0"/>
              <a:buNone/>
            </a:pPr>
            <a:r>
              <a:rPr lang="en-US" smtClean="0"/>
              <a:t>   </a:t>
            </a:r>
            <a:r>
              <a:rPr lang="en-US" sz="3200" smtClean="0">
                <a:solidFill>
                  <a:schemeClr val="accent2"/>
                </a:solidFill>
              </a:rPr>
              <a:t>Bu yoshda bolalarda teatrlashtirilgan o’yinga nisbatan qiziqishi kuchayadi.</a:t>
            </a:r>
            <a:endParaRPr lang="ru-RU" sz="3200" smtClean="0">
              <a:solidFill>
                <a:schemeClr val="accent2"/>
              </a:solidFill>
              <a:latin typeface="Arial" charset="0"/>
            </a:endParaRPr>
          </a:p>
          <a:p>
            <a:pPr marL="0" indent="0" eaLnBrk="1" hangingPunct="1">
              <a:buFont typeface="Arial" charset="0"/>
              <a:buNone/>
            </a:pPr>
            <a:endParaRPr lang="en-US" sz="3200" smtClean="0">
              <a:solidFill>
                <a:schemeClr val="accent2"/>
              </a:solidFill>
              <a:latin typeface="Arial" charset="0"/>
            </a:endParaRPr>
          </a:p>
          <a:p>
            <a:pPr marL="0" indent="0" eaLnBrk="1" hangingPunct="1">
              <a:buFont typeface="Arial" charset="0"/>
              <a:buNone/>
            </a:pPr>
            <a:r>
              <a:rPr lang="en-US" sz="3200" smtClean="0">
                <a:solidFill>
                  <a:schemeClr val="accent2"/>
                </a:solidFill>
              </a:rPr>
              <a:t> Bola 4-5 yoshdan  yumshoq o’yinchoqlar,  yog’ochli teatr,  konusli teatr,  xalq o’yinchoqlari teatri  kabi stol teatrining turli ko’rinishlarini o’rganadi.</a:t>
            </a:r>
          </a:p>
          <a:p>
            <a:pPr marL="0" indent="0" eaLnBrk="1" hangingPunct="1">
              <a:buFont typeface="Arial" charset="0"/>
              <a:buNone/>
            </a:pPr>
            <a:endParaRPr lang="en-US" sz="3200" smtClean="0">
              <a:solidFill>
                <a:schemeClr val="accent2"/>
              </a:solidFill>
            </a:endParaRPr>
          </a:p>
          <a:p>
            <a:pPr marL="0" indent="0" eaLnBrk="1" hangingPunct="1">
              <a:buFont typeface="Arial" charset="0"/>
              <a:buNone/>
            </a:pPr>
            <a:r>
              <a:rPr lang="en-US" sz="3200" smtClean="0">
                <a:solidFill>
                  <a:schemeClr val="accent2"/>
                </a:solidFill>
              </a:rPr>
              <a:t>  Barmoqlar teartiri ko’proq mustaqil faoliyatda foydalanilib, ular sher va kichik ertaklarni barmoqlari yordamida improvizatsiya qilish ko’rsatib berishga harakat qilishqdi</a:t>
            </a:r>
            <a:r>
              <a:rPr lang="en-US" sz="2800" smtClean="0">
                <a:solidFill>
                  <a:schemeClr val="accent2"/>
                </a:solidFill>
              </a:rPr>
              <a:t> </a:t>
            </a:r>
            <a:endParaRPr lang="ru-RU" sz="2800" smtClean="0">
              <a:solidFill>
                <a:schemeClr val="accent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7963" y="723900"/>
            <a:ext cx="8596312" cy="1108075"/>
          </a:xfrm>
        </p:spPr>
        <p:txBody>
          <a:bodyPr/>
          <a:lstStyle/>
          <a:p>
            <a:pPr eaLnBrk="1" fontAlgn="auto" hangingPunct="1">
              <a:spcAft>
                <a:spcPts val="0"/>
              </a:spcAft>
              <a:defRPr/>
            </a:pPr>
            <a:r>
              <a:rPr lang="en-US" sz="6000" i="1" dirty="0" smtClean="0">
                <a:solidFill>
                  <a:schemeClr val="tx2"/>
                </a:solidFill>
              </a:rPr>
              <a:t>      </a:t>
            </a:r>
            <a:r>
              <a:rPr lang="en-US" sz="6000" i="1" dirty="0" err="1" smtClean="0">
                <a:solidFill>
                  <a:schemeClr val="tx2"/>
                </a:solidFill>
              </a:rPr>
              <a:t>Asosiy</a:t>
            </a:r>
            <a:r>
              <a:rPr lang="en-US" sz="6000" i="1" dirty="0" smtClean="0">
                <a:solidFill>
                  <a:schemeClr val="tx2"/>
                </a:solidFill>
              </a:rPr>
              <a:t> </a:t>
            </a:r>
            <a:r>
              <a:rPr lang="en-US" sz="6000" i="1" dirty="0" err="1" smtClean="0">
                <a:solidFill>
                  <a:schemeClr val="tx2"/>
                </a:solidFill>
              </a:rPr>
              <a:t>vazifalari</a:t>
            </a:r>
            <a:endParaRPr lang="ru-RU" sz="6000" i="1" dirty="0">
              <a:solidFill>
                <a:schemeClr val="tx2"/>
              </a:solidFill>
            </a:endParaRPr>
          </a:p>
        </p:txBody>
      </p:sp>
      <p:sp>
        <p:nvSpPr>
          <p:cNvPr id="33794" name="Объект 2"/>
          <p:cNvSpPr>
            <a:spLocks noGrp="1"/>
          </p:cNvSpPr>
          <p:nvPr>
            <p:ph idx="1"/>
          </p:nvPr>
        </p:nvSpPr>
        <p:spPr>
          <a:xfrm>
            <a:off x="271463" y="1689100"/>
            <a:ext cx="11501437" cy="2338388"/>
          </a:xfrm>
        </p:spPr>
        <p:txBody>
          <a:bodyPr/>
          <a:lstStyle/>
          <a:p>
            <a:pPr eaLnBrk="1" hangingPunct="1">
              <a:lnSpc>
                <a:spcPct val="100000"/>
              </a:lnSpc>
              <a:buFont typeface="Wingdings" pitchFamily="2" charset="2"/>
              <a:buChar char="Ø"/>
            </a:pPr>
            <a:r>
              <a:rPr lang="en-US" sz="2800" smtClean="0">
                <a:solidFill>
                  <a:schemeClr val="accent2"/>
                </a:solidFill>
              </a:rPr>
              <a:t>     Bolalarda teatrlashtirilgan o’yin faoliyatiga kuchli qiziqish uyg’otish.amatizatsiya, qo’shiqli va raqsli improvizartsiya jarayonida mukammal obroz yaratishga o’rgatish.</a:t>
            </a:r>
            <a:endParaRPr lang="ru-RU" sz="2800" smtClean="0">
              <a:solidFill>
                <a:schemeClr val="accent2"/>
              </a:solidFill>
              <a:latin typeface="Arial" charset="0"/>
            </a:endParaRPr>
          </a:p>
          <a:p>
            <a:pPr eaLnBrk="1" hangingPunct="1">
              <a:lnSpc>
                <a:spcPct val="100000"/>
              </a:lnSpc>
              <a:buFont typeface="Wingdings" pitchFamily="2" charset="2"/>
              <a:buChar char="Ø"/>
            </a:pPr>
            <a:endParaRPr lang="en-US" sz="2800" smtClean="0">
              <a:solidFill>
                <a:schemeClr val="accent2"/>
              </a:solidFill>
              <a:latin typeface="Arial" charset="0"/>
            </a:endParaRPr>
          </a:p>
          <a:p>
            <a:pPr eaLnBrk="1" hangingPunct="1">
              <a:lnSpc>
                <a:spcPct val="100000"/>
              </a:lnSpc>
              <a:buFont typeface="Wingdings" pitchFamily="2" charset="2"/>
              <a:buChar char="Ø"/>
            </a:pPr>
            <a:r>
              <a:rPr lang="en-US" sz="2800" smtClean="0">
                <a:solidFill>
                  <a:schemeClr val="accent2"/>
                </a:solidFill>
              </a:rPr>
              <a:t>     Atrofdagi narsalar haqidagi tushunchalarni boyitib borish.</a:t>
            </a:r>
            <a:endParaRPr lang="ru-RU" sz="2800" smtClean="0">
              <a:solidFill>
                <a:schemeClr val="accent2"/>
              </a:solidFill>
              <a:latin typeface="Arial" charset="0"/>
            </a:endParaRPr>
          </a:p>
          <a:p>
            <a:pPr eaLnBrk="1" hangingPunct="1">
              <a:lnSpc>
                <a:spcPct val="100000"/>
              </a:lnSpc>
              <a:buFont typeface="Wingdings" pitchFamily="2" charset="2"/>
              <a:buChar char="Ø"/>
            </a:pPr>
            <a:endParaRPr lang="en-US" sz="2800" smtClean="0">
              <a:solidFill>
                <a:schemeClr val="accent2"/>
              </a:solidFill>
              <a:latin typeface="Arial" charset="0"/>
            </a:endParaRPr>
          </a:p>
          <a:p>
            <a:pPr eaLnBrk="1" hangingPunct="1">
              <a:lnSpc>
                <a:spcPct val="100000"/>
              </a:lnSpc>
              <a:buFont typeface="Wingdings" pitchFamily="2" charset="2"/>
              <a:buChar char="Ø"/>
            </a:pPr>
            <a:r>
              <a:rPr lang="en-US" sz="2800" smtClean="0">
                <a:solidFill>
                  <a:schemeClr val="accent2"/>
                </a:solidFill>
              </a:rPr>
              <a:t>     Narsalarning rangi, holati, kattaligiga ko’ra ajratish ko’nikmalarini rivojlantirish. Bolalarda teatrlashtirilgan o’yin faoliyatida ishtirok etuvchi tomosha qahramonlari haqidagi bilimlarini kengaytirish.</a:t>
            </a:r>
          </a:p>
          <a:p>
            <a:pPr eaLnBrk="1" hangingPunct="1">
              <a:lnSpc>
                <a:spcPct val="100000"/>
              </a:lnSpc>
              <a:buFont typeface="Wingdings" pitchFamily="2" charset="2"/>
              <a:buNone/>
            </a:pPr>
            <a:endParaRPr lang="en-US" sz="28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5"/>
          <p:cNvSpPr>
            <a:spLocks noChangeArrowheads="1"/>
          </p:cNvSpPr>
          <p:nvPr/>
        </p:nvSpPr>
        <p:spPr bwMode="auto">
          <a:xfrm>
            <a:off x="514350" y="601663"/>
            <a:ext cx="11677650" cy="7173912"/>
          </a:xfrm>
          <a:prstGeom prst="rect">
            <a:avLst/>
          </a:prstGeom>
          <a:noFill/>
          <a:ln w="9525">
            <a:noFill/>
            <a:miter lim="800000"/>
            <a:headEnd/>
            <a:tailEnd/>
          </a:ln>
        </p:spPr>
        <p:txBody>
          <a:bodyPr>
            <a:spAutoFit/>
          </a:bodyPr>
          <a:lstStyle/>
          <a:p>
            <a:pPr defTabSz="914400">
              <a:spcBef>
                <a:spcPts val="1000"/>
              </a:spcBef>
              <a:buFont typeface="Wingdings" pitchFamily="2" charset="2"/>
              <a:buChar char="Ø"/>
            </a:pPr>
            <a:r>
              <a:rPr lang="ru-RU" sz="2800">
                <a:solidFill>
                  <a:schemeClr val="accent2"/>
                </a:solidFill>
              </a:rPr>
              <a:t>   </a:t>
            </a:r>
            <a:r>
              <a:rPr lang="en-US" sz="2800">
                <a:solidFill>
                  <a:schemeClr val="accent2"/>
                </a:solidFill>
                <a:latin typeface="Century Gothic" pitchFamily="34" charset="0"/>
              </a:rPr>
              <a:t>Bolalar so’z boyligini to’ldirish va faollashtirish. </a:t>
            </a:r>
          </a:p>
          <a:p>
            <a:pPr defTabSz="914400">
              <a:spcBef>
                <a:spcPts val="1000"/>
              </a:spcBef>
              <a:buFont typeface="Wingdings" pitchFamily="2" charset="2"/>
              <a:buChar char="Ø"/>
            </a:pPr>
            <a:r>
              <a:rPr lang="en-US" sz="2800">
                <a:solidFill>
                  <a:schemeClr val="accent2"/>
                </a:solidFill>
                <a:latin typeface="Century Gothic" pitchFamily="34" charset="0"/>
              </a:rPr>
              <a:t>Nutqning intanatsion ifodaliligini shakillantirish. Teatrlashtirilgan o’yin faoliyatida bolalarda suhbat qurish ko’nikmalarini rivojlantirish.</a:t>
            </a:r>
            <a:endParaRPr lang="ru-RU" sz="2800">
              <a:solidFill>
                <a:schemeClr val="accent2"/>
              </a:solidFill>
            </a:endParaRPr>
          </a:p>
          <a:p>
            <a:pPr defTabSz="914400">
              <a:spcBef>
                <a:spcPts val="1000"/>
              </a:spcBef>
              <a:buFont typeface="Wingdings" pitchFamily="2" charset="2"/>
              <a:buChar char="Ø"/>
            </a:pPr>
            <a:endParaRPr lang="en-US" sz="2800">
              <a:solidFill>
                <a:schemeClr val="accent2"/>
              </a:solidFill>
            </a:endParaRPr>
          </a:p>
          <a:p>
            <a:pPr defTabSz="914400">
              <a:spcBef>
                <a:spcPts val="1000"/>
              </a:spcBef>
              <a:buFont typeface="Wingdings" pitchFamily="2" charset="2"/>
              <a:buChar char="Ø"/>
            </a:pPr>
            <a:r>
              <a:rPr lang="en-US" sz="2800">
                <a:solidFill>
                  <a:schemeClr val="accent2"/>
                </a:solidFill>
                <a:latin typeface="Century Gothic" pitchFamily="34" charset="0"/>
              </a:rPr>
              <a:t>   Qo’g’irchoqldan to’g’ri foydalanish qoidalarini mustahkamlash.</a:t>
            </a:r>
            <a:endParaRPr lang="ru-RU" sz="2800">
              <a:solidFill>
                <a:schemeClr val="accent2"/>
              </a:solidFill>
            </a:endParaRPr>
          </a:p>
          <a:p>
            <a:pPr defTabSz="914400">
              <a:spcBef>
                <a:spcPts val="1000"/>
              </a:spcBef>
              <a:buFont typeface="Wingdings" pitchFamily="2" charset="2"/>
              <a:buChar char="Ø"/>
            </a:pPr>
            <a:endParaRPr lang="en-US" sz="2800">
              <a:solidFill>
                <a:schemeClr val="accent2"/>
              </a:solidFill>
            </a:endParaRPr>
          </a:p>
          <a:p>
            <a:pPr defTabSz="914400">
              <a:spcBef>
                <a:spcPts val="1000"/>
              </a:spcBef>
              <a:buFont typeface="Wingdings" pitchFamily="2" charset="2"/>
              <a:buChar char="Ø"/>
            </a:pPr>
            <a:r>
              <a:rPr lang="en-US" sz="2800">
                <a:solidFill>
                  <a:schemeClr val="accent2"/>
                </a:solidFill>
                <a:latin typeface="Century Gothic" pitchFamily="34" charset="0"/>
              </a:rPr>
              <a:t>   Bolalarda qo’g’irchoqlar bilan improvizatsiyalashgan o’yinlarda istirok etish istaklarini shakillantirishda davom ettirish.</a:t>
            </a:r>
            <a:endParaRPr lang="ru-RU" sz="2800">
              <a:solidFill>
                <a:schemeClr val="accent2"/>
              </a:solidFill>
            </a:endParaRPr>
          </a:p>
          <a:p>
            <a:pPr defTabSz="914400">
              <a:spcBef>
                <a:spcPts val="1000"/>
              </a:spcBef>
              <a:buFont typeface="Wingdings" pitchFamily="2" charset="2"/>
              <a:buChar char="Ø"/>
            </a:pPr>
            <a:endParaRPr lang="en-US" sz="2800">
              <a:solidFill>
                <a:schemeClr val="accent2"/>
              </a:solidFill>
            </a:endParaRPr>
          </a:p>
          <a:p>
            <a:pPr defTabSz="914400">
              <a:spcBef>
                <a:spcPts val="1000"/>
              </a:spcBef>
              <a:buFont typeface="Wingdings" pitchFamily="2" charset="2"/>
              <a:buChar char="Ø"/>
            </a:pPr>
            <a:r>
              <a:rPr lang="en-US" sz="2800">
                <a:solidFill>
                  <a:schemeClr val="accent2"/>
                </a:solidFill>
                <a:latin typeface="Century Gothic" pitchFamily="34" charset="0"/>
              </a:rPr>
              <a:t>   Maktabgacha talim muassasasi hodimlari, ota – onalar va bolalar oldida tomosh ko’rsata olish qobilyatini muntazam ravishda shakillantirish va qo’llab quvatlab borish. </a:t>
            </a:r>
          </a:p>
          <a:p>
            <a:pPr defTabSz="914400">
              <a:spcBef>
                <a:spcPct val="50000"/>
              </a:spcBef>
              <a:buFont typeface="Arial" charset="0"/>
              <a:buNone/>
            </a:pPr>
            <a:r>
              <a:rPr lang="en-US" sz="2800">
                <a:latin typeface="Century Gothic" pitchFamily="34" charset="0"/>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0"/>
            <a:ext cx="8596312" cy="1320800"/>
          </a:xfrm>
        </p:spPr>
        <p:txBody>
          <a:bodyPr/>
          <a:lstStyle/>
          <a:p>
            <a:pPr eaLnBrk="1" fontAlgn="auto" hangingPunct="1">
              <a:spcAft>
                <a:spcPts val="0"/>
              </a:spcAft>
              <a:defRPr/>
            </a:pPr>
            <a:r>
              <a:rPr lang="en-US" dirty="0" smtClean="0"/>
              <a:t>                  </a:t>
            </a:r>
            <a:r>
              <a:rPr lang="en-US" sz="6000" dirty="0" err="1" smtClean="0">
                <a:solidFill>
                  <a:schemeClr val="accent3"/>
                </a:solidFill>
              </a:rPr>
              <a:t>Katta</a:t>
            </a:r>
            <a:r>
              <a:rPr lang="en-US" sz="6000" dirty="0" smtClean="0">
                <a:solidFill>
                  <a:schemeClr val="accent3"/>
                </a:solidFill>
              </a:rPr>
              <a:t> </a:t>
            </a:r>
            <a:r>
              <a:rPr lang="en-US" sz="6000" dirty="0" err="1" smtClean="0">
                <a:solidFill>
                  <a:schemeClr val="accent3"/>
                </a:solidFill>
              </a:rPr>
              <a:t>guruh</a:t>
            </a:r>
            <a:endParaRPr lang="ru-RU" sz="6000" dirty="0">
              <a:solidFill>
                <a:schemeClr val="accent3"/>
              </a:solidFill>
            </a:endParaRPr>
          </a:p>
        </p:txBody>
      </p:sp>
      <p:sp>
        <p:nvSpPr>
          <p:cNvPr id="35842" name="Объект 2"/>
          <p:cNvSpPr>
            <a:spLocks noGrp="1"/>
          </p:cNvSpPr>
          <p:nvPr>
            <p:ph idx="1"/>
          </p:nvPr>
        </p:nvSpPr>
        <p:spPr>
          <a:xfrm>
            <a:off x="0" y="1600200"/>
            <a:ext cx="12192000" cy="5257800"/>
          </a:xfrm>
        </p:spPr>
        <p:txBody>
          <a:bodyPr/>
          <a:lstStyle/>
          <a:p>
            <a:pPr marL="0" indent="0" eaLnBrk="1" hangingPunct="1">
              <a:buFont typeface="Arial" charset="0"/>
              <a:buNone/>
            </a:pPr>
            <a:r>
              <a:rPr lang="en-US" sz="2800" smtClean="0">
                <a:solidFill>
                  <a:schemeClr val="accent2"/>
                </a:solidFill>
              </a:rPr>
              <a:t>    </a:t>
            </a:r>
            <a:r>
              <a:rPr lang="en-US" sz="2800" smtClean="0">
                <a:solidFill>
                  <a:srgbClr val="81BB42"/>
                </a:solidFill>
              </a:rPr>
              <a:t>Katta guruhlarda ro’y beradigan chuqurlashtirilga teartlashtirilgan o’yin ko’nikmalari drammatizatsiyalashtirilgan o’yin va teatrlashtirilgan rejissorlik o’yinlarining turli shakillari hisobiga o’rganiladi.</a:t>
            </a:r>
          </a:p>
          <a:p>
            <a:pPr marL="0" indent="0" eaLnBrk="1" hangingPunct="1">
              <a:buFont typeface="Arial" charset="0"/>
              <a:buNone/>
            </a:pPr>
            <a:endParaRPr lang="en-US" sz="2800" smtClean="0">
              <a:solidFill>
                <a:srgbClr val="81BB42"/>
              </a:solidFill>
            </a:endParaRPr>
          </a:p>
          <a:p>
            <a:pPr marL="0" indent="0" eaLnBrk="1" hangingPunct="1">
              <a:buFont typeface="Arial" charset="0"/>
              <a:buNone/>
            </a:pPr>
            <a:r>
              <a:rPr lang="en-US" sz="2800" smtClean="0">
                <a:solidFill>
                  <a:srgbClr val="81BB42"/>
                </a:solidFill>
              </a:rPr>
              <a:t> Katta guruh tarbiyalanuvchisi bir nech adabiy asardan tashkil topgan improvizatsiya o’yinlari mustaqil ko’rinishlar qo’yish imkoniyati yaratiladi. </a:t>
            </a:r>
          </a:p>
          <a:p>
            <a:pPr marL="0" indent="0" eaLnBrk="1" hangingPunct="1">
              <a:buFont typeface="Arial" charset="0"/>
              <a:buNone/>
            </a:pPr>
            <a:r>
              <a:rPr lang="en-US" sz="2800" smtClean="0">
                <a:solidFill>
                  <a:srgbClr val="81BB42"/>
                </a:solidFill>
              </a:rPr>
              <a:t>     </a:t>
            </a:r>
          </a:p>
          <a:p>
            <a:pPr marL="0" indent="0" eaLnBrk="1" hangingPunct="1">
              <a:buFont typeface="Arial" charset="0"/>
              <a:buNone/>
            </a:pPr>
            <a:r>
              <a:rPr lang="en-US" sz="2800" smtClean="0">
                <a:solidFill>
                  <a:srgbClr val="81BB42"/>
                </a:solidFill>
              </a:rPr>
              <a:t>    Bunday yondashuv bolalarda rejissorlik tajribalarini oshiradi. </a:t>
            </a:r>
          </a:p>
          <a:p>
            <a:pPr marL="0" indent="0" eaLnBrk="1" hangingPunct="1">
              <a:buFont typeface="Arial" charset="0"/>
              <a:buNone/>
            </a:pPr>
            <a:r>
              <a:rPr lang="en-US" sz="2800" smtClean="0">
                <a:solidFill>
                  <a:srgbClr val="81BB42"/>
                </a:solidFill>
              </a:rPr>
              <a:t>    Tomosha  uchun mavzu va so’zlar murakkablashtiriladi.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06463" y="514350"/>
            <a:ext cx="8596312" cy="1042988"/>
          </a:xfrm>
        </p:spPr>
        <p:txBody>
          <a:bodyPr>
            <a:normAutofit fontScale="90000"/>
          </a:bodyPr>
          <a:lstStyle/>
          <a:p>
            <a:pPr eaLnBrk="1" fontAlgn="auto" hangingPunct="1">
              <a:spcAft>
                <a:spcPts val="0"/>
              </a:spcAft>
              <a:defRPr/>
            </a:pPr>
            <a:r>
              <a:rPr lang="en-US" dirty="0" smtClean="0"/>
              <a:t>                 </a:t>
            </a:r>
            <a:r>
              <a:rPr lang="en-US" sz="6000" dirty="0" err="1" smtClean="0">
                <a:solidFill>
                  <a:schemeClr val="accent3"/>
                </a:solidFill>
              </a:rPr>
              <a:t>Asosiy</a:t>
            </a:r>
            <a:r>
              <a:rPr lang="en-US" sz="6000" dirty="0" smtClean="0">
                <a:solidFill>
                  <a:schemeClr val="accent3"/>
                </a:solidFill>
              </a:rPr>
              <a:t> </a:t>
            </a:r>
            <a:r>
              <a:rPr lang="en-US" sz="6000" dirty="0" err="1" smtClean="0">
                <a:solidFill>
                  <a:schemeClr val="accent3"/>
                </a:solidFill>
              </a:rPr>
              <a:t>vazifalari</a:t>
            </a:r>
            <a:endParaRPr lang="ru-RU" sz="6000" dirty="0">
              <a:solidFill>
                <a:schemeClr val="accent3"/>
              </a:solidFill>
            </a:endParaRPr>
          </a:p>
        </p:txBody>
      </p:sp>
      <p:sp>
        <p:nvSpPr>
          <p:cNvPr id="36866" name="Объект 2"/>
          <p:cNvSpPr>
            <a:spLocks noGrp="1"/>
          </p:cNvSpPr>
          <p:nvPr>
            <p:ph idx="1"/>
          </p:nvPr>
        </p:nvSpPr>
        <p:spPr>
          <a:xfrm>
            <a:off x="395288" y="1778000"/>
            <a:ext cx="11796712" cy="3194050"/>
          </a:xfrm>
        </p:spPr>
        <p:txBody>
          <a:bodyPr/>
          <a:lstStyle/>
          <a:p>
            <a:pPr eaLnBrk="1" hangingPunct="1">
              <a:lnSpc>
                <a:spcPct val="100000"/>
              </a:lnSpc>
              <a:buFont typeface="Wingdings" pitchFamily="2" charset="2"/>
              <a:buNone/>
            </a:pPr>
            <a:endParaRPr lang="en-US" sz="2800" smtClean="0">
              <a:solidFill>
                <a:srgbClr val="81BB42"/>
              </a:solidFill>
            </a:endParaRPr>
          </a:p>
          <a:p>
            <a:pPr eaLnBrk="1" hangingPunct="1">
              <a:lnSpc>
                <a:spcPct val="100000"/>
              </a:lnSpc>
              <a:buFont typeface="Wingdings" pitchFamily="2" charset="2"/>
              <a:buChar char="Ø"/>
            </a:pPr>
            <a:r>
              <a:rPr lang="en-US" sz="2800" smtClean="0">
                <a:solidFill>
                  <a:srgbClr val="81BB42"/>
                </a:solidFill>
              </a:rPr>
              <a:t> </a:t>
            </a:r>
            <a:r>
              <a:rPr lang="en-US" sz="3200" smtClean="0">
                <a:solidFill>
                  <a:srgbClr val="81BB42"/>
                </a:solidFill>
              </a:rPr>
              <a:t>Bolalarda badiiy ijro etish ko’nimalarini shakillantirishda o’yin, qo’shiq,raqs improvizatsiyalaridan foydalangan holda mukammallashtirish.</a:t>
            </a:r>
          </a:p>
          <a:p>
            <a:pPr eaLnBrk="1" hangingPunct="1">
              <a:lnSpc>
                <a:spcPct val="100000"/>
              </a:lnSpc>
              <a:buFont typeface="Wingdings" pitchFamily="2" charset="2"/>
              <a:buChar char="Ø"/>
            </a:pPr>
            <a:r>
              <a:rPr lang="en-US" sz="3200" smtClean="0">
                <a:solidFill>
                  <a:srgbClr val="81BB42"/>
                </a:solidFill>
              </a:rPr>
              <a:t> Atrofdagi munosabatlariga nisbatan bolalarning tushunchalarini kengaytirish.Guruhda , zalda, maktabgacha talim muassasasi binosiga moslashish ko’nikmalarini mukammallashtirish.</a:t>
            </a:r>
          </a:p>
          <a:p>
            <a:pPr eaLnBrk="1" hangingPunct="1">
              <a:lnSpc>
                <a:spcPct val="100000"/>
              </a:lnSpc>
              <a:buFont typeface="Wingdings" pitchFamily="2" charset="2"/>
              <a:buChar char="Ø"/>
            </a:pPr>
            <a:r>
              <a:rPr lang="en-US" sz="3200" smtClean="0">
                <a:solidFill>
                  <a:srgbClr val="81BB42"/>
                </a:solidFill>
              </a:rPr>
              <a:t> Bolalarda qo’g’irchoq teatrining turlarini ajrata olish va aytib bera olish ko’nikmalarini mustahkamlash.</a:t>
            </a:r>
          </a:p>
          <a:p>
            <a:pPr eaLnBrk="1" hangingPunct="1">
              <a:lnSpc>
                <a:spcPct val="100000"/>
              </a:lnSpc>
              <a:buFont typeface="Wingdings" pitchFamily="2" charset="2"/>
              <a:buNone/>
            </a:pPr>
            <a:endParaRPr lang="en-US" sz="3200" smtClean="0">
              <a:solidFill>
                <a:srgbClr val="81BB42"/>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5"/>
          <p:cNvSpPr>
            <a:spLocks noChangeArrowheads="1"/>
          </p:cNvSpPr>
          <p:nvPr/>
        </p:nvSpPr>
        <p:spPr bwMode="auto">
          <a:xfrm>
            <a:off x="552450" y="609600"/>
            <a:ext cx="11201400" cy="6194425"/>
          </a:xfrm>
          <a:prstGeom prst="rect">
            <a:avLst/>
          </a:prstGeom>
          <a:noFill/>
          <a:ln w="9525">
            <a:noFill/>
            <a:miter lim="800000"/>
            <a:headEnd/>
            <a:tailEnd/>
          </a:ln>
        </p:spPr>
        <p:txBody>
          <a:bodyPr>
            <a:spAutoFit/>
          </a:bodyPr>
          <a:lstStyle/>
          <a:p>
            <a:pPr defTabSz="914400">
              <a:spcBef>
                <a:spcPts val="1000"/>
              </a:spcBef>
              <a:buFont typeface="Wingdings" pitchFamily="2" charset="2"/>
              <a:buChar char="Ø"/>
            </a:pPr>
            <a:r>
              <a:rPr lang="en-US" sz="3200">
                <a:solidFill>
                  <a:srgbClr val="81BB42"/>
                </a:solidFill>
                <a:latin typeface="Century Gothic" pitchFamily="34" charset="0"/>
              </a:rPr>
              <a:t>Bolalarda o’z ruhiyatlarini boshqalarga ulashish musiqa ohangini turli tana harakatlari orqali ko’rsatib    berish, badiy o’z – o’ziga ishonish ko’nikmalarini rivojlantirish.</a:t>
            </a:r>
          </a:p>
          <a:p>
            <a:pPr defTabSz="914400">
              <a:spcBef>
                <a:spcPts val="1000"/>
              </a:spcBef>
              <a:buFont typeface="Wingdings" pitchFamily="2" charset="2"/>
              <a:buChar char="Ø"/>
            </a:pPr>
            <a:r>
              <a:rPr lang="en-US" sz="3200">
                <a:solidFill>
                  <a:srgbClr val="81BB42"/>
                </a:solidFill>
                <a:latin typeface="Century Gothic" pitchFamily="34" charset="0"/>
              </a:rPr>
              <a:t> Qo’g’irchoq teatri tomoshalari jarayonida bolalarning yakka va jamoa bilan musiqa asboblari yordamida improvizatsiya qilish tashabbuslarini qo’llab-quvatlash.</a:t>
            </a:r>
          </a:p>
          <a:p>
            <a:pPr defTabSz="914400">
              <a:spcBef>
                <a:spcPts val="1000"/>
              </a:spcBef>
              <a:buFont typeface="Wingdings" pitchFamily="2" charset="2"/>
              <a:buChar char="Ø"/>
            </a:pPr>
            <a:r>
              <a:rPr lang="en-US" sz="3200">
                <a:solidFill>
                  <a:srgbClr val="81BB42"/>
                </a:solidFill>
                <a:latin typeface="Century Gothic" pitchFamily="34" charset="0"/>
              </a:rPr>
              <a:t> Bolalarning maktabgacha talim muassasasi bayramlarida ko’ngil ochar tadbirlarida mashg’ulotlar va mustaqil faoliyat jarayonida olgan o’z bilim va ko’nikmalaridan foydalangan holda faol ishtirok etish ko’nikmalarini qo’llab quvvatlash</a:t>
            </a:r>
            <a:r>
              <a:rPr lang="en-US" sz="2800">
                <a:solidFill>
                  <a:srgbClr val="81BB42"/>
                </a:solidFill>
                <a:latin typeface="Century Gothic" pitchFamily="34"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eaLnBrk="1" fontAlgn="auto" hangingPunct="1">
              <a:spcAft>
                <a:spcPts val="0"/>
              </a:spcAft>
              <a:defRPr/>
            </a:pPr>
            <a:r>
              <a:rPr lang="en-US" sz="8800" dirty="0" smtClean="0">
                <a:solidFill>
                  <a:srgbClr val="C00000"/>
                </a:solidFill>
              </a:rPr>
              <a:t>        </a:t>
            </a:r>
            <a:r>
              <a:rPr lang="en-US" sz="8800" dirty="0" err="1" smtClean="0">
                <a:solidFill>
                  <a:srgbClr val="C00000"/>
                </a:solidFill>
              </a:rPr>
              <a:t>REJA</a:t>
            </a:r>
            <a:r>
              <a:rPr lang="en-US" sz="8800" dirty="0">
                <a:solidFill>
                  <a:srgbClr val="C00000"/>
                </a:solidFill>
              </a:rPr>
              <a:t>:</a:t>
            </a:r>
            <a:r>
              <a:rPr lang="en-US" sz="8800" dirty="0"/>
              <a:t/>
            </a:r>
            <a:br>
              <a:rPr lang="en-US" sz="8800" dirty="0"/>
            </a:br>
            <a:endParaRPr lang="ru-RU" sz="8800" dirty="0"/>
          </a:p>
        </p:txBody>
      </p:sp>
      <p:sp>
        <p:nvSpPr>
          <p:cNvPr id="20482" name="Объект 2"/>
          <p:cNvSpPr>
            <a:spLocks noGrp="1"/>
          </p:cNvSpPr>
          <p:nvPr>
            <p:ph idx="1"/>
          </p:nvPr>
        </p:nvSpPr>
        <p:spPr>
          <a:xfrm>
            <a:off x="927100" y="2401888"/>
            <a:ext cx="10820400" cy="4024312"/>
          </a:xfrm>
        </p:spPr>
        <p:txBody>
          <a:bodyPr/>
          <a:lstStyle/>
          <a:p>
            <a:pPr eaLnBrk="1" hangingPunct="1"/>
            <a:r>
              <a:rPr lang="en-US" sz="3600" b="1" i="1" smtClean="0">
                <a:solidFill>
                  <a:srgbClr val="2476B9"/>
                </a:solidFill>
              </a:rPr>
              <a:t>1.Maktabgach talim tashkilotlarida teatrlashtirilgan faoliyatining ahamyati</a:t>
            </a:r>
            <a:endParaRPr lang="ru-RU" sz="3600" b="1" i="1" smtClean="0">
              <a:solidFill>
                <a:srgbClr val="2476B9"/>
              </a:solidFill>
              <a:latin typeface="Arial" charset="0"/>
            </a:endParaRPr>
          </a:p>
          <a:p>
            <a:pPr eaLnBrk="1" hangingPunct="1"/>
            <a:endParaRPr lang="en-US" sz="3600" b="1" i="1" smtClean="0">
              <a:solidFill>
                <a:srgbClr val="2476B9"/>
              </a:solidFill>
              <a:latin typeface="Arial" charset="0"/>
            </a:endParaRPr>
          </a:p>
          <a:p>
            <a:pPr eaLnBrk="1" hangingPunct="1"/>
            <a:r>
              <a:rPr lang="en-US" sz="3600" b="1" i="1" smtClean="0">
                <a:solidFill>
                  <a:srgbClr val="2476B9"/>
                </a:solidFill>
              </a:rPr>
              <a:t>2.Turli yosh guruhlarda teatrlashtirilgan faoliyatining vazifalari</a:t>
            </a:r>
          </a:p>
          <a:p>
            <a:pPr eaLnBrk="1" hangingPunct="1">
              <a:buFont typeface="Arial" charset="0"/>
              <a:buNone/>
            </a:pPr>
            <a:endParaRPr lang="en-US" sz="3600" b="1" i="1" smtClean="0">
              <a:solidFill>
                <a:srgbClr val="2476B9"/>
              </a:solidFill>
            </a:endParaRPr>
          </a:p>
          <a:p>
            <a:pPr eaLnBrk="1" hangingPunct="1">
              <a:buFont typeface="Arial" charset="0"/>
              <a:buNone/>
            </a:pPr>
            <a:endParaRPr lang="en-US" sz="3600" b="1" i="1" smtClean="0">
              <a:solidFill>
                <a:srgbClr val="2476B9"/>
              </a:solidFill>
            </a:endParaRPr>
          </a:p>
          <a:p>
            <a:pPr eaLnBrk="1" hangingPunct="1">
              <a:buFont typeface="Arial" charset="0"/>
              <a:buNone/>
            </a:pPr>
            <a:endParaRPr lang="en-US" sz="3200" b="1" i="1" smtClean="0">
              <a:solidFill>
                <a:srgbClr val="2476B9"/>
              </a:solidFill>
            </a:endParaRPr>
          </a:p>
          <a:p>
            <a:pPr eaLnBrk="1" hangingPunct="1"/>
            <a:endParaRPr lang="ru-RU" smtClean="0">
              <a:solidFill>
                <a:srgbClr val="2476B9"/>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Рисунок 3"/>
          <p:cNvPicPr>
            <a:picLocks noChangeAspect="1"/>
          </p:cNvPicPr>
          <p:nvPr/>
        </p:nvPicPr>
        <p:blipFill>
          <a:blip r:embed="rId2"/>
          <a:srcRect/>
          <a:stretch>
            <a:fillRect/>
          </a:stretch>
        </p:blipFill>
        <p:spPr bwMode="auto">
          <a:xfrm>
            <a:off x="0" y="1266825"/>
            <a:ext cx="5499100" cy="5656263"/>
          </a:xfrm>
          <a:prstGeom prst="rect">
            <a:avLst/>
          </a:prstGeom>
          <a:noFill/>
          <a:ln w="9525">
            <a:noFill/>
            <a:miter lim="800000"/>
            <a:headEnd/>
            <a:tailEnd/>
          </a:ln>
        </p:spPr>
      </p:pic>
      <p:pic>
        <p:nvPicPr>
          <p:cNvPr id="38914" name="Рисунок 4"/>
          <p:cNvPicPr>
            <a:picLocks noChangeAspect="1"/>
          </p:cNvPicPr>
          <p:nvPr/>
        </p:nvPicPr>
        <p:blipFill>
          <a:blip r:embed="rId3"/>
          <a:srcRect/>
          <a:stretch>
            <a:fillRect/>
          </a:stretch>
        </p:blipFill>
        <p:spPr bwMode="auto">
          <a:xfrm>
            <a:off x="5499100" y="1331913"/>
            <a:ext cx="6692900" cy="5526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0"/>
            <a:ext cx="10693400" cy="1068388"/>
          </a:xfrm>
        </p:spPr>
        <p:txBody>
          <a:bodyPr>
            <a:normAutofit fontScale="90000"/>
          </a:bodyPr>
          <a:lstStyle/>
          <a:p>
            <a:pPr eaLnBrk="1" fontAlgn="auto" hangingPunct="1">
              <a:spcAft>
                <a:spcPts val="0"/>
              </a:spcAft>
              <a:defRPr/>
            </a:pPr>
            <a:r>
              <a:rPr lang="en-US" sz="7200" dirty="0" err="1" smtClean="0"/>
              <a:t>Tayyorlov</a:t>
            </a:r>
            <a:r>
              <a:rPr lang="en-US" sz="7200" dirty="0" smtClean="0"/>
              <a:t>   </a:t>
            </a:r>
            <a:r>
              <a:rPr lang="en-US" sz="7200" dirty="0" err="1" smtClean="0"/>
              <a:t>guruhi</a:t>
            </a:r>
            <a:r>
              <a:rPr lang="en-US" sz="4400" dirty="0" smtClean="0"/>
              <a:t>                        </a:t>
            </a:r>
            <a:endParaRPr lang="ru-RU" sz="4400" dirty="0"/>
          </a:p>
        </p:txBody>
      </p:sp>
      <p:sp>
        <p:nvSpPr>
          <p:cNvPr id="39938" name="Объект 2"/>
          <p:cNvSpPr>
            <a:spLocks noGrp="1"/>
          </p:cNvSpPr>
          <p:nvPr>
            <p:ph idx="1"/>
          </p:nvPr>
        </p:nvSpPr>
        <p:spPr>
          <a:xfrm>
            <a:off x="581025" y="2192338"/>
            <a:ext cx="11049000" cy="3532187"/>
          </a:xfrm>
        </p:spPr>
        <p:txBody>
          <a:bodyPr/>
          <a:lstStyle/>
          <a:p>
            <a:pPr marL="0" indent="0" eaLnBrk="1" hangingPunct="1">
              <a:buFont typeface="Arial" charset="0"/>
              <a:buNone/>
            </a:pPr>
            <a:r>
              <a:rPr lang="en-US" smtClean="0">
                <a:solidFill>
                  <a:schemeClr val="accent2"/>
                </a:solidFill>
              </a:rPr>
              <a:t> </a:t>
            </a:r>
            <a:r>
              <a:rPr lang="en-US" sz="4000" smtClean="0">
                <a:solidFill>
                  <a:srgbClr val="4A9BDC"/>
                </a:solidFill>
              </a:rPr>
              <a:t>Tayyorlov guruhida o’yin materiali yanada murakkablashadi.</a:t>
            </a:r>
          </a:p>
          <a:p>
            <a:pPr marL="0" indent="0" eaLnBrk="1" hangingPunct="1">
              <a:buFont typeface="Arial" charset="0"/>
              <a:buNone/>
            </a:pPr>
            <a:endParaRPr lang="en-US" sz="4000" smtClean="0">
              <a:solidFill>
                <a:srgbClr val="4A9BDC"/>
              </a:solidFill>
            </a:endParaRPr>
          </a:p>
          <a:p>
            <a:pPr marL="0" indent="0" eaLnBrk="1" hangingPunct="1">
              <a:buFont typeface="Arial" charset="0"/>
              <a:buNone/>
            </a:pPr>
            <a:r>
              <a:rPr lang="en-US" sz="4000" smtClean="0">
                <a:solidFill>
                  <a:srgbClr val="4A9BDC"/>
                </a:solidFill>
              </a:rPr>
              <a:t> Teatrlashgan tomoshalarga teatrlashgan tomosha qo’yish bolalar operasi, musiqali va ritmik  p`esalar kiradi. </a:t>
            </a:r>
            <a:endParaRPr lang="ru-RU" sz="4000" smtClean="0">
              <a:solidFill>
                <a:srgbClr val="4A9BDC"/>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6763" y="0"/>
            <a:ext cx="8597900" cy="979488"/>
          </a:xfrm>
        </p:spPr>
        <p:txBody>
          <a:bodyPr>
            <a:normAutofit fontScale="90000"/>
          </a:bodyPr>
          <a:lstStyle/>
          <a:p>
            <a:pPr eaLnBrk="1" fontAlgn="auto" hangingPunct="1">
              <a:spcAft>
                <a:spcPts val="0"/>
              </a:spcAft>
              <a:defRPr/>
            </a:pPr>
            <a:r>
              <a:rPr lang="en-US" dirty="0" smtClean="0"/>
              <a:t>                 </a:t>
            </a:r>
            <a:r>
              <a:rPr lang="en-US" sz="6000" dirty="0" err="1" smtClean="0"/>
              <a:t>Asosiy</a:t>
            </a:r>
            <a:r>
              <a:rPr lang="en-US" sz="6000" dirty="0" smtClean="0"/>
              <a:t> </a:t>
            </a:r>
            <a:r>
              <a:rPr lang="en-US" sz="6000" dirty="0" err="1" smtClean="0"/>
              <a:t>vazifalari</a:t>
            </a:r>
            <a:endParaRPr lang="ru-RU" sz="6000" dirty="0"/>
          </a:p>
        </p:txBody>
      </p:sp>
      <p:sp>
        <p:nvSpPr>
          <p:cNvPr id="40962" name="Объект 2"/>
          <p:cNvSpPr>
            <a:spLocks noGrp="1"/>
          </p:cNvSpPr>
          <p:nvPr>
            <p:ph idx="1"/>
          </p:nvPr>
        </p:nvSpPr>
        <p:spPr>
          <a:xfrm>
            <a:off x="128588" y="823913"/>
            <a:ext cx="11912600" cy="2662237"/>
          </a:xfrm>
        </p:spPr>
        <p:txBody>
          <a:bodyPr/>
          <a:lstStyle/>
          <a:p>
            <a:pPr eaLnBrk="1" hangingPunct="1">
              <a:lnSpc>
                <a:spcPct val="100000"/>
              </a:lnSpc>
              <a:buFont typeface="Wingdings" pitchFamily="2" charset="2"/>
              <a:buChar char="Ø"/>
            </a:pPr>
            <a:r>
              <a:rPr lang="en-US" sz="2800" smtClean="0">
                <a:solidFill>
                  <a:schemeClr val="accent2"/>
                </a:solidFill>
              </a:rPr>
              <a:t> </a:t>
            </a:r>
            <a:r>
              <a:rPr lang="en-US" sz="2800" smtClean="0">
                <a:solidFill>
                  <a:srgbClr val="4A9BDC"/>
                </a:solidFill>
              </a:rPr>
              <a:t>Teatr san’ati asosida bolalarda har taraflama ijodiy qobilyatlarni rivojlanishini mukammallashtirish.</a:t>
            </a:r>
          </a:p>
          <a:p>
            <a:pPr eaLnBrk="1" hangingPunct="1">
              <a:lnSpc>
                <a:spcPct val="100000"/>
              </a:lnSpc>
              <a:buFont typeface="Wingdings" pitchFamily="2" charset="2"/>
              <a:buChar char="Ø"/>
            </a:pPr>
            <a:r>
              <a:rPr lang="en-US" sz="2800" smtClean="0">
                <a:solidFill>
                  <a:srgbClr val="4A9BDC"/>
                </a:solidFill>
              </a:rPr>
              <a:t> Badiiy obraz yaratishda o’yin,qo’shiq,raqs improvizatsiyalari orqali bolalarda mustaqil ijadkorlik qobilyatlarini rivojlantirish.</a:t>
            </a:r>
          </a:p>
          <a:p>
            <a:pPr eaLnBrk="1" hangingPunct="1">
              <a:lnSpc>
                <a:spcPct val="100000"/>
              </a:lnSpc>
              <a:buFont typeface="Wingdings" pitchFamily="2" charset="2"/>
              <a:buChar char="Ø"/>
            </a:pPr>
            <a:r>
              <a:rPr lang="en-US" sz="2800" smtClean="0">
                <a:solidFill>
                  <a:srgbClr val="4A9BDC"/>
                </a:solidFill>
              </a:rPr>
              <a:t> Atrofdagi munosabatlarga nisbatan bolalarning tushunchalarini kengaytirishda davom etiladi.</a:t>
            </a:r>
          </a:p>
          <a:p>
            <a:pPr eaLnBrk="1" hangingPunct="1">
              <a:lnSpc>
                <a:spcPct val="100000"/>
              </a:lnSpc>
              <a:buFont typeface="Wingdings" pitchFamily="2" charset="2"/>
              <a:buChar char="Ø"/>
            </a:pPr>
            <a:r>
              <a:rPr lang="en-US" sz="2800" smtClean="0">
                <a:solidFill>
                  <a:srgbClr val="4A9BDC"/>
                </a:solidFill>
              </a:rPr>
              <a:t> Bolalar so’z boyligini yaxshilash va ko’paytirishda davom etish muntazam lug’at boyligini kengaytirib borish.</a:t>
            </a:r>
            <a:endParaRPr lang="ru-RU" sz="2800" smtClean="0">
              <a:solidFill>
                <a:srgbClr val="4A9BDC"/>
              </a:solidFill>
              <a:latin typeface="Arial" charset="0"/>
            </a:endParaRPr>
          </a:p>
          <a:p>
            <a:pPr eaLnBrk="1" hangingPunct="1">
              <a:lnSpc>
                <a:spcPct val="100000"/>
              </a:lnSpc>
              <a:buFont typeface="Wingdings" pitchFamily="2" charset="2"/>
              <a:buChar char="Ø"/>
            </a:pPr>
            <a:r>
              <a:rPr lang="ru-RU" sz="2800" smtClean="0">
                <a:solidFill>
                  <a:srgbClr val="4A9BDC"/>
                </a:solidFill>
                <a:latin typeface="Arial" charset="0"/>
              </a:rPr>
              <a:t> </a:t>
            </a:r>
            <a:r>
              <a:rPr lang="en-US" sz="2800" smtClean="0">
                <a:solidFill>
                  <a:srgbClr val="4A9BDC"/>
                </a:solidFill>
              </a:rPr>
              <a:t>Bolalarning maktabgacha talim muassasasi bayramlarida,ko’ngil ochar tadbirlarida mashg’ulotlar va mustaqil faoliyat jarayonida olgan o’z bilim va ko’nikmalaridan foydalangan holda faol ishtirok</a:t>
            </a:r>
            <a:r>
              <a:rPr lang="ru-RU" sz="2800" smtClean="0">
                <a:solidFill>
                  <a:srgbClr val="4A9BDC"/>
                </a:solidFill>
                <a:latin typeface="Arial" charset="0"/>
              </a:rPr>
              <a:t> </a:t>
            </a:r>
            <a:r>
              <a:rPr lang="en-US" sz="2800" smtClean="0">
                <a:solidFill>
                  <a:srgbClr val="4A9BDC"/>
                </a:solidFill>
              </a:rPr>
              <a:t>etish</a:t>
            </a:r>
            <a:r>
              <a:rPr lang="en-US" sz="4000" smtClean="0">
                <a:solidFill>
                  <a:srgbClr val="4A9BDC"/>
                </a:solidFill>
              </a:rPr>
              <a:t> </a:t>
            </a:r>
            <a:r>
              <a:rPr lang="en-US" sz="2800" smtClean="0">
                <a:solidFill>
                  <a:srgbClr val="4A9BDC"/>
                </a:solidFill>
              </a:rPr>
              <a:t>ko’nikmalarini qo’llab quvvatlash</a:t>
            </a:r>
            <a:r>
              <a:rPr lang="en-US" sz="2800" smtClean="0">
                <a:solidFill>
                  <a:schemeClr val="accent2"/>
                </a:solidFill>
              </a:rPr>
              <a:t>.</a:t>
            </a:r>
            <a:endParaRPr lang="ru-RU" sz="2800" smtClean="0">
              <a:solidFill>
                <a:schemeClr val="accent2"/>
              </a:solidFill>
            </a:endParaRPr>
          </a:p>
          <a:p>
            <a:pPr eaLnBrk="1" hangingPunct="1">
              <a:lnSpc>
                <a:spcPct val="100000"/>
              </a:lnSpc>
              <a:buFont typeface="Wingdings" pitchFamily="2" charset="2"/>
              <a:buChar char="Ø"/>
            </a:pPr>
            <a:endParaRPr lang="ru-RU" sz="2800" smtClean="0">
              <a:solidFill>
                <a:schemeClr val="accent2"/>
              </a:solidFill>
              <a:latin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5"/>
          <p:cNvSpPr>
            <a:spLocks noChangeArrowheads="1"/>
          </p:cNvSpPr>
          <p:nvPr/>
        </p:nvSpPr>
        <p:spPr bwMode="auto">
          <a:xfrm>
            <a:off x="285750" y="669925"/>
            <a:ext cx="11906250" cy="5676900"/>
          </a:xfrm>
          <a:prstGeom prst="rect">
            <a:avLst/>
          </a:prstGeom>
          <a:noFill/>
          <a:ln w="9525">
            <a:noFill/>
            <a:miter lim="800000"/>
            <a:headEnd/>
            <a:tailEnd/>
          </a:ln>
        </p:spPr>
        <p:txBody>
          <a:bodyPr>
            <a:spAutoFit/>
          </a:bodyPr>
          <a:lstStyle/>
          <a:p>
            <a:pPr defTabSz="914400">
              <a:lnSpc>
                <a:spcPct val="80000"/>
              </a:lnSpc>
              <a:spcBef>
                <a:spcPts val="1000"/>
              </a:spcBef>
              <a:buFont typeface="Wingdings" pitchFamily="2" charset="2"/>
              <a:buChar char="Ø"/>
            </a:pPr>
            <a:r>
              <a:rPr lang="en-US" sz="3200">
                <a:solidFill>
                  <a:srgbClr val="4A9BDC"/>
                </a:solidFill>
                <a:latin typeface="Century Gothic" pitchFamily="34" charset="0"/>
              </a:rPr>
              <a:t>Qo’g’rchoqlarni to’g’ri manipulyatsiya qilish ko’nikmalari mustahkamlanadi.</a:t>
            </a:r>
          </a:p>
          <a:p>
            <a:pPr defTabSz="914400">
              <a:lnSpc>
                <a:spcPct val="80000"/>
              </a:lnSpc>
              <a:spcBef>
                <a:spcPts val="1000"/>
              </a:spcBef>
              <a:buFont typeface="Wingdings" pitchFamily="2" charset="2"/>
              <a:buChar char="Ø"/>
            </a:pPr>
            <a:r>
              <a:rPr lang="en-US" sz="3200">
                <a:solidFill>
                  <a:srgbClr val="4A9BDC"/>
                </a:solidFill>
                <a:latin typeface="Century Gothic" pitchFamily="34" charset="0"/>
              </a:rPr>
              <a:t> Bolalarga malum mashhur ertak qahramonlarining suhbatlarini improvizatsiya qilish ko’nikmalarini yanada mustahkamlash.</a:t>
            </a:r>
          </a:p>
          <a:p>
            <a:pPr defTabSz="914400">
              <a:lnSpc>
                <a:spcPct val="80000"/>
              </a:lnSpc>
              <a:spcBef>
                <a:spcPts val="1000"/>
              </a:spcBef>
              <a:buFont typeface="Wingdings" pitchFamily="2" charset="2"/>
              <a:buChar char="Ø"/>
            </a:pPr>
            <a:r>
              <a:rPr lang="en-US" sz="3200">
                <a:solidFill>
                  <a:srgbClr val="4A9BDC"/>
                </a:solidFill>
                <a:latin typeface="Century Gothic" pitchFamily="34" charset="0"/>
              </a:rPr>
              <a:t> Ong , diqqat, fikirlash, tasavvur qilish , his etish ko’nikmalari mukammallashadi.</a:t>
            </a:r>
          </a:p>
          <a:p>
            <a:pPr defTabSz="914400">
              <a:lnSpc>
                <a:spcPct val="80000"/>
              </a:lnSpc>
              <a:spcBef>
                <a:spcPts val="1000"/>
              </a:spcBef>
              <a:buFont typeface="Wingdings" pitchFamily="2" charset="2"/>
              <a:buChar char="Ø"/>
            </a:pPr>
            <a:r>
              <a:rPr lang="en-US" sz="3200">
                <a:solidFill>
                  <a:srgbClr val="4A9BDC"/>
                </a:solidFill>
                <a:latin typeface="Century Gothic" pitchFamily="34" charset="0"/>
              </a:rPr>
              <a:t> Bolalarda o’z ruhiyatlarini boshqalarga ulashish, musiqa ohangini turli tana harakatlari orqali ko’rsatib berish,badiy  o’z-o’ziga ishonish ko’nikmalarini rivojlantirish.</a:t>
            </a:r>
          </a:p>
          <a:p>
            <a:pPr defTabSz="914400">
              <a:lnSpc>
                <a:spcPct val="80000"/>
              </a:lnSpc>
              <a:spcBef>
                <a:spcPts val="1000"/>
              </a:spcBef>
              <a:buFont typeface="Wingdings" pitchFamily="2" charset="2"/>
              <a:buChar char="Ø"/>
            </a:pPr>
            <a:r>
              <a:rPr lang="en-US" sz="3200">
                <a:solidFill>
                  <a:srgbClr val="4A9BDC"/>
                </a:solidFill>
                <a:latin typeface="Century Gothic" pitchFamily="34" charset="0"/>
              </a:rPr>
              <a:t> Qo’g’irchoq teatri tomoshalari jarayonida bolalarning yakka va jamoa bilan musiqa asboblari yodamida improvizatsiya qilish tashabbuslarini qo’llab- quvvatlash.</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044363" cy="2057400"/>
          </a:xfrm>
        </p:spPr>
        <p:txBody>
          <a:bodyPr/>
          <a:lstStyle/>
          <a:p>
            <a:pPr eaLnBrk="1" fontAlgn="auto" hangingPunct="1">
              <a:spcAft>
                <a:spcPts val="0"/>
              </a:spcAft>
              <a:defRPr/>
            </a:pPr>
            <a:r>
              <a:rPr lang="en-US" dirty="0" err="1">
                <a:solidFill>
                  <a:schemeClr val="accent6">
                    <a:lumMod val="75000"/>
                  </a:schemeClr>
                </a:solidFill>
              </a:rPr>
              <a:t>Applikatsiyada</a:t>
            </a:r>
            <a:r>
              <a:rPr lang="en-US" dirty="0">
                <a:solidFill>
                  <a:schemeClr val="accent6">
                    <a:lumMod val="75000"/>
                  </a:schemeClr>
                </a:solidFill>
              </a:rPr>
              <a:t> </a:t>
            </a:r>
            <a:r>
              <a:rPr lang="en-US" dirty="0" err="1">
                <a:solidFill>
                  <a:schemeClr val="accent6">
                    <a:lumMod val="75000"/>
                  </a:schemeClr>
                </a:solidFill>
              </a:rPr>
              <a:t>qirqishni</a:t>
            </a:r>
            <a:r>
              <a:rPr lang="en-US" dirty="0">
                <a:solidFill>
                  <a:schemeClr val="accent6">
                    <a:lumMod val="75000"/>
                  </a:schemeClr>
                </a:solidFill>
              </a:rPr>
              <a:t> </a:t>
            </a:r>
            <a:r>
              <a:rPr lang="en-US" dirty="0" err="1">
                <a:solidFill>
                  <a:schemeClr val="accent6">
                    <a:lumMod val="75000"/>
                  </a:schemeClr>
                </a:solidFill>
              </a:rPr>
              <a:t>har</a:t>
            </a:r>
            <a:r>
              <a:rPr lang="en-US" dirty="0">
                <a:solidFill>
                  <a:schemeClr val="accent6">
                    <a:lumMod val="75000"/>
                  </a:schemeClr>
                </a:solidFill>
              </a:rPr>
              <a:t> </a:t>
            </a:r>
            <a:r>
              <a:rPr lang="en-US" dirty="0" err="1">
                <a:solidFill>
                  <a:schemeClr val="accent6">
                    <a:lumMod val="75000"/>
                  </a:schemeClr>
                </a:solidFill>
              </a:rPr>
              <a:t>xil</a:t>
            </a:r>
            <a:r>
              <a:rPr lang="en-US" dirty="0">
                <a:solidFill>
                  <a:schemeClr val="accent6">
                    <a:lumMod val="75000"/>
                  </a:schemeClr>
                </a:solidFill>
              </a:rPr>
              <a:t> </a:t>
            </a:r>
            <a:r>
              <a:rPr lang="en-US" dirty="0" err="1" smtClean="0">
                <a:solidFill>
                  <a:schemeClr val="accent6">
                    <a:lumMod val="75000"/>
                  </a:schemeClr>
                </a:solidFill>
              </a:rPr>
              <a:t>usullari</a:t>
            </a:r>
            <a:endParaRPr lang="ru-RU" dirty="0">
              <a:solidFill>
                <a:schemeClr val="accent6">
                  <a:lumMod val="75000"/>
                </a:schemeClr>
              </a:solidFill>
            </a:endParaRPr>
          </a:p>
        </p:txBody>
      </p:sp>
      <p:sp>
        <p:nvSpPr>
          <p:cNvPr id="43010" name="Объект 2"/>
          <p:cNvSpPr>
            <a:spLocks noGrp="1"/>
          </p:cNvSpPr>
          <p:nvPr>
            <p:ph idx="1"/>
          </p:nvPr>
        </p:nvSpPr>
        <p:spPr/>
        <p:txBody>
          <a:bodyPr/>
          <a:lstStyle/>
          <a:p>
            <a:pPr eaLnBrk="1" hangingPunct="1">
              <a:lnSpc>
                <a:spcPct val="80000"/>
              </a:lnSpc>
            </a:pPr>
            <a:r>
              <a:rPr lang="en-US" sz="2800" smtClean="0">
                <a:solidFill>
                  <a:srgbClr val="2476B9"/>
                </a:solidFill>
              </a:rPr>
              <a:t>Olimlarnin fikricha insonlar eng kuchli rang sezishda 1300 xil rang ajrata  olar ekan. Demak atrofimizdagi olam nozik rangni ajrata oladigan, mexnatini ayamaydigan asosida boladi va go’zallashadi.</a:t>
            </a:r>
          </a:p>
          <a:p>
            <a:pPr eaLnBrk="1" hangingPunct="1">
              <a:lnSpc>
                <a:spcPct val="80000"/>
              </a:lnSpc>
            </a:pPr>
            <a:r>
              <a:rPr lang="en-US" sz="2800" smtClean="0">
                <a:solidFill>
                  <a:srgbClr val="2476B9"/>
                </a:solidFill>
              </a:rPr>
              <a:t>Rang sezishni o’stirish orqali bolalarda estetik tarbiya qobiliyati tarbiyalanadi. Qirqish texnologiyasini egallagan holda qog’ozdan predmetli mazmunli dekorativapplikatsiya quritilgan o’simlikdan somondan aplikatsiya bajaradilar.</a:t>
            </a:r>
          </a:p>
          <a:p>
            <a:pPr eaLnBrk="1" hangingPunct="1">
              <a:lnSpc>
                <a:spcPct val="80000"/>
              </a:lnSpc>
              <a:buFont typeface="Arial" charset="0"/>
              <a:buNone/>
            </a:pPr>
            <a:endParaRPr lang="ru-RU" sz="28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5"/>
          <p:cNvSpPr>
            <a:spLocks noChangeArrowheads="1"/>
          </p:cNvSpPr>
          <p:nvPr/>
        </p:nvSpPr>
        <p:spPr bwMode="auto">
          <a:xfrm>
            <a:off x="1009650" y="1978025"/>
            <a:ext cx="10134600" cy="2608263"/>
          </a:xfrm>
          <a:prstGeom prst="rect">
            <a:avLst/>
          </a:prstGeom>
          <a:noFill/>
          <a:ln w="9525">
            <a:noFill/>
            <a:miter lim="800000"/>
            <a:headEnd/>
            <a:tailEnd/>
          </a:ln>
        </p:spPr>
        <p:txBody>
          <a:bodyPr>
            <a:spAutoFit/>
          </a:bodyPr>
          <a:lstStyle/>
          <a:p>
            <a:pPr defTabSz="914400">
              <a:lnSpc>
                <a:spcPct val="80000"/>
              </a:lnSpc>
              <a:spcBef>
                <a:spcPts val="1000"/>
              </a:spcBef>
              <a:buFont typeface="Arial" charset="0"/>
              <a:buChar char="•"/>
            </a:pPr>
            <a:r>
              <a:rPr lang="en-US" sz="2800">
                <a:solidFill>
                  <a:srgbClr val="2476B9"/>
                </a:solidFill>
                <a:latin typeface="Century Gothic" pitchFamily="34" charset="0"/>
              </a:rPr>
              <a:t>Applikatsiya xalq amaliy san’atida keng o’rin tutadi. Applikatsiya so’zining ma’nosi-qiriqib olib yopishtirish demakdir. Bu usulda qog’oz mato, charm, somon, quritilgan o’simliklar, urug’lar tashlandiq narsalar similar iplardan foydalanib,har xil ishalrni bajarish mumkin. </a:t>
            </a:r>
          </a:p>
          <a:p>
            <a:pPr defTabSz="914400">
              <a:lnSpc>
                <a:spcPct val="80000"/>
              </a:lnSpc>
              <a:spcBef>
                <a:spcPts val="1000"/>
              </a:spcBef>
              <a:buFont typeface="Arial" charset="0"/>
              <a:buChar char="•"/>
            </a:pPr>
            <a:r>
              <a:rPr lang="en-US" sz="2800">
                <a:solidFill>
                  <a:srgbClr val="2476B9"/>
                </a:solidFill>
                <a:latin typeface="Century Gothic" pitchFamily="34" charset="0"/>
              </a:rPr>
              <a:t>Applikatisya badiiy asarlar yaratishning eng soda va oson ususlidir, bunda tasvirining asosi saqlanadi.</a:t>
            </a:r>
            <a:endParaRPr lang="ru-RU" sz="2800">
              <a:solidFill>
                <a:srgbClr val="2476B9"/>
              </a:solidFill>
              <a:latin typeface="Century Gothic"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7" name="Объект 3"/>
          <p:cNvPicPr>
            <a:picLocks noGrp="1" noChangeAspect="1"/>
          </p:cNvPicPr>
          <p:nvPr>
            <p:ph idx="1"/>
          </p:nvPr>
        </p:nvPicPr>
        <p:blipFill>
          <a:blip r:embed="rId2"/>
          <a:srcRect/>
          <a:stretch>
            <a:fillRect/>
          </a:stretch>
        </p:blipFill>
        <p:spPr>
          <a:xfrm>
            <a:off x="0" y="0"/>
            <a:ext cx="5899150" cy="6858000"/>
          </a:xfrm>
        </p:spPr>
      </p:pic>
      <p:pic>
        <p:nvPicPr>
          <p:cNvPr id="45058" name="Рисунок 4"/>
          <p:cNvPicPr>
            <a:picLocks noChangeAspect="1"/>
          </p:cNvPicPr>
          <p:nvPr/>
        </p:nvPicPr>
        <p:blipFill>
          <a:blip r:embed="rId3"/>
          <a:srcRect/>
          <a:stretch>
            <a:fillRect/>
          </a:stretch>
        </p:blipFill>
        <p:spPr bwMode="auto">
          <a:xfrm>
            <a:off x="5899150" y="0"/>
            <a:ext cx="629285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39725" y="365125"/>
            <a:ext cx="11469688" cy="6165850"/>
          </a:xfrm>
        </p:spPr>
        <p:txBody>
          <a:bodyPr rtlCol="0">
            <a:normAutofit/>
          </a:bodyPr>
          <a:lstStyle/>
          <a:p>
            <a:pPr eaLnBrk="1" fontAlgn="auto" hangingPunct="1">
              <a:spcAft>
                <a:spcPts val="0"/>
              </a:spcAft>
              <a:buFont typeface="Arial" panose="020B0604020202020204" pitchFamily="34" charset="0"/>
              <a:buChar char="•"/>
              <a:defRPr/>
            </a:pPr>
            <a:r>
              <a:rPr lang="en-US" sz="2800" dirty="0" err="1">
                <a:solidFill>
                  <a:schemeClr val="accent6">
                    <a:lumMod val="75000"/>
                  </a:schemeClr>
                </a:solidFill>
              </a:rPr>
              <a:t>Applikatsiya</a:t>
            </a:r>
            <a:r>
              <a:rPr lang="en-US" sz="2800" dirty="0">
                <a:solidFill>
                  <a:schemeClr val="accent6">
                    <a:lumMod val="75000"/>
                  </a:schemeClr>
                </a:solidFill>
              </a:rPr>
              <a:t> </a:t>
            </a:r>
            <a:r>
              <a:rPr lang="en-US" sz="2800" dirty="0" err="1">
                <a:solidFill>
                  <a:schemeClr val="accent6">
                    <a:lumMod val="75000"/>
                  </a:schemeClr>
                </a:solidFill>
              </a:rPr>
              <a:t>bundan</a:t>
            </a:r>
            <a:r>
              <a:rPr lang="en-US" sz="2800" dirty="0">
                <a:solidFill>
                  <a:schemeClr val="accent6">
                    <a:lumMod val="75000"/>
                  </a:schemeClr>
                </a:solidFill>
              </a:rPr>
              <a:t> 2500 </a:t>
            </a:r>
            <a:r>
              <a:rPr lang="en-US" sz="2800" dirty="0" err="1">
                <a:solidFill>
                  <a:schemeClr val="accent6">
                    <a:lumMod val="75000"/>
                  </a:schemeClr>
                </a:solidFill>
              </a:rPr>
              <a:t>yil</a:t>
            </a:r>
            <a:r>
              <a:rPr lang="en-US" sz="2800" dirty="0">
                <a:solidFill>
                  <a:schemeClr val="accent6">
                    <a:lumMod val="75000"/>
                  </a:schemeClr>
                </a:solidFill>
              </a:rPr>
              <a:t> </a:t>
            </a:r>
            <a:r>
              <a:rPr lang="en-US" sz="2800" dirty="0" err="1">
                <a:solidFill>
                  <a:schemeClr val="accent6">
                    <a:lumMod val="75000"/>
                  </a:schemeClr>
                </a:solidFill>
              </a:rPr>
              <a:t>muqaddam</a:t>
            </a:r>
            <a:r>
              <a:rPr lang="en-US" sz="2800" dirty="0">
                <a:solidFill>
                  <a:schemeClr val="accent6">
                    <a:lumMod val="75000"/>
                  </a:schemeClr>
                </a:solidFill>
              </a:rPr>
              <a:t> </a:t>
            </a:r>
            <a:r>
              <a:rPr lang="en-US" sz="2800" dirty="0" err="1">
                <a:solidFill>
                  <a:schemeClr val="accent6">
                    <a:lumMod val="75000"/>
                  </a:schemeClr>
                </a:solidFill>
              </a:rPr>
              <a:t>ko’chmanchi</a:t>
            </a:r>
            <a:r>
              <a:rPr lang="en-US" sz="2800" dirty="0">
                <a:solidFill>
                  <a:schemeClr val="accent6">
                    <a:lumMod val="75000"/>
                  </a:schemeClr>
                </a:solidFill>
              </a:rPr>
              <a:t> </a:t>
            </a:r>
            <a:r>
              <a:rPr lang="en-US" sz="2800" dirty="0" err="1">
                <a:solidFill>
                  <a:schemeClr val="accent6">
                    <a:lumMod val="75000"/>
                  </a:schemeClr>
                </a:solidFill>
              </a:rPr>
              <a:t>xalqlarda</a:t>
            </a:r>
            <a:r>
              <a:rPr lang="en-US" sz="2800" dirty="0">
                <a:solidFill>
                  <a:schemeClr val="accent6">
                    <a:lumMod val="75000"/>
                  </a:schemeClr>
                </a:solidFill>
              </a:rPr>
              <a:t> </a:t>
            </a:r>
            <a:r>
              <a:rPr lang="en-US" sz="2800" dirty="0" err="1">
                <a:solidFill>
                  <a:schemeClr val="accent6">
                    <a:lumMod val="75000"/>
                  </a:schemeClr>
                </a:solidFill>
              </a:rPr>
              <a:t>paydo</a:t>
            </a:r>
            <a:r>
              <a:rPr lang="en-US" sz="2800" dirty="0">
                <a:solidFill>
                  <a:schemeClr val="accent6">
                    <a:lumMod val="75000"/>
                  </a:schemeClr>
                </a:solidFill>
              </a:rPr>
              <a:t> </a:t>
            </a:r>
            <a:r>
              <a:rPr lang="en-US" sz="2800" dirty="0" err="1">
                <a:solidFill>
                  <a:schemeClr val="accent6">
                    <a:lumMod val="75000"/>
                  </a:schemeClr>
                </a:solidFill>
              </a:rPr>
              <a:t>bo’lgan</a:t>
            </a:r>
            <a:r>
              <a:rPr lang="en-US" sz="2800" dirty="0">
                <a:solidFill>
                  <a:schemeClr val="accent6">
                    <a:lumMod val="75000"/>
                  </a:schemeClr>
                </a:solidFill>
              </a:rPr>
              <a:t>. </a:t>
            </a:r>
            <a:r>
              <a:rPr lang="en-US" sz="2800" dirty="0" err="1">
                <a:solidFill>
                  <a:schemeClr val="accent6">
                    <a:lumMod val="75000"/>
                  </a:schemeClr>
                </a:solidFill>
              </a:rPr>
              <a:t>Applikatsiya</a:t>
            </a:r>
            <a:r>
              <a:rPr lang="en-US" sz="2800" dirty="0">
                <a:solidFill>
                  <a:schemeClr val="accent6">
                    <a:lumMod val="75000"/>
                  </a:schemeClr>
                </a:solidFill>
              </a:rPr>
              <a:t> </a:t>
            </a:r>
            <a:r>
              <a:rPr lang="en-US" sz="2800" dirty="0" err="1">
                <a:solidFill>
                  <a:schemeClr val="accent6">
                    <a:lumMod val="75000"/>
                  </a:schemeClr>
                </a:solidFill>
              </a:rPr>
              <a:t>bilan</a:t>
            </a:r>
            <a:r>
              <a:rPr lang="en-US" sz="2800" dirty="0">
                <a:solidFill>
                  <a:schemeClr val="accent6">
                    <a:lumMod val="75000"/>
                  </a:schemeClr>
                </a:solidFill>
              </a:rPr>
              <a:t> </a:t>
            </a:r>
            <a:r>
              <a:rPr lang="en-US" sz="2800" dirty="0" err="1">
                <a:solidFill>
                  <a:schemeClr val="accent6">
                    <a:lumMod val="75000"/>
                  </a:schemeClr>
                </a:solidFill>
              </a:rPr>
              <a:t>kiyim</a:t>
            </a:r>
            <a:r>
              <a:rPr lang="en-US" sz="2800" dirty="0">
                <a:solidFill>
                  <a:schemeClr val="accent6">
                    <a:lumMod val="75000"/>
                  </a:schemeClr>
                </a:solidFill>
              </a:rPr>
              <a:t>-bosh </a:t>
            </a:r>
            <a:r>
              <a:rPr lang="en-US" sz="2800" dirty="0" err="1">
                <a:solidFill>
                  <a:schemeClr val="accent6">
                    <a:lumMod val="75000"/>
                  </a:schemeClr>
                </a:solidFill>
              </a:rPr>
              <a:t>turar</a:t>
            </a:r>
            <a:r>
              <a:rPr lang="en-US" sz="2800" dirty="0">
                <a:solidFill>
                  <a:schemeClr val="accent6">
                    <a:lumMod val="75000"/>
                  </a:schemeClr>
                </a:solidFill>
              </a:rPr>
              <a:t> </a:t>
            </a:r>
            <a:r>
              <a:rPr lang="en-US" sz="2800" dirty="0" err="1">
                <a:solidFill>
                  <a:schemeClr val="accent6">
                    <a:lumMod val="75000"/>
                  </a:schemeClr>
                </a:solidFill>
              </a:rPr>
              <a:t>joylar</a:t>
            </a:r>
            <a:r>
              <a:rPr lang="en-US" sz="2800" dirty="0">
                <a:solidFill>
                  <a:schemeClr val="accent6">
                    <a:lumMod val="75000"/>
                  </a:schemeClr>
                </a:solidFill>
              </a:rPr>
              <a:t> </a:t>
            </a:r>
            <a:r>
              <a:rPr lang="en-US" sz="2800" dirty="0" err="1">
                <a:solidFill>
                  <a:schemeClr val="accent6">
                    <a:lumMod val="75000"/>
                  </a:schemeClr>
                </a:solidFill>
              </a:rPr>
              <a:t>bezatilgan</a:t>
            </a:r>
            <a:r>
              <a:rPr lang="en-US" sz="2800" dirty="0">
                <a:solidFill>
                  <a:schemeClr val="accent6">
                    <a:lumMod val="75000"/>
                  </a:schemeClr>
                </a:solidFill>
              </a:rPr>
              <a:t>. Bu  </a:t>
            </a:r>
            <a:r>
              <a:rPr lang="en-US" sz="2800" dirty="0" err="1">
                <a:solidFill>
                  <a:schemeClr val="accent6">
                    <a:lumMod val="75000"/>
                  </a:schemeClr>
                </a:solidFill>
              </a:rPr>
              <a:t>ishlar</a:t>
            </a:r>
            <a:r>
              <a:rPr lang="en-US" sz="2800" dirty="0">
                <a:solidFill>
                  <a:schemeClr val="accent6">
                    <a:lumMod val="75000"/>
                  </a:schemeClr>
                </a:solidFill>
              </a:rPr>
              <a:t> </a:t>
            </a:r>
            <a:r>
              <a:rPr lang="en-US" sz="2800" dirty="0" err="1">
                <a:solidFill>
                  <a:schemeClr val="accent6">
                    <a:lumMod val="75000"/>
                  </a:schemeClr>
                </a:solidFill>
              </a:rPr>
              <a:t>ular</a:t>
            </a:r>
            <a:r>
              <a:rPr lang="en-US" sz="2800" dirty="0">
                <a:solidFill>
                  <a:schemeClr val="accent6">
                    <a:lumMod val="75000"/>
                  </a:schemeClr>
                </a:solidFill>
              </a:rPr>
              <a:t> </a:t>
            </a:r>
            <a:r>
              <a:rPr lang="en-US" sz="2800" dirty="0" err="1">
                <a:solidFill>
                  <a:schemeClr val="accent6">
                    <a:lumMod val="75000"/>
                  </a:schemeClr>
                </a:solidFill>
              </a:rPr>
              <a:t>teri-mo’yna</a:t>
            </a:r>
            <a:r>
              <a:rPr lang="en-US" sz="2800" dirty="0">
                <a:solidFill>
                  <a:schemeClr val="accent6">
                    <a:lumMod val="75000"/>
                  </a:schemeClr>
                </a:solidFill>
              </a:rPr>
              <a:t> </a:t>
            </a:r>
            <a:r>
              <a:rPr lang="en-US" sz="2800" dirty="0" err="1">
                <a:solidFill>
                  <a:schemeClr val="accent6">
                    <a:lumMod val="75000"/>
                  </a:schemeClr>
                </a:solidFill>
              </a:rPr>
              <a:t>namatdan</a:t>
            </a:r>
            <a:r>
              <a:rPr lang="en-US" sz="2800" dirty="0">
                <a:solidFill>
                  <a:schemeClr val="accent6">
                    <a:lumMod val="75000"/>
                  </a:schemeClr>
                </a:solidFill>
              </a:rPr>
              <a:t> </a:t>
            </a:r>
            <a:r>
              <a:rPr lang="en-US" sz="2800" dirty="0" err="1">
                <a:solidFill>
                  <a:schemeClr val="accent6">
                    <a:lumMod val="75000"/>
                  </a:schemeClr>
                </a:solidFill>
              </a:rPr>
              <a:t>foydalangan</a:t>
            </a:r>
            <a:r>
              <a:rPr lang="en-US" sz="2800" dirty="0">
                <a:solidFill>
                  <a:schemeClr val="accent6">
                    <a:lumMod val="75000"/>
                  </a:schemeClr>
                </a:solidFill>
              </a:rPr>
              <a:t>. </a:t>
            </a:r>
            <a:r>
              <a:rPr lang="en-US" sz="2800" dirty="0" err="1">
                <a:solidFill>
                  <a:schemeClr val="accent6">
                    <a:lumMod val="75000"/>
                  </a:schemeClr>
                </a:solidFill>
              </a:rPr>
              <a:t>Aplikatsiya</a:t>
            </a:r>
            <a:r>
              <a:rPr lang="en-US" sz="2800" dirty="0">
                <a:solidFill>
                  <a:schemeClr val="accent6">
                    <a:lumMod val="75000"/>
                  </a:schemeClr>
                </a:solidFill>
              </a:rPr>
              <a:t> </a:t>
            </a:r>
            <a:r>
              <a:rPr lang="en-US" sz="2800" dirty="0" err="1">
                <a:solidFill>
                  <a:schemeClr val="accent6">
                    <a:lumMod val="75000"/>
                  </a:schemeClr>
                </a:solidFill>
              </a:rPr>
              <a:t>turli</a:t>
            </a:r>
            <a:r>
              <a:rPr lang="en-US" sz="2800" dirty="0">
                <a:solidFill>
                  <a:schemeClr val="accent6">
                    <a:lumMod val="75000"/>
                  </a:schemeClr>
                </a:solidFill>
              </a:rPr>
              <a:t> </a:t>
            </a:r>
            <a:r>
              <a:rPr lang="en-US" sz="2800" dirty="0" err="1">
                <a:solidFill>
                  <a:schemeClr val="accent6">
                    <a:lumMod val="75000"/>
                  </a:schemeClr>
                </a:solidFill>
              </a:rPr>
              <a:t>xalqlarda</a:t>
            </a:r>
            <a:r>
              <a:rPr lang="en-US" sz="2800" dirty="0">
                <a:solidFill>
                  <a:schemeClr val="accent6">
                    <a:lumMod val="75000"/>
                  </a:schemeClr>
                </a:solidFill>
              </a:rPr>
              <a:t> </a:t>
            </a:r>
            <a:r>
              <a:rPr lang="en-US" sz="2800" dirty="0" err="1">
                <a:solidFill>
                  <a:schemeClr val="accent6">
                    <a:lumMod val="75000"/>
                  </a:schemeClr>
                </a:solidFill>
              </a:rPr>
              <a:t>turli</a:t>
            </a:r>
            <a:r>
              <a:rPr lang="en-US" sz="2800" dirty="0">
                <a:solidFill>
                  <a:schemeClr val="accent6">
                    <a:lumMod val="75000"/>
                  </a:schemeClr>
                </a:solidFill>
              </a:rPr>
              <a:t> </a:t>
            </a:r>
            <a:r>
              <a:rPr lang="en-US" sz="2800" dirty="0" err="1">
                <a:solidFill>
                  <a:schemeClr val="accent6">
                    <a:lumMod val="75000"/>
                  </a:schemeClr>
                </a:solidFill>
              </a:rPr>
              <a:t>materiallardan</a:t>
            </a:r>
            <a:r>
              <a:rPr lang="en-US" sz="2800" dirty="0">
                <a:solidFill>
                  <a:schemeClr val="accent6">
                    <a:lumMod val="75000"/>
                  </a:schemeClr>
                </a:solidFill>
              </a:rPr>
              <a:t> </a:t>
            </a:r>
            <a:r>
              <a:rPr lang="en-US" sz="2800" dirty="0" err="1">
                <a:solidFill>
                  <a:schemeClr val="accent6">
                    <a:lumMod val="75000"/>
                  </a:schemeClr>
                </a:solidFill>
              </a:rPr>
              <a:t>tayyorlangan</a:t>
            </a:r>
            <a:r>
              <a:rPr lang="en-US" sz="2800" dirty="0">
                <a:solidFill>
                  <a:schemeClr val="accent6">
                    <a:lumMod val="75000"/>
                  </a:schemeClr>
                </a:solidFill>
              </a:rPr>
              <a:t>. </a:t>
            </a:r>
            <a:r>
              <a:rPr lang="en-US" sz="2800" dirty="0" err="1">
                <a:solidFill>
                  <a:schemeClr val="accent6">
                    <a:lumMod val="75000"/>
                  </a:schemeClr>
                </a:solidFill>
              </a:rPr>
              <a:t>Masalan</a:t>
            </a:r>
            <a:r>
              <a:rPr lang="en-US" sz="2800" dirty="0">
                <a:solidFill>
                  <a:schemeClr val="accent6">
                    <a:lumMod val="75000"/>
                  </a:schemeClr>
                </a:solidFill>
              </a:rPr>
              <a:t> </a:t>
            </a:r>
            <a:r>
              <a:rPr lang="en-US" sz="2800" dirty="0" err="1">
                <a:solidFill>
                  <a:schemeClr val="accent6">
                    <a:lumMod val="75000"/>
                  </a:schemeClr>
                </a:solidFill>
              </a:rPr>
              <a:t>yoqutlar</a:t>
            </a:r>
            <a:r>
              <a:rPr lang="en-US" sz="2800" dirty="0">
                <a:solidFill>
                  <a:schemeClr val="accent6">
                    <a:lumMod val="75000"/>
                  </a:schemeClr>
                </a:solidFill>
              </a:rPr>
              <a:t> </a:t>
            </a:r>
            <a:r>
              <a:rPr lang="en-US" sz="2800" dirty="0" err="1">
                <a:solidFill>
                  <a:schemeClr val="accent6">
                    <a:lumMod val="75000"/>
                  </a:schemeClr>
                </a:solidFill>
              </a:rPr>
              <a:t>applikatsiya</a:t>
            </a:r>
            <a:r>
              <a:rPr lang="en-US" sz="2800" dirty="0">
                <a:solidFill>
                  <a:schemeClr val="accent6">
                    <a:lumMod val="75000"/>
                  </a:schemeClr>
                </a:solidFill>
              </a:rPr>
              <a:t> </a:t>
            </a:r>
            <a:r>
              <a:rPr lang="en-US" sz="2800" dirty="0" err="1">
                <a:solidFill>
                  <a:schemeClr val="accent6">
                    <a:lumMod val="75000"/>
                  </a:schemeClr>
                </a:solidFill>
              </a:rPr>
              <a:t>usulida</a:t>
            </a:r>
            <a:r>
              <a:rPr lang="en-US" sz="2800" dirty="0">
                <a:solidFill>
                  <a:schemeClr val="accent6">
                    <a:lumMod val="75000"/>
                  </a:schemeClr>
                </a:solidFill>
              </a:rPr>
              <a:t> </a:t>
            </a:r>
            <a:r>
              <a:rPr lang="en-US" sz="2800" dirty="0" err="1">
                <a:solidFill>
                  <a:schemeClr val="accent6">
                    <a:lumMod val="75000"/>
                  </a:schemeClr>
                </a:solidFill>
              </a:rPr>
              <a:t>po’stloqlardan</a:t>
            </a:r>
            <a:r>
              <a:rPr lang="en-US" sz="2800" dirty="0">
                <a:solidFill>
                  <a:schemeClr val="accent6">
                    <a:lumMod val="75000"/>
                  </a:schemeClr>
                </a:solidFill>
              </a:rPr>
              <a:t> </a:t>
            </a:r>
            <a:r>
              <a:rPr lang="en-US" sz="2800" dirty="0" err="1">
                <a:solidFill>
                  <a:schemeClr val="accent6">
                    <a:lumMod val="75000"/>
                  </a:schemeClr>
                </a:solidFill>
              </a:rPr>
              <a:t>foydalanishgan</a:t>
            </a:r>
            <a:r>
              <a:rPr lang="en-US" sz="2800" dirty="0">
                <a:solidFill>
                  <a:schemeClr val="accent6">
                    <a:lumMod val="75000"/>
                  </a:schemeClr>
                </a:solidFill>
              </a:rPr>
              <a:t>, </a:t>
            </a:r>
            <a:r>
              <a:rPr lang="en-US" sz="2800" dirty="0" err="1">
                <a:solidFill>
                  <a:schemeClr val="accent6">
                    <a:lumMod val="75000"/>
                  </a:schemeClr>
                </a:solidFill>
              </a:rPr>
              <a:t>bo’yalgan</a:t>
            </a:r>
            <a:r>
              <a:rPr lang="en-US" sz="2800" dirty="0">
                <a:solidFill>
                  <a:schemeClr val="accent6">
                    <a:lumMod val="75000"/>
                  </a:schemeClr>
                </a:solidFill>
              </a:rPr>
              <a:t> </a:t>
            </a:r>
            <a:r>
              <a:rPr lang="en-US" sz="2800" dirty="0" err="1">
                <a:solidFill>
                  <a:schemeClr val="accent6">
                    <a:lumMod val="75000"/>
                  </a:schemeClr>
                </a:solidFill>
              </a:rPr>
              <a:t>po’stloqdan</a:t>
            </a:r>
            <a:r>
              <a:rPr lang="en-US" sz="2800" dirty="0">
                <a:solidFill>
                  <a:schemeClr val="accent6">
                    <a:lumMod val="75000"/>
                  </a:schemeClr>
                </a:solidFill>
              </a:rPr>
              <a:t> </a:t>
            </a:r>
            <a:r>
              <a:rPr lang="en-US" sz="2800" dirty="0" err="1">
                <a:solidFill>
                  <a:schemeClr val="accent6">
                    <a:lumMod val="75000"/>
                  </a:schemeClr>
                </a:solidFill>
              </a:rPr>
              <a:t>qilingan</a:t>
            </a:r>
            <a:r>
              <a:rPr lang="en-US" sz="2800" dirty="0">
                <a:solidFill>
                  <a:schemeClr val="accent6">
                    <a:lumMod val="75000"/>
                  </a:schemeClr>
                </a:solidFill>
              </a:rPr>
              <a:t> </a:t>
            </a:r>
            <a:r>
              <a:rPr lang="en-US" sz="2800" dirty="0" err="1">
                <a:solidFill>
                  <a:schemeClr val="accent6">
                    <a:lumMod val="75000"/>
                  </a:schemeClr>
                </a:solidFill>
              </a:rPr>
              <a:t>applikatsiyalar</a:t>
            </a:r>
            <a:r>
              <a:rPr lang="en-US" sz="2800" dirty="0">
                <a:solidFill>
                  <a:schemeClr val="accent6">
                    <a:lumMod val="75000"/>
                  </a:schemeClr>
                </a:solidFill>
              </a:rPr>
              <a:t> </a:t>
            </a:r>
            <a:r>
              <a:rPr lang="en-US" sz="2800" dirty="0" err="1">
                <a:solidFill>
                  <a:schemeClr val="accent6">
                    <a:lumMod val="75000"/>
                  </a:schemeClr>
                </a:solidFill>
              </a:rPr>
              <a:t>bilan</a:t>
            </a:r>
            <a:r>
              <a:rPr lang="en-US" sz="2800" dirty="0">
                <a:solidFill>
                  <a:schemeClr val="accent6">
                    <a:lumMod val="75000"/>
                  </a:schemeClr>
                </a:solidFill>
              </a:rPr>
              <a:t> </a:t>
            </a:r>
            <a:r>
              <a:rPr lang="en-US" sz="2800" dirty="0" err="1">
                <a:solidFill>
                  <a:schemeClr val="accent6">
                    <a:lumMod val="75000"/>
                  </a:schemeClr>
                </a:solidFill>
              </a:rPr>
              <a:t>o’tovlarni</a:t>
            </a:r>
            <a:r>
              <a:rPr lang="en-US" sz="2800" dirty="0">
                <a:solidFill>
                  <a:schemeClr val="accent6">
                    <a:lumMod val="75000"/>
                  </a:schemeClr>
                </a:solidFill>
              </a:rPr>
              <a:t> </a:t>
            </a:r>
            <a:r>
              <a:rPr lang="en-US" sz="2800" dirty="0" err="1">
                <a:solidFill>
                  <a:schemeClr val="accent6">
                    <a:lumMod val="75000"/>
                  </a:schemeClr>
                </a:solidFill>
              </a:rPr>
              <a:t>bezatgan</a:t>
            </a:r>
            <a:r>
              <a:rPr lang="en-US" sz="2800" dirty="0">
                <a:solidFill>
                  <a:schemeClr val="accent6">
                    <a:lumMod val="75000"/>
                  </a:schemeClr>
                </a:solidFill>
              </a:rPr>
              <a:t>. </a:t>
            </a:r>
            <a:r>
              <a:rPr lang="en-US" sz="2800" dirty="0" err="1">
                <a:solidFill>
                  <a:schemeClr val="accent6">
                    <a:lumMod val="75000"/>
                  </a:schemeClr>
                </a:solidFill>
              </a:rPr>
              <a:t>Xanti-mansi</a:t>
            </a:r>
            <a:r>
              <a:rPr lang="en-US" sz="2800" dirty="0">
                <a:solidFill>
                  <a:schemeClr val="accent6">
                    <a:lumMod val="75000"/>
                  </a:schemeClr>
                </a:solidFill>
              </a:rPr>
              <a:t>, </a:t>
            </a:r>
            <a:r>
              <a:rPr lang="en-US" sz="2800" dirty="0" err="1">
                <a:solidFill>
                  <a:schemeClr val="accent6">
                    <a:lumMod val="75000"/>
                  </a:schemeClr>
                </a:solidFill>
              </a:rPr>
              <a:t>evenk</a:t>
            </a:r>
            <a:r>
              <a:rPr lang="en-US" sz="2800" dirty="0">
                <a:solidFill>
                  <a:schemeClr val="accent6">
                    <a:lumMod val="75000"/>
                  </a:schemeClr>
                </a:solidFill>
              </a:rPr>
              <a:t> </a:t>
            </a:r>
            <a:r>
              <a:rPr lang="en-US" sz="2800" dirty="0" err="1">
                <a:solidFill>
                  <a:schemeClr val="accent6">
                    <a:lumMod val="75000"/>
                  </a:schemeClr>
                </a:solidFill>
              </a:rPr>
              <a:t>va</a:t>
            </a:r>
            <a:r>
              <a:rPr lang="en-US" sz="2800" dirty="0">
                <a:solidFill>
                  <a:schemeClr val="accent6">
                    <a:lumMod val="75000"/>
                  </a:schemeClr>
                </a:solidFill>
              </a:rPr>
              <a:t> </a:t>
            </a:r>
            <a:r>
              <a:rPr lang="en-US" sz="2800" dirty="0" err="1">
                <a:solidFill>
                  <a:schemeClr val="accent6">
                    <a:lumMod val="75000"/>
                  </a:schemeClr>
                </a:solidFill>
              </a:rPr>
              <a:t>boshqa</a:t>
            </a:r>
            <a:r>
              <a:rPr lang="en-US" sz="2800" dirty="0">
                <a:solidFill>
                  <a:schemeClr val="accent6">
                    <a:lumMod val="75000"/>
                  </a:schemeClr>
                </a:solidFill>
              </a:rPr>
              <a:t> </a:t>
            </a:r>
            <a:r>
              <a:rPr lang="en-US" sz="2800" dirty="0" err="1">
                <a:solidFill>
                  <a:schemeClr val="accent6">
                    <a:lumMod val="75000"/>
                  </a:schemeClr>
                </a:solidFill>
              </a:rPr>
              <a:t>shimoliy</a:t>
            </a:r>
            <a:r>
              <a:rPr lang="en-US" sz="2800" dirty="0">
                <a:solidFill>
                  <a:schemeClr val="accent6">
                    <a:lumMod val="75000"/>
                  </a:schemeClr>
                </a:solidFill>
              </a:rPr>
              <a:t> </a:t>
            </a:r>
            <a:r>
              <a:rPr lang="en-US" sz="2800" dirty="0" err="1">
                <a:solidFill>
                  <a:schemeClr val="accent6">
                    <a:lumMod val="75000"/>
                  </a:schemeClr>
                </a:solidFill>
              </a:rPr>
              <a:t>xalqalrning</a:t>
            </a:r>
            <a:r>
              <a:rPr lang="en-US" sz="2800" dirty="0">
                <a:solidFill>
                  <a:schemeClr val="accent6">
                    <a:lumMod val="75000"/>
                  </a:schemeClr>
                </a:solidFill>
              </a:rPr>
              <a:t> </a:t>
            </a:r>
            <a:r>
              <a:rPr lang="en-US" sz="2800" dirty="0" err="1">
                <a:solidFill>
                  <a:schemeClr val="accent6">
                    <a:lumMod val="75000"/>
                  </a:schemeClr>
                </a:solidFill>
              </a:rPr>
              <a:t>applikatsiyasida</a:t>
            </a:r>
            <a:r>
              <a:rPr lang="en-US" sz="2800" dirty="0">
                <a:solidFill>
                  <a:schemeClr val="accent6">
                    <a:lumMod val="75000"/>
                  </a:schemeClr>
                </a:solidFill>
              </a:rPr>
              <a:t> </a:t>
            </a:r>
            <a:r>
              <a:rPr lang="en-US" sz="2800" dirty="0" err="1">
                <a:solidFill>
                  <a:schemeClr val="accent6">
                    <a:lumMod val="75000"/>
                  </a:schemeClr>
                </a:solidFill>
              </a:rPr>
              <a:t>teri</a:t>
            </a:r>
            <a:r>
              <a:rPr lang="en-US" sz="2800" dirty="0">
                <a:solidFill>
                  <a:schemeClr val="accent6">
                    <a:lumMod val="75000"/>
                  </a:schemeClr>
                </a:solidFill>
              </a:rPr>
              <a:t> </a:t>
            </a:r>
            <a:r>
              <a:rPr lang="en-US" sz="2800" dirty="0" err="1">
                <a:solidFill>
                  <a:schemeClr val="accent6">
                    <a:lumMod val="75000"/>
                  </a:schemeClr>
                </a:solidFill>
              </a:rPr>
              <a:t>sukno</a:t>
            </a:r>
            <a:r>
              <a:rPr lang="en-US" sz="2800" dirty="0">
                <a:solidFill>
                  <a:schemeClr val="accent6">
                    <a:lumMod val="75000"/>
                  </a:schemeClr>
                </a:solidFill>
              </a:rPr>
              <a:t> </a:t>
            </a:r>
            <a:r>
              <a:rPr lang="en-US" sz="2800" dirty="0" err="1">
                <a:solidFill>
                  <a:schemeClr val="accent6">
                    <a:lumMod val="75000"/>
                  </a:schemeClr>
                </a:solidFill>
              </a:rPr>
              <a:t>mo’yna</a:t>
            </a:r>
            <a:r>
              <a:rPr lang="en-US" sz="2800" dirty="0">
                <a:solidFill>
                  <a:schemeClr val="accent6">
                    <a:lumMod val="75000"/>
                  </a:schemeClr>
                </a:solidFill>
              </a:rPr>
              <a:t> </a:t>
            </a:r>
            <a:r>
              <a:rPr lang="en-US" sz="2800" dirty="0" err="1">
                <a:solidFill>
                  <a:schemeClr val="accent6">
                    <a:lumMod val="75000"/>
                  </a:schemeClr>
                </a:solidFill>
              </a:rPr>
              <a:t>ishlatishgan</a:t>
            </a:r>
            <a:r>
              <a:rPr lang="en-US" sz="2800" dirty="0">
                <a:solidFill>
                  <a:schemeClr val="accent6">
                    <a:lumMod val="75000"/>
                  </a:schemeClr>
                </a:solidFill>
              </a:rPr>
              <a:t>. </a:t>
            </a:r>
            <a:r>
              <a:rPr lang="en-US" sz="2800" dirty="0" err="1">
                <a:solidFill>
                  <a:schemeClr val="accent6">
                    <a:lumMod val="75000"/>
                  </a:schemeClr>
                </a:solidFill>
              </a:rPr>
              <a:t>Qozoq-qalmoq</a:t>
            </a:r>
            <a:r>
              <a:rPr lang="en-US" sz="2800" dirty="0">
                <a:solidFill>
                  <a:schemeClr val="accent6">
                    <a:lumMod val="75000"/>
                  </a:schemeClr>
                </a:solidFill>
              </a:rPr>
              <a:t> </a:t>
            </a:r>
            <a:r>
              <a:rPr lang="en-US" sz="2800" dirty="0" err="1">
                <a:solidFill>
                  <a:schemeClr val="accent6">
                    <a:lumMod val="75000"/>
                  </a:schemeClr>
                </a:solidFill>
              </a:rPr>
              <a:t>osetin</a:t>
            </a:r>
            <a:r>
              <a:rPr lang="en-US" sz="2800" dirty="0">
                <a:solidFill>
                  <a:schemeClr val="accent6">
                    <a:lumMod val="75000"/>
                  </a:schemeClr>
                </a:solidFill>
              </a:rPr>
              <a:t> </a:t>
            </a:r>
            <a:r>
              <a:rPr lang="en-US" sz="2800" dirty="0" err="1">
                <a:solidFill>
                  <a:schemeClr val="accent6">
                    <a:lumMod val="75000"/>
                  </a:schemeClr>
                </a:solidFill>
              </a:rPr>
              <a:t>buryat</a:t>
            </a:r>
            <a:r>
              <a:rPr lang="en-US" sz="2800" dirty="0">
                <a:solidFill>
                  <a:schemeClr val="accent6">
                    <a:lumMod val="75000"/>
                  </a:schemeClr>
                </a:solidFill>
              </a:rPr>
              <a:t> </a:t>
            </a:r>
            <a:r>
              <a:rPr lang="en-US" sz="2800" dirty="0" err="1">
                <a:solidFill>
                  <a:schemeClr val="accent6">
                    <a:lumMod val="75000"/>
                  </a:schemeClr>
                </a:solidFill>
              </a:rPr>
              <a:t>va</a:t>
            </a:r>
            <a:r>
              <a:rPr lang="en-US" sz="2800" dirty="0">
                <a:solidFill>
                  <a:schemeClr val="accent6">
                    <a:lumMod val="75000"/>
                  </a:schemeClr>
                </a:solidFill>
              </a:rPr>
              <a:t> </a:t>
            </a:r>
            <a:r>
              <a:rPr lang="en-US" sz="2800" dirty="0" err="1">
                <a:solidFill>
                  <a:schemeClr val="accent6">
                    <a:lumMod val="75000"/>
                  </a:schemeClr>
                </a:solidFill>
              </a:rPr>
              <a:t>boshqa</a:t>
            </a:r>
            <a:r>
              <a:rPr lang="en-US" sz="2800" dirty="0">
                <a:solidFill>
                  <a:schemeClr val="accent6">
                    <a:lumMod val="75000"/>
                  </a:schemeClr>
                </a:solidFill>
              </a:rPr>
              <a:t> </a:t>
            </a:r>
            <a:r>
              <a:rPr lang="en-US" sz="2800" dirty="0" err="1">
                <a:solidFill>
                  <a:schemeClr val="accent6">
                    <a:lumMod val="75000"/>
                  </a:schemeClr>
                </a:solidFill>
              </a:rPr>
              <a:t>xalqlar</a:t>
            </a:r>
            <a:r>
              <a:rPr lang="en-US" sz="2800" dirty="0">
                <a:solidFill>
                  <a:schemeClr val="accent6">
                    <a:lumMod val="75000"/>
                  </a:schemeClr>
                </a:solidFill>
              </a:rPr>
              <a:t> </a:t>
            </a:r>
            <a:r>
              <a:rPr lang="en-US" sz="2800" dirty="0" err="1">
                <a:solidFill>
                  <a:schemeClr val="accent6">
                    <a:lumMod val="75000"/>
                  </a:schemeClr>
                </a:solidFill>
              </a:rPr>
              <a:t>applikatsiyada</a:t>
            </a:r>
            <a:r>
              <a:rPr lang="en-US" sz="2800" dirty="0">
                <a:solidFill>
                  <a:schemeClr val="accent6">
                    <a:lumMod val="75000"/>
                  </a:schemeClr>
                </a:solidFill>
              </a:rPr>
              <a:t> </a:t>
            </a:r>
            <a:r>
              <a:rPr lang="en-US" sz="2800" dirty="0" err="1">
                <a:solidFill>
                  <a:schemeClr val="accent6">
                    <a:lumMod val="75000"/>
                  </a:schemeClr>
                </a:solidFill>
              </a:rPr>
              <a:t>milliy</a:t>
            </a:r>
            <a:r>
              <a:rPr lang="en-US" sz="2800" dirty="0">
                <a:solidFill>
                  <a:schemeClr val="accent6">
                    <a:lumMod val="75000"/>
                  </a:schemeClr>
                </a:solidFill>
              </a:rPr>
              <a:t> </a:t>
            </a:r>
            <a:r>
              <a:rPr lang="en-US" sz="2800" dirty="0" err="1">
                <a:solidFill>
                  <a:schemeClr val="accent6">
                    <a:lumMod val="75000"/>
                  </a:schemeClr>
                </a:solidFill>
              </a:rPr>
              <a:t>kiyim</a:t>
            </a:r>
            <a:r>
              <a:rPr lang="en-US" sz="2800" dirty="0">
                <a:solidFill>
                  <a:schemeClr val="accent6">
                    <a:lumMod val="75000"/>
                  </a:schemeClr>
                </a:solidFill>
              </a:rPr>
              <a:t> </a:t>
            </a:r>
            <a:r>
              <a:rPr lang="en-US" sz="2800" dirty="0" err="1">
                <a:solidFill>
                  <a:schemeClr val="accent6">
                    <a:lumMod val="75000"/>
                  </a:schemeClr>
                </a:solidFill>
              </a:rPr>
              <a:t>uy-ro’zg’or</a:t>
            </a:r>
            <a:r>
              <a:rPr lang="en-US" sz="2800" dirty="0">
                <a:solidFill>
                  <a:schemeClr val="accent6">
                    <a:lumMod val="75000"/>
                  </a:schemeClr>
                </a:solidFill>
              </a:rPr>
              <a:t> </a:t>
            </a:r>
            <a:r>
              <a:rPr lang="en-US" sz="2800" dirty="0" err="1">
                <a:solidFill>
                  <a:schemeClr val="accent6">
                    <a:lumMod val="75000"/>
                  </a:schemeClr>
                </a:solidFill>
              </a:rPr>
              <a:t>predmetlarini</a:t>
            </a:r>
            <a:r>
              <a:rPr lang="en-US" sz="2800" dirty="0">
                <a:solidFill>
                  <a:schemeClr val="accent6">
                    <a:lumMod val="75000"/>
                  </a:schemeClr>
                </a:solidFill>
              </a:rPr>
              <a:t> </a:t>
            </a:r>
            <a:r>
              <a:rPr lang="en-US" sz="2800" dirty="0" err="1">
                <a:solidFill>
                  <a:schemeClr val="accent6">
                    <a:lumMod val="75000"/>
                  </a:schemeClr>
                </a:solidFill>
              </a:rPr>
              <a:t>bezashda</a:t>
            </a:r>
            <a:r>
              <a:rPr lang="en-US" sz="2800" dirty="0">
                <a:solidFill>
                  <a:schemeClr val="accent6">
                    <a:lumMod val="75000"/>
                  </a:schemeClr>
                </a:solidFill>
              </a:rPr>
              <a:t> </a:t>
            </a:r>
            <a:r>
              <a:rPr lang="en-US" sz="2800" dirty="0" err="1">
                <a:solidFill>
                  <a:schemeClr val="accent6">
                    <a:lumMod val="75000"/>
                  </a:schemeClr>
                </a:solidFill>
              </a:rPr>
              <a:t>ishlatishgan</a:t>
            </a:r>
            <a:r>
              <a:rPr lang="en-US" sz="2800" dirty="0">
                <a:solidFill>
                  <a:schemeClr val="accent6">
                    <a:lumMod val="75000"/>
                  </a:schemeClr>
                </a:solidFill>
              </a:rPr>
              <a:t>. </a:t>
            </a:r>
            <a:r>
              <a:rPr lang="en-US" sz="2800" dirty="0" err="1">
                <a:solidFill>
                  <a:schemeClr val="accent6">
                    <a:lumMod val="75000"/>
                  </a:schemeClr>
                </a:solidFill>
              </a:rPr>
              <a:t>Gazlamadan</a:t>
            </a:r>
            <a:r>
              <a:rPr lang="en-US" sz="2800" dirty="0">
                <a:solidFill>
                  <a:schemeClr val="accent6">
                    <a:lumMod val="75000"/>
                  </a:schemeClr>
                </a:solidFill>
              </a:rPr>
              <a:t> </a:t>
            </a:r>
            <a:r>
              <a:rPr lang="en-US" sz="2800" dirty="0" err="1">
                <a:solidFill>
                  <a:schemeClr val="accent6">
                    <a:lumMod val="75000"/>
                  </a:schemeClr>
                </a:solidFill>
              </a:rPr>
              <a:t>applikatsiya</a:t>
            </a:r>
            <a:r>
              <a:rPr lang="en-US" sz="2800" dirty="0">
                <a:solidFill>
                  <a:schemeClr val="accent6">
                    <a:lumMod val="75000"/>
                  </a:schemeClr>
                </a:solidFill>
              </a:rPr>
              <a:t> </a:t>
            </a:r>
            <a:r>
              <a:rPr lang="en-US" sz="2800" dirty="0" err="1">
                <a:solidFill>
                  <a:schemeClr val="accent6">
                    <a:lumMod val="75000"/>
                  </a:schemeClr>
                </a:solidFill>
              </a:rPr>
              <a:t>materiali</a:t>
            </a:r>
            <a:r>
              <a:rPr lang="en-US" sz="2800" dirty="0">
                <a:solidFill>
                  <a:schemeClr val="accent6">
                    <a:lumMod val="75000"/>
                  </a:schemeClr>
                </a:solidFill>
              </a:rPr>
              <a:t> </a:t>
            </a:r>
            <a:r>
              <a:rPr lang="en-US" sz="2800" dirty="0" err="1">
                <a:solidFill>
                  <a:schemeClr val="accent6">
                    <a:lumMod val="75000"/>
                  </a:schemeClr>
                </a:solidFill>
              </a:rPr>
              <a:t>sifatida</a:t>
            </a:r>
            <a:r>
              <a:rPr lang="en-US" sz="2800" dirty="0">
                <a:solidFill>
                  <a:schemeClr val="accent6">
                    <a:lumMod val="75000"/>
                  </a:schemeClr>
                </a:solidFill>
              </a:rPr>
              <a:t> </a:t>
            </a:r>
            <a:r>
              <a:rPr lang="en-US" sz="2800" dirty="0" err="1">
                <a:solidFill>
                  <a:schemeClr val="accent6">
                    <a:lumMod val="75000"/>
                  </a:schemeClr>
                </a:solidFill>
              </a:rPr>
              <a:t>foydalanishgan</a:t>
            </a:r>
            <a:r>
              <a:rPr lang="en-US" sz="2800" dirty="0">
                <a:solidFill>
                  <a:schemeClr val="accent6">
                    <a:lumMod val="75000"/>
                  </a:schemeClr>
                </a:solidFill>
              </a:rPr>
              <a:t>. </a:t>
            </a:r>
            <a:r>
              <a:rPr lang="en-US" sz="2800" dirty="0" err="1">
                <a:solidFill>
                  <a:schemeClr val="accent6">
                    <a:lumMod val="75000"/>
                  </a:schemeClr>
                </a:solidFill>
              </a:rPr>
              <a:t>Gazlama</a:t>
            </a:r>
            <a:r>
              <a:rPr lang="en-US" sz="2800" dirty="0">
                <a:solidFill>
                  <a:schemeClr val="accent6">
                    <a:lumMod val="75000"/>
                  </a:schemeClr>
                </a:solidFill>
              </a:rPr>
              <a:t> </a:t>
            </a:r>
            <a:r>
              <a:rPr lang="en-US" sz="2800" dirty="0" err="1">
                <a:solidFill>
                  <a:schemeClr val="accent6">
                    <a:lumMod val="75000"/>
                  </a:schemeClr>
                </a:solidFill>
              </a:rPr>
              <a:t>parchalari</a:t>
            </a:r>
            <a:r>
              <a:rPr lang="en-US" sz="2800" dirty="0">
                <a:solidFill>
                  <a:schemeClr val="accent6">
                    <a:lumMod val="75000"/>
                  </a:schemeClr>
                </a:solidFill>
              </a:rPr>
              <a:t> fond </a:t>
            </a:r>
            <a:r>
              <a:rPr lang="en-US" sz="2800" dirty="0" err="1">
                <a:solidFill>
                  <a:schemeClr val="accent6">
                    <a:lumMod val="75000"/>
                  </a:schemeClr>
                </a:solidFill>
              </a:rPr>
              <a:t>xizmatini</a:t>
            </a:r>
            <a:r>
              <a:rPr lang="en-US" sz="2800" dirty="0">
                <a:solidFill>
                  <a:schemeClr val="accent6">
                    <a:lumMod val="75000"/>
                  </a:schemeClr>
                </a:solidFill>
              </a:rPr>
              <a:t> </a:t>
            </a:r>
            <a:r>
              <a:rPr lang="en-US" sz="2800" dirty="0" err="1">
                <a:solidFill>
                  <a:schemeClr val="accent6">
                    <a:lumMod val="75000"/>
                  </a:schemeClr>
                </a:solidFill>
              </a:rPr>
              <a:t>o’tovchi</a:t>
            </a:r>
            <a:r>
              <a:rPr lang="en-US" sz="2800" dirty="0">
                <a:solidFill>
                  <a:schemeClr val="accent6">
                    <a:lumMod val="75000"/>
                  </a:schemeClr>
                </a:solidFill>
              </a:rPr>
              <a:t> </a:t>
            </a:r>
            <a:r>
              <a:rPr lang="en-US" sz="2800" dirty="0" err="1">
                <a:solidFill>
                  <a:schemeClr val="accent6">
                    <a:lumMod val="75000"/>
                  </a:schemeClr>
                </a:solidFill>
              </a:rPr>
              <a:t>materialga</a:t>
            </a:r>
            <a:r>
              <a:rPr lang="en-US" sz="2800" dirty="0">
                <a:solidFill>
                  <a:schemeClr val="accent6">
                    <a:lumMod val="75000"/>
                  </a:schemeClr>
                </a:solidFill>
              </a:rPr>
              <a:t> </a:t>
            </a:r>
            <a:r>
              <a:rPr lang="en-US" sz="2800" dirty="0" err="1">
                <a:solidFill>
                  <a:schemeClr val="accent6">
                    <a:lumMod val="75000"/>
                  </a:schemeClr>
                </a:solidFill>
              </a:rPr>
              <a:t>tikib</a:t>
            </a:r>
            <a:r>
              <a:rPr lang="en-US" sz="2800" dirty="0">
                <a:solidFill>
                  <a:schemeClr val="accent6">
                    <a:lumMod val="75000"/>
                  </a:schemeClr>
                </a:solidFill>
              </a:rPr>
              <a:t> </a:t>
            </a:r>
            <a:r>
              <a:rPr lang="en-US" sz="2800" dirty="0" err="1">
                <a:solidFill>
                  <a:schemeClr val="accent6">
                    <a:lumMod val="75000"/>
                  </a:schemeClr>
                </a:solidFill>
              </a:rPr>
              <a:t>naqsh</a:t>
            </a:r>
            <a:r>
              <a:rPr lang="en-US" sz="2800" dirty="0">
                <a:solidFill>
                  <a:schemeClr val="accent6">
                    <a:lumMod val="75000"/>
                  </a:schemeClr>
                </a:solidFill>
              </a:rPr>
              <a:t> </a:t>
            </a:r>
            <a:r>
              <a:rPr lang="en-US" sz="2800" dirty="0" err="1">
                <a:solidFill>
                  <a:schemeClr val="accent6">
                    <a:lumMod val="75000"/>
                  </a:schemeClr>
                </a:solidFill>
              </a:rPr>
              <a:t>yaratgan</a:t>
            </a:r>
            <a:r>
              <a:rPr lang="en-US" sz="2800" dirty="0">
                <a:solidFill>
                  <a:schemeClr val="accent6">
                    <a:lumMod val="75000"/>
                  </a:schemeClr>
                </a:solidFill>
              </a:rPr>
              <a:t>.   </a:t>
            </a:r>
            <a:endParaRPr lang="ru-RU" sz="2800" dirty="0">
              <a:solidFill>
                <a:schemeClr val="accent6">
                  <a:lumMod val="75000"/>
                </a:schemeClr>
              </a:solidFill>
            </a:endParaRPr>
          </a:p>
          <a:p>
            <a:pPr eaLnBrk="1" fontAlgn="auto" hangingPunct="1">
              <a:spcAft>
                <a:spcPts val="0"/>
              </a:spcAft>
              <a:buFont typeface="Arial" panose="020B0604020202020204" pitchFamily="34" charset="0"/>
              <a:buChar char="•"/>
              <a:defRPr/>
            </a:pPr>
            <a:endParaRPr lang="ru-RU" sz="28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7050" y="788988"/>
            <a:ext cx="11664950" cy="1782762"/>
          </a:xfrm>
        </p:spPr>
        <p:txBody>
          <a:bodyPr/>
          <a:lstStyle/>
          <a:p>
            <a:pPr algn="ctr" eaLnBrk="1" fontAlgn="auto" hangingPunct="1">
              <a:spcAft>
                <a:spcPts val="0"/>
              </a:spcAft>
              <a:defRPr/>
            </a:pPr>
            <a:r>
              <a:rPr lang="en-US" dirty="0" err="1">
                <a:solidFill>
                  <a:srgbClr val="FF0000"/>
                </a:solidFill>
              </a:rPr>
              <a:t>Applikatsiya</a:t>
            </a:r>
            <a:r>
              <a:rPr lang="en-US" dirty="0">
                <a:solidFill>
                  <a:srgbClr val="FF0000"/>
                </a:solidFill>
              </a:rPr>
              <a:t> </a:t>
            </a:r>
            <a:r>
              <a:rPr lang="en-US" dirty="0" err="1">
                <a:solidFill>
                  <a:srgbClr val="FF0000"/>
                </a:solidFill>
              </a:rPr>
              <a:t>ishini</a:t>
            </a:r>
            <a:r>
              <a:rPr lang="en-US" dirty="0">
                <a:solidFill>
                  <a:srgbClr val="FF0000"/>
                </a:solidFill>
              </a:rPr>
              <a:t> </a:t>
            </a:r>
            <a:r>
              <a:rPr lang="en-US" dirty="0" err="1">
                <a:solidFill>
                  <a:srgbClr val="FF0000"/>
                </a:solidFill>
              </a:rPr>
              <a:t>bajarishda</a:t>
            </a:r>
            <a:r>
              <a:rPr lang="en-US" dirty="0">
                <a:solidFill>
                  <a:srgbClr val="FF0000"/>
                </a:solidFill>
              </a:rPr>
              <a:t> </a:t>
            </a:r>
            <a:r>
              <a:rPr lang="en-US" dirty="0" err="1">
                <a:solidFill>
                  <a:srgbClr val="FF0000"/>
                </a:solidFill>
              </a:rPr>
              <a:t>ishlatiladigan</a:t>
            </a:r>
            <a:r>
              <a:rPr lang="en-US" dirty="0">
                <a:solidFill>
                  <a:srgbClr val="FF0000"/>
                </a:solidFill>
              </a:rPr>
              <a:t> </a:t>
            </a:r>
            <a:r>
              <a:rPr lang="en-US" dirty="0" err="1">
                <a:solidFill>
                  <a:srgbClr val="FF0000"/>
                </a:solidFill>
              </a:rPr>
              <a:t>buyumlar</a:t>
            </a:r>
            <a:endParaRPr lang="ru-RU" dirty="0"/>
          </a:p>
        </p:txBody>
      </p:sp>
      <p:sp>
        <p:nvSpPr>
          <p:cNvPr id="47106" name="Объект 2"/>
          <p:cNvSpPr>
            <a:spLocks noGrp="1"/>
          </p:cNvSpPr>
          <p:nvPr>
            <p:ph idx="1"/>
          </p:nvPr>
        </p:nvSpPr>
        <p:spPr>
          <a:xfrm>
            <a:off x="419100" y="2436813"/>
            <a:ext cx="11487150" cy="3549650"/>
          </a:xfrm>
        </p:spPr>
        <p:txBody>
          <a:bodyPr/>
          <a:lstStyle/>
          <a:p>
            <a:pPr marL="0" indent="0" eaLnBrk="1" hangingPunct="1">
              <a:buFont typeface="Arial" charset="0"/>
              <a:buNone/>
            </a:pPr>
            <a:endParaRPr lang="en-US" sz="2800" smtClean="0"/>
          </a:p>
          <a:p>
            <a:pPr marL="0" indent="0" eaLnBrk="1" hangingPunct="1"/>
            <a:r>
              <a:rPr lang="en-US" sz="2800" smtClean="0">
                <a:solidFill>
                  <a:srgbClr val="2476B9"/>
                </a:solidFill>
              </a:rPr>
              <a:t>Asboblar ishlatilishiga mos bo’lishi bilan birga elastic talabga javob berishi kerak. Ayrim kerakli ashyoni pa’pe-mashe usulida qaychi qo’yish uchun qalamdon yasash, mo’yqalam qo’ygichni esa qalin kartondan yasash mumkin. Applikatsiya uchun kerakli ashyo murakkab emas; qaychi, elim uchun mo’yqalam, oddiy qalam, qirqim uchun quticha, lattacha, gazeta qog’ozi</a:t>
            </a:r>
          </a:p>
          <a:p>
            <a:pPr marL="0" indent="0" eaLnBrk="1" hangingPunct="1"/>
            <a:r>
              <a:rPr lang="en-US" sz="2800" smtClean="0">
                <a:solidFill>
                  <a:srgbClr val="2476B9"/>
                </a:solidFill>
              </a:rPr>
              <a:t>Qaychi-uchi to’g’ri, katta-kichik, katta qaychi 14-20 sm, to’g’ri, uchi va aylanaviy kata tasvirlarni qirqish uchun. </a:t>
            </a:r>
          </a:p>
          <a:p>
            <a:pPr marL="0" indent="0" eaLnBrk="1" hangingPunct="1">
              <a:buFont typeface="Arial" charset="0"/>
              <a:buNone/>
            </a:pPr>
            <a:endParaRPr lang="ru-RU" sz="2800" smtClean="0">
              <a:solidFill>
                <a:srgbClr val="2476B9"/>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29" name="Рисунок 4"/>
          <p:cNvPicPr>
            <a:picLocks noChangeAspect="1"/>
          </p:cNvPicPr>
          <p:nvPr/>
        </p:nvPicPr>
        <p:blipFill>
          <a:blip r:embed="rId2"/>
          <a:srcRect/>
          <a:stretch>
            <a:fillRect/>
          </a:stretch>
        </p:blipFill>
        <p:spPr bwMode="auto">
          <a:xfrm>
            <a:off x="0" y="0"/>
            <a:ext cx="4459288" cy="6846888"/>
          </a:xfrm>
          <a:prstGeom prst="rect">
            <a:avLst/>
          </a:prstGeom>
          <a:noFill/>
          <a:ln w="9525">
            <a:noFill/>
            <a:miter lim="800000"/>
            <a:headEnd/>
            <a:tailEnd/>
          </a:ln>
        </p:spPr>
      </p:pic>
      <p:pic>
        <p:nvPicPr>
          <p:cNvPr id="48130" name="Рисунок 6"/>
          <p:cNvPicPr>
            <a:picLocks noChangeAspect="1"/>
          </p:cNvPicPr>
          <p:nvPr/>
        </p:nvPicPr>
        <p:blipFill>
          <a:blip r:embed="rId3"/>
          <a:srcRect/>
          <a:stretch>
            <a:fillRect/>
          </a:stretch>
        </p:blipFill>
        <p:spPr bwMode="auto">
          <a:xfrm>
            <a:off x="6632575" y="-25400"/>
            <a:ext cx="3103563" cy="3335338"/>
          </a:xfrm>
          <a:prstGeom prst="rect">
            <a:avLst/>
          </a:prstGeom>
          <a:noFill/>
          <a:ln w="9525">
            <a:noFill/>
            <a:miter lim="800000"/>
            <a:headEnd/>
            <a:tailEnd/>
          </a:ln>
        </p:spPr>
      </p:pic>
      <p:pic>
        <p:nvPicPr>
          <p:cNvPr id="48131" name="Рисунок 7"/>
          <p:cNvPicPr>
            <a:picLocks noChangeAspect="1"/>
          </p:cNvPicPr>
          <p:nvPr/>
        </p:nvPicPr>
        <p:blipFill>
          <a:blip r:embed="rId4"/>
          <a:srcRect/>
          <a:stretch>
            <a:fillRect/>
          </a:stretch>
        </p:blipFill>
        <p:spPr bwMode="auto">
          <a:xfrm>
            <a:off x="6281738" y="3335338"/>
            <a:ext cx="3454400" cy="3498850"/>
          </a:xfrm>
          <a:prstGeom prst="rect">
            <a:avLst/>
          </a:prstGeom>
          <a:noFill/>
          <a:ln w="9525">
            <a:noFill/>
            <a:miter lim="800000"/>
            <a:headEnd/>
            <a:tailEnd/>
          </a:ln>
        </p:spPr>
      </p:pic>
      <p:pic>
        <p:nvPicPr>
          <p:cNvPr id="48132" name="Рисунок 8"/>
          <p:cNvPicPr>
            <a:picLocks noChangeAspect="1"/>
          </p:cNvPicPr>
          <p:nvPr/>
        </p:nvPicPr>
        <p:blipFill>
          <a:blip r:embed="rId5"/>
          <a:srcRect/>
          <a:stretch>
            <a:fillRect/>
          </a:stretch>
        </p:blipFill>
        <p:spPr bwMode="auto">
          <a:xfrm>
            <a:off x="4413250" y="3322638"/>
            <a:ext cx="2017713" cy="3511550"/>
          </a:xfrm>
          <a:prstGeom prst="rect">
            <a:avLst/>
          </a:prstGeom>
          <a:noFill/>
          <a:ln w="9525">
            <a:noFill/>
            <a:miter lim="800000"/>
            <a:headEnd/>
            <a:tailEnd/>
          </a:ln>
        </p:spPr>
      </p:pic>
      <p:pic>
        <p:nvPicPr>
          <p:cNvPr id="48133" name="Рисунок 9"/>
          <p:cNvPicPr>
            <a:picLocks noChangeAspect="1"/>
          </p:cNvPicPr>
          <p:nvPr/>
        </p:nvPicPr>
        <p:blipFill>
          <a:blip r:embed="rId6"/>
          <a:srcRect/>
          <a:stretch>
            <a:fillRect/>
          </a:stretch>
        </p:blipFill>
        <p:spPr bwMode="auto">
          <a:xfrm>
            <a:off x="4459288" y="-25400"/>
            <a:ext cx="2173287" cy="3335338"/>
          </a:xfrm>
          <a:prstGeom prst="rect">
            <a:avLst/>
          </a:prstGeom>
          <a:noFill/>
          <a:ln w="9525">
            <a:noFill/>
            <a:miter lim="800000"/>
            <a:headEnd/>
            <a:tailEnd/>
          </a:ln>
        </p:spPr>
      </p:pic>
      <p:pic>
        <p:nvPicPr>
          <p:cNvPr id="48134" name="Рисунок 10"/>
          <p:cNvPicPr>
            <a:picLocks noChangeAspect="1"/>
          </p:cNvPicPr>
          <p:nvPr/>
        </p:nvPicPr>
        <p:blipFill>
          <a:blip r:embed="rId7"/>
          <a:srcRect/>
          <a:stretch>
            <a:fillRect/>
          </a:stretch>
        </p:blipFill>
        <p:spPr bwMode="auto">
          <a:xfrm>
            <a:off x="9736138" y="0"/>
            <a:ext cx="2455862" cy="3309938"/>
          </a:xfrm>
          <a:prstGeom prst="rect">
            <a:avLst/>
          </a:prstGeom>
          <a:noFill/>
          <a:ln w="9525">
            <a:noFill/>
            <a:miter lim="800000"/>
            <a:headEnd/>
            <a:tailEnd/>
          </a:ln>
        </p:spPr>
      </p:pic>
      <p:pic>
        <p:nvPicPr>
          <p:cNvPr id="48135" name="Рисунок 12"/>
          <p:cNvPicPr>
            <a:picLocks noChangeAspect="1"/>
          </p:cNvPicPr>
          <p:nvPr/>
        </p:nvPicPr>
        <p:blipFill>
          <a:blip r:embed="rId8"/>
          <a:srcRect/>
          <a:stretch>
            <a:fillRect/>
          </a:stretch>
        </p:blipFill>
        <p:spPr bwMode="auto">
          <a:xfrm>
            <a:off x="9736138" y="3335338"/>
            <a:ext cx="2455862" cy="3511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p:cNvSpPr>
          <p:nvPr>
            <p:ph type="title"/>
          </p:nvPr>
        </p:nvSpPr>
        <p:spPr bwMode="auto">
          <a:xfrm>
            <a:off x="2689225" y="2333625"/>
            <a:ext cx="8610600" cy="1293813"/>
          </a:xfrm>
        </p:spPr>
        <p:txBody>
          <a:bodyPr wrap="square" numCol="1" anchorCtr="0" compatLnSpc="1">
            <a:prstTxWarp prst="textNoShape">
              <a:avLst/>
            </a:prstTxWarp>
          </a:bodyPr>
          <a:lstStyle/>
          <a:p>
            <a:pPr algn="ctr"/>
            <a:r>
              <a:rPr lang="ru-RU" sz="2400" cap="none" smtClean="0">
                <a:latin typeface="Arial" charset="0"/>
              </a:rPr>
              <a:t/>
            </a:r>
            <a:br>
              <a:rPr lang="ru-RU" sz="2400" cap="none" smtClean="0">
                <a:latin typeface="Arial" charset="0"/>
              </a:rPr>
            </a:br>
            <a:r>
              <a:rPr lang="uz-Cyrl-UZ" sz="2800" cap="none" smtClean="0"/>
              <a:t>Мактабгача таълим тизимини тубдан такомиллаштириш чора</a:t>
            </a:r>
            <a:r>
              <a:rPr lang="en-US" sz="2800" cap="none" smtClean="0"/>
              <a:t>-</a:t>
            </a:r>
            <a:r>
              <a:rPr lang="uz-Cyrl-UZ" sz="2800" cap="none" smtClean="0"/>
              <a:t>тадбирлари тўғрисидаги  Ўзбекистон Республикаси Президентининг 2017</a:t>
            </a:r>
            <a:r>
              <a:rPr lang="en-US" sz="2800" cap="none" smtClean="0"/>
              <a:t>-</a:t>
            </a:r>
            <a:r>
              <a:rPr lang="uz-Cyrl-UZ" sz="2800" cap="none" smtClean="0"/>
              <a:t>йил 9</a:t>
            </a:r>
            <a:r>
              <a:rPr lang="en-US" sz="2800" cap="none" smtClean="0"/>
              <a:t>-</a:t>
            </a:r>
            <a:r>
              <a:rPr lang="uz-Cyrl-UZ" sz="2800" cap="none" smtClean="0"/>
              <a:t>сентябрдаги қарорида кўрсатилганидек “Миллий маданий</a:t>
            </a:r>
            <a:r>
              <a:rPr lang="en-US" sz="2800" cap="none" smtClean="0"/>
              <a:t>-</a:t>
            </a:r>
            <a:r>
              <a:rPr lang="uz-Cyrl-UZ" sz="2800" cap="none" smtClean="0"/>
              <a:t>тарихий қадриятларни акс эттирувчи ва болаликдан  китоб ўқишга қизиқишни уйғотувчи ўқув методик, дидактик материаллар ва бадиий адабиётларни тайёрлаш ҳамда мактабгача таълим муассасалари фаолиятига жорий этиш бўйича чора</a:t>
            </a:r>
            <a:r>
              <a:rPr lang="en-US" sz="2800" cap="none" smtClean="0"/>
              <a:t>-</a:t>
            </a:r>
            <a:r>
              <a:rPr lang="uz-Cyrl-UZ" sz="2800" cap="none" smtClean="0"/>
              <a:t>тадбирларни амалга ошириш вазифалари</a:t>
            </a:r>
            <a:r>
              <a:rPr lang="ru-RU" sz="2800" cap="none" smtClean="0">
                <a:latin typeface="Arial" charset="0"/>
              </a:rPr>
              <a:t> </a:t>
            </a:r>
            <a:r>
              <a:rPr lang="uz-Cyrl-UZ" sz="2800" cap="none" smtClean="0"/>
              <a:t>белгилаб берилди</a:t>
            </a:r>
            <a:r>
              <a:rPr lang="uz-Cyrl-UZ" sz="3600" cap="none" smtClean="0"/>
              <a:t> </a:t>
            </a:r>
            <a:endParaRPr lang="ru-RU" sz="3600" cap="none"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5"/>
          <p:cNvSpPr>
            <a:spLocks noChangeArrowheads="1"/>
          </p:cNvSpPr>
          <p:nvPr/>
        </p:nvSpPr>
        <p:spPr bwMode="auto">
          <a:xfrm>
            <a:off x="819150" y="1371600"/>
            <a:ext cx="10591800" cy="4445000"/>
          </a:xfrm>
          <a:prstGeom prst="rect">
            <a:avLst/>
          </a:prstGeom>
          <a:noFill/>
          <a:ln w="9525">
            <a:noFill/>
            <a:miter lim="800000"/>
            <a:headEnd/>
            <a:tailEnd/>
          </a:ln>
        </p:spPr>
        <p:txBody>
          <a:bodyPr>
            <a:spAutoFit/>
          </a:bodyPr>
          <a:lstStyle/>
          <a:p>
            <a:pPr defTabSz="914400">
              <a:lnSpc>
                <a:spcPct val="90000"/>
              </a:lnSpc>
              <a:spcBef>
                <a:spcPts val="1000"/>
              </a:spcBef>
              <a:buFont typeface="Arial" charset="0"/>
              <a:buChar char="•"/>
            </a:pPr>
            <a:r>
              <a:rPr lang="en-US" sz="2800">
                <a:solidFill>
                  <a:srgbClr val="2476B9"/>
                </a:solidFill>
                <a:latin typeface="Century Gothic" pitchFamily="34" charset="0"/>
              </a:rPr>
              <a:t>Kichik qaychi: 8-10 sm mayda detallarni qirqish uchun qaychi o’tkir bo’lishi kerak. Stakanga qaychi uchi pastga qaragan holda qo’yilshi kerak. Do’stiga uzatganda uchi o’ziga qaratilgan holda uzatishi kerak, qaychi ko’ndalangida qo’lni silkitish, o’qtalsih mumkin emas. Undan ko’rsatish sifatida foydalanish mumkin emas. </a:t>
            </a:r>
          </a:p>
          <a:p>
            <a:pPr defTabSz="914400">
              <a:lnSpc>
                <a:spcPct val="90000"/>
              </a:lnSpc>
              <a:spcBef>
                <a:spcPts val="1000"/>
              </a:spcBef>
              <a:buFont typeface="Arial" charset="0"/>
              <a:buChar char="•"/>
            </a:pPr>
            <a:r>
              <a:rPr lang="en-US" sz="2800">
                <a:solidFill>
                  <a:srgbClr val="2476B9"/>
                </a:solidFill>
                <a:latin typeface="Century Gothic" pitchFamily="34" charset="0"/>
              </a:rPr>
              <a:t>Elim-uchun mo’yqalam: masalan 2-3ta mo’yqalamga ega bo’lishi kerak. Mo’yqalam applikatsiyaning mazmunini katta – kichikligiga bog’liq. Katta xajmdagi applikatsiyaga uchi enli mo’yqalam, mayda detallarga ega, kichik mo’yqalamdan foydalanish kerak.</a:t>
            </a:r>
            <a:endParaRPr lang="ru-RU" sz="2800">
              <a:solidFill>
                <a:srgbClr val="2476B9"/>
              </a:solidFill>
              <a:latin typeface="Century Gothic"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Заголовок 1"/>
          <p:cNvSpPr>
            <a:spLocks noGrp="1"/>
          </p:cNvSpPr>
          <p:nvPr>
            <p:ph idx="1"/>
          </p:nvPr>
        </p:nvSpPr>
        <p:spPr>
          <a:xfrm>
            <a:off x="514350" y="2112963"/>
            <a:ext cx="10953750" cy="2524125"/>
          </a:xfrm>
        </p:spPr>
        <p:txBody>
          <a:bodyPr/>
          <a:lstStyle/>
          <a:p>
            <a:pPr eaLnBrk="1" hangingPunct="1">
              <a:lnSpc>
                <a:spcPct val="95000"/>
              </a:lnSpc>
            </a:pPr>
            <a:r>
              <a:rPr lang="en-US" sz="2800" smtClean="0">
                <a:solidFill>
                  <a:srgbClr val="2476B9"/>
                </a:solidFill>
              </a:rPr>
              <a:t>Mo’yqalam qo’ygich-elim ishatishda elimning ortiqchasi surkalib ketmasligi stolni iflos qilmasligi uchun ishlatiladi.</a:t>
            </a:r>
          </a:p>
          <a:p>
            <a:pPr eaLnBrk="1" hangingPunct="1">
              <a:lnSpc>
                <a:spcPct val="95000"/>
              </a:lnSpc>
            </a:pPr>
            <a:r>
              <a:rPr lang="en-US" sz="2800" smtClean="0">
                <a:solidFill>
                  <a:srgbClr val="2476B9"/>
                </a:solidFill>
              </a:rPr>
              <a:t>Qalam-masalan tasvir konturini chizish uchun oddiy, M va TM(yumshoq yarim yumshoq) qalam ishlatiladi. Ular yahshi ochilgan, kontur chizishda ruchka va ximiyaviy qalamni ishlatish mumkin emas. Elim uchun idish-elim kichik idishchalarga solib qo’yiladi. Plastmassa idishlar, spool taqsimchalar tanlanadi, ishlatilib bo’lgandan so’ng tozalab yuvish kerak.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5"/>
          <p:cNvSpPr>
            <a:spLocks noChangeArrowheads="1"/>
          </p:cNvSpPr>
          <p:nvPr/>
        </p:nvSpPr>
        <p:spPr bwMode="auto">
          <a:xfrm>
            <a:off x="381000" y="1182688"/>
            <a:ext cx="11582400" cy="5957887"/>
          </a:xfrm>
          <a:prstGeom prst="rect">
            <a:avLst/>
          </a:prstGeom>
          <a:noFill/>
          <a:ln w="9525">
            <a:noFill/>
            <a:miter lim="800000"/>
            <a:headEnd/>
            <a:tailEnd/>
          </a:ln>
        </p:spPr>
        <p:txBody>
          <a:bodyPr>
            <a:spAutoFit/>
          </a:bodyPr>
          <a:lstStyle/>
          <a:p>
            <a:pPr defTabSz="914400">
              <a:lnSpc>
                <a:spcPct val="95000"/>
              </a:lnSpc>
              <a:spcBef>
                <a:spcPct val="50000"/>
              </a:spcBef>
              <a:buFont typeface="Arial" charset="0"/>
              <a:buChar char="•"/>
            </a:pPr>
            <a:r>
              <a:rPr lang="en-US" sz="2600">
                <a:solidFill>
                  <a:srgbClr val="2476B9"/>
                </a:solidFill>
                <a:latin typeface="Century Gothic" pitchFamily="34" charset="0"/>
              </a:rPr>
              <a:t>Applikatsiya mavzuli yoki qirqilgan dekorativ shakllarni asosiy fonga turli predmetlar yordamida badiiy bezash uchun ishlatiladigan xalq amaliy san’atining bir turi. Appliaktisiya mashg’ulotlarida bolaning tasviriy malakarini shakllantirishga va ijodiy qobiliyatini o’stirishga yordam beradi. Appliktsiya o’z ichiga  hayolni, tasvirni, go’zallikni ko’ra olsih qobilyatini oladi. Applikatsiya mahg’ulotlarida malakalarini bolalar boshqa faoliyatda ham qo’llashari mumkin. Applikatsiya mashg’ultolarini to’laqonli o’tkazish uchun material va jihozlarni oldindan tayyorlab qo’yish muhimdir. Applikatsiya o’rgatsih bolalarni qabul qilish jarayonini o’stirishga asoslanadi. Shakl,hajm, rang, predmetni ‘zaro munosabatlari haqidagi taasurotlarni boyitish bolalarni mashg’ulot vaqtida fikrlash va tasavvurni ishlatishga yordam beradi. Ammo har bir yosh gruppada applikatsiya mashg’ulotlari qo’llaniladigan ta’limiy usullari o’ziga xos xususiyatga egadir.  </a:t>
            </a:r>
            <a:endParaRPr lang="ru-RU" sz="2600">
              <a:solidFill>
                <a:srgbClr val="2476B9"/>
              </a:solidFill>
              <a:latin typeface="Century Gothic" pitchFamily="34" charset="0"/>
            </a:endParaRPr>
          </a:p>
          <a:p>
            <a:pPr defTabSz="914400">
              <a:lnSpc>
                <a:spcPct val="95000"/>
              </a:lnSpc>
              <a:spcBef>
                <a:spcPct val="50000"/>
              </a:spcBef>
              <a:buFont typeface="Arial" charset="0"/>
              <a:buChar char="•"/>
            </a:pPr>
            <a:endParaRPr lang="ru-RU" sz="2600">
              <a:latin typeface="Century Gothic"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5" name="Рисунок 10"/>
          <p:cNvPicPr>
            <a:picLocks noChangeAspect="1"/>
          </p:cNvPicPr>
          <p:nvPr/>
        </p:nvPicPr>
        <p:blipFill>
          <a:blip r:embed="rId2"/>
          <a:srcRect/>
          <a:stretch>
            <a:fillRect/>
          </a:stretch>
        </p:blipFill>
        <p:spPr bwMode="auto">
          <a:xfrm>
            <a:off x="0" y="3348038"/>
            <a:ext cx="3232150" cy="3509962"/>
          </a:xfrm>
          <a:prstGeom prst="rect">
            <a:avLst/>
          </a:prstGeom>
          <a:noFill/>
          <a:ln w="9525">
            <a:noFill/>
            <a:miter lim="800000"/>
            <a:headEnd/>
            <a:tailEnd/>
          </a:ln>
        </p:spPr>
      </p:pic>
      <p:pic>
        <p:nvPicPr>
          <p:cNvPr id="52226" name="Рисунок 11"/>
          <p:cNvPicPr>
            <a:picLocks noChangeAspect="1"/>
          </p:cNvPicPr>
          <p:nvPr/>
        </p:nvPicPr>
        <p:blipFill>
          <a:blip r:embed="rId3"/>
          <a:srcRect/>
          <a:stretch>
            <a:fillRect/>
          </a:stretch>
        </p:blipFill>
        <p:spPr bwMode="auto">
          <a:xfrm>
            <a:off x="3232150" y="3348038"/>
            <a:ext cx="3065463" cy="3509962"/>
          </a:xfrm>
          <a:prstGeom prst="rect">
            <a:avLst/>
          </a:prstGeom>
          <a:noFill/>
          <a:ln w="9525">
            <a:noFill/>
            <a:miter lim="800000"/>
            <a:headEnd/>
            <a:tailEnd/>
          </a:ln>
        </p:spPr>
      </p:pic>
      <p:pic>
        <p:nvPicPr>
          <p:cNvPr id="52227" name="Рисунок 13"/>
          <p:cNvPicPr>
            <a:picLocks noChangeAspect="1"/>
          </p:cNvPicPr>
          <p:nvPr/>
        </p:nvPicPr>
        <p:blipFill>
          <a:blip r:embed="rId4"/>
          <a:srcRect/>
          <a:stretch>
            <a:fillRect/>
          </a:stretch>
        </p:blipFill>
        <p:spPr bwMode="auto">
          <a:xfrm>
            <a:off x="3232150" y="0"/>
            <a:ext cx="3065463" cy="3348038"/>
          </a:xfrm>
          <a:prstGeom prst="rect">
            <a:avLst/>
          </a:prstGeom>
          <a:noFill/>
          <a:ln w="9525">
            <a:noFill/>
            <a:miter lim="800000"/>
            <a:headEnd/>
            <a:tailEnd/>
          </a:ln>
        </p:spPr>
      </p:pic>
      <p:pic>
        <p:nvPicPr>
          <p:cNvPr id="52228" name="Рисунок 14"/>
          <p:cNvPicPr>
            <a:picLocks noChangeAspect="1"/>
          </p:cNvPicPr>
          <p:nvPr/>
        </p:nvPicPr>
        <p:blipFill>
          <a:blip r:embed="rId5"/>
          <a:srcRect/>
          <a:stretch>
            <a:fillRect/>
          </a:stretch>
        </p:blipFill>
        <p:spPr bwMode="auto">
          <a:xfrm>
            <a:off x="6297613" y="0"/>
            <a:ext cx="5894387" cy="6858000"/>
          </a:xfrm>
          <a:prstGeom prst="rect">
            <a:avLst/>
          </a:prstGeom>
          <a:noFill/>
          <a:ln w="9525">
            <a:noFill/>
            <a:miter lim="800000"/>
            <a:headEnd/>
            <a:tailEnd/>
          </a:ln>
        </p:spPr>
      </p:pic>
      <p:pic>
        <p:nvPicPr>
          <p:cNvPr id="52229" name="Рисунок 16"/>
          <p:cNvPicPr>
            <a:picLocks noChangeAspect="1"/>
          </p:cNvPicPr>
          <p:nvPr/>
        </p:nvPicPr>
        <p:blipFill>
          <a:blip r:embed="rId6"/>
          <a:srcRect/>
          <a:stretch>
            <a:fillRect/>
          </a:stretch>
        </p:blipFill>
        <p:spPr bwMode="auto">
          <a:xfrm>
            <a:off x="0" y="-34925"/>
            <a:ext cx="3232150" cy="3382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8789" y="115910"/>
            <a:ext cx="11861442" cy="6742090"/>
          </a:xfrm>
        </p:spPr>
        <p:txBody>
          <a:bodyPr rtlCol="0">
            <a:normAutofit lnSpcReduction="10000"/>
          </a:bodyPr>
          <a:lstStyle/>
          <a:p>
            <a:pPr lvl="7">
              <a:defRPr/>
            </a:pPr>
            <a:r>
              <a:rPr lang="en-US" dirty="0" smtClean="0">
                <a:solidFill>
                  <a:schemeClr val="accent6">
                    <a:lumMod val="75000"/>
                  </a:schemeClr>
                </a:solidFill>
              </a:rPr>
              <a:t>. </a:t>
            </a:r>
            <a:endParaRPr lang="ru-RU" dirty="0">
              <a:solidFill>
                <a:schemeClr val="accent6">
                  <a:lumMod val="75000"/>
                </a:schemeClr>
              </a:solidFill>
            </a:endParaRPr>
          </a:p>
          <a:p>
            <a:pPr eaLnBrk="1" fontAlgn="auto" hangingPunct="1">
              <a:spcAft>
                <a:spcPts val="0"/>
              </a:spcAft>
              <a:buFont typeface="Arial" panose="020B0604020202020204" pitchFamily="34" charset="0"/>
              <a:buChar char="•"/>
              <a:defRPr/>
            </a:pPr>
            <a:r>
              <a:rPr lang="en-US" sz="3200" dirty="0" err="1">
                <a:solidFill>
                  <a:schemeClr val="accent6">
                    <a:lumMod val="75000"/>
                  </a:schemeClr>
                </a:solidFill>
              </a:rPr>
              <a:t>Applikatsiya</a:t>
            </a:r>
            <a:r>
              <a:rPr lang="en-US" sz="3200" dirty="0">
                <a:solidFill>
                  <a:schemeClr val="accent6">
                    <a:lumMod val="75000"/>
                  </a:schemeClr>
                </a:solidFill>
              </a:rPr>
              <a:t> </a:t>
            </a:r>
            <a:r>
              <a:rPr lang="en-US" sz="3200" dirty="0" err="1">
                <a:solidFill>
                  <a:schemeClr val="accent6">
                    <a:lumMod val="75000"/>
                  </a:schemeClr>
                </a:solidFill>
              </a:rPr>
              <a:t>mashg’ulotlarida</a:t>
            </a:r>
            <a:r>
              <a:rPr lang="en-US" sz="3200" dirty="0">
                <a:solidFill>
                  <a:schemeClr val="accent6">
                    <a:lumMod val="75000"/>
                  </a:schemeClr>
                </a:solidFill>
              </a:rPr>
              <a:t> </a:t>
            </a:r>
            <a:r>
              <a:rPr lang="en-US" sz="3200" dirty="0" err="1">
                <a:solidFill>
                  <a:schemeClr val="accent6">
                    <a:lumMod val="75000"/>
                  </a:schemeClr>
                </a:solidFill>
              </a:rPr>
              <a:t>bolalar</a:t>
            </a:r>
            <a:r>
              <a:rPr lang="en-US" sz="3200" dirty="0">
                <a:solidFill>
                  <a:schemeClr val="accent6">
                    <a:lumMod val="75000"/>
                  </a:schemeClr>
                </a:solidFill>
              </a:rPr>
              <a:t> </a:t>
            </a:r>
            <a:r>
              <a:rPr lang="en-US" sz="3200" dirty="0" err="1">
                <a:solidFill>
                  <a:schemeClr val="accent6">
                    <a:lumMod val="75000"/>
                  </a:schemeClr>
                </a:solidFill>
              </a:rPr>
              <a:t>ko’pincha</a:t>
            </a:r>
            <a:r>
              <a:rPr lang="en-US" sz="3200" dirty="0">
                <a:solidFill>
                  <a:schemeClr val="accent6">
                    <a:lumMod val="75000"/>
                  </a:schemeClr>
                </a:solidFill>
              </a:rPr>
              <a:t> </a:t>
            </a:r>
            <a:r>
              <a:rPr lang="en-US" sz="3200" dirty="0" err="1">
                <a:solidFill>
                  <a:schemeClr val="accent6">
                    <a:lumMod val="75000"/>
                  </a:schemeClr>
                </a:solidFill>
              </a:rPr>
              <a:t>geometrik</a:t>
            </a:r>
            <a:r>
              <a:rPr lang="en-US" sz="3200" dirty="0">
                <a:solidFill>
                  <a:schemeClr val="accent6">
                    <a:lumMod val="75000"/>
                  </a:schemeClr>
                </a:solidFill>
              </a:rPr>
              <a:t>  </a:t>
            </a:r>
            <a:r>
              <a:rPr lang="en-US" sz="3200" dirty="0" err="1">
                <a:solidFill>
                  <a:schemeClr val="accent6">
                    <a:lumMod val="75000"/>
                  </a:schemeClr>
                </a:solidFill>
              </a:rPr>
              <a:t>shakllar</a:t>
            </a:r>
            <a:r>
              <a:rPr lang="en-US" sz="3200" dirty="0">
                <a:solidFill>
                  <a:schemeClr val="accent6">
                    <a:lumMod val="75000"/>
                  </a:schemeClr>
                </a:solidFill>
              </a:rPr>
              <a:t> </a:t>
            </a:r>
            <a:r>
              <a:rPr lang="en-US" sz="3200" dirty="0" err="1">
                <a:solidFill>
                  <a:schemeClr val="accent6">
                    <a:lumMod val="75000"/>
                  </a:schemeClr>
                </a:solidFill>
              </a:rPr>
              <a:t>bilan</a:t>
            </a:r>
            <a:r>
              <a:rPr lang="en-US" sz="3200" dirty="0">
                <a:solidFill>
                  <a:schemeClr val="accent6">
                    <a:lumMod val="75000"/>
                  </a:schemeClr>
                </a:solidFill>
              </a:rPr>
              <a:t>  </a:t>
            </a:r>
            <a:r>
              <a:rPr lang="en-US" sz="3200" dirty="0" err="1">
                <a:solidFill>
                  <a:schemeClr val="accent6">
                    <a:lumMod val="75000"/>
                  </a:schemeClr>
                </a:solidFill>
              </a:rPr>
              <a:t>munosabatda</a:t>
            </a:r>
            <a:r>
              <a:rPr lang="en-US" sz="3200" dirty="0">
                <a:solidFill>
                  <a:schemeClr val="accent6">
                    <a:lumMod val="75000"/>
                  </a:schemeClr>
                </a:solidFill>
              </a:rPr>
              <a:t> </a:t>
            </a:r>
            <a:r>
              <a:rPr lang="en-US" sz="3200" dirty="0" err="1">
                <a:solidFill>
                  <a:schemeClr val="accent6">
                    <a:lumMod val="75000"/>
                  </a:schemeClr>
                </a:solidFill>
              </a:rPr>
              <a:t>bo’ladilar</a:t>
            </a:r>
            <a:r>
              <a:rPr lang="en-US" sz="3200" dirty="0">
                <a:solidFill>
                  <a:schemeClr val="accent6">
                    <a:lumMod val="75000"/>
                  </a:schemeClr>
                </a:solidFill>
              </a:rPr>
              <a:t>, </a:t>
            </a:r>
            <a:r>
              <a:rPr lang="en-US" sz="3200" dirty="0" err="1">
                <a:solidFill>
                  <a:schemeClr val="accent6">
                    <a:lumMod val="75000"/>
                  </a:schemeClr>
                </a:solidFill>
              </a:rPr>
              <a:t>natijada</a:t>
            </a:r>
            <a:r>
              <a:rPr lang="en-US" sz="3200" dirty="0">
                <a:solidFill>
                  <a:schemeClr val="accent6">
                    <a:lumMod val="75000"/>
                  </a:schemeClr>
                </a:solidFill>
              </a:rPr>
              <a:t> </a:t>
            </a:r>
            <a:r>
              <a:rPr lang="en-US" sz="3200" dirty="0" err="1">
                <a:solidFill>
                  <a:schemeClr val="accent6">
                    <a:lumMod val="75000"/>
                  </a:schemeClr>
                </a:solidFill>
              </a:rPr>
              <a:t>ular</a:t>
            </a:r>
            <a:r>
              <a:rPr lang="en-US" sz="3200" dirty="0">
                <a:solidFill>
                  <a:schemeClr val="accent6">
                    <a:lumMod val="75000"/>
                  </a:schemeClr>
                </a:solidFill>
              </a:rPr>
              <a:t> </a:t>
            </a:r>
            <a:r>
              <a:rPr lang="en-US" sz="3200" dirty="0" err="1">
                <a:solidFill>
                  <a:schemeClr val="accent6">
                    <a:lumMod val="75000"/>
                  </a:schemeClr>
                </a:solidFill>
              </a:rPr>
              <a:t>tevarak</a:t>
            </a:r>
            <a:r>
              <a:rPr lang="en-US" sz="3200" dirty="0">
                <a:solidFill>
                  <a:schemeClr val="accent6">
                    <a:lumMod val="75000"/>
                  </a:schemeClr>
                </a:solidFill>
              </a:rPr>
              <a:t> </a:t>
            </a:r>
            <a:r>
              <a:rPr lang="en-US" sz="3200" dirty="0" err="1">
                <a:solidFill>
                  <a:schemeClr val="accent6">
                    <a:lumMod val="75000"/>
                  </a:schemeClr>
                </a:solidFill>
              </a:rPr>
              <a:t>atrofdagi</a:t>
            </a:r>
            <a:r>
              <a:rPr lang="en-US" sz="3200" dirty="0">
                <a:solidFill>
                  <a:schemeClr val="accent6">
                    <a:lumMod val="75000"/>
                  </a:schemeClr>
                </a:solidFill>
              </a:rPr>
              <a:t> </a:t>
            </a:r>
            <a:r>
              <a:rPr lang="en-US" sz="3200" dirty="0" err="1">
                <a:solidFill>
                  <a:schemeClr val="accent6">
                    <a:lumMod val="75000"/>
                  </a:schemeClr>
                </a:solidFill>
              </a:rPr>
              <a:t>predmetlarda</a:t>
            </a:r>
            <a:r>
              <a:rPr lang="en-US" sz="3200" dirty="0">
                <a:solidFill>
                  <a:schemeClr val="accent6">
                    <a:lumMod val="75000"/>
                  </a:schemeClr>
                </a:solidFill>
              </a:rPr>
              <a:t> </a:t>
            </a:r>
            <a:r>
              <a:rPr lang="en-US" sz="3200" dirty="0" err="1">
                <a:solidFill>
                  <a:schemeClr val="accent6">
                    <a:lumMod val="75000"/>
                  </a:schemeClr>
                </a:solidFill>
              </a:rPr>
              <a:t>geometrik</a:t>
            </a:r>
            <a:r>
              <a:rPr lang="en-US" sz="3200" dirty="0">
                <a:solidFill>
                  <a:schemeClr val="accent6">
                    <a:lumMod val="75000"/>
                  </a:schemeClr>
                </a:solidFill>
              </a:rPr>
              <a:t> </a:t>
            </a:r>
            <a:r>
              <a:rPr lang="en-US" sz="3200" dirty="0" err="1">
                <a:solidFill>
                  <a:schemeClr val="accent6">
                    <a:lumMod val="75000"/>
                  </a:schemeClr>
                </a:solidFill>
              </a:rPr>
              <a:t>shakllarni</a:t>
            </a:r>
            <a:r>
              <a:rPr lang="en-US" sz="3200" dirty="0">
                <a:solidFill>
                  <a:schemeClr val="accent6">
                    <a:lumMod val="75000"/>
                  </a:schemeClr>
                </a:solidFill>
              </a:rPr>
              <a:t> </a:t>
            </a:r>
            <a:r>
              <a:rPr lang="en-US" sz="3200" dirty="0" err="1">
                <a:solidFill>
                  <a:schemeClr val="accent6">
                    <a:lumMod val="75000"/>
                  </a:schemeClr>
                </a:solidFill>
              </a:rPr>
              <a:t>abstrakt</a:t>
            </a:r>
            <a:r>
              <a:rPr lang="en-US" sz="3200" dirty="0">
                <a:solidFill>
                  <a:schemeClr val="accent6">
                    <a:lumMod val="75000"/>
                  </a:schemeClr>
                </a:solidFill>
              </a:rPr>
              <a:t>  </a:t>
            </a:r>
            <a:r>
              <a:rPr lang="en-US" sz="3200" dirty="0" err="1">
                <a:solidFill>
                  <a:schemeClr val="accent6">
                    <a:lumMod val="75000"/>
                  </a:schemeClr>
                </a:solidFill>
              </a:rPr>
              <a:t>ko’rinishini</a:t>
            </a:r>
            <a:r>
              <a:rPr lang="en-US" sz="3200" dirty="0">
                <a:solidFill>
                  <a:schemeClr val="accent6">
                    <a:lumMod val="75000"/>
                  </a:schemeClr>
                </a:solidFill>
              </a:rPr>
              <a:t> </a:t>
            </a:r>
            <a:r>
              <a:rPr lang="en-US" sz="3200" dirty="0" err="1">
                <a:solidFill>
                  <a:schemeClr val="accent6">
                    <a:lumMod val="75000"/>
                  </a:schemeClr>
                </a:solidFill>
              </a:rPr>
              <a:t>ko’ra</a:t>
            </a:r>
            <a:r>
              <a:rPr lang="en-US" sz="3200" dirty="0">
                <a:solidFill>
                  <a:schemeClr val="accent6">
                    <a:lumMod val="75000"/>
                  </a:schemeClr>
                </a:solidFill>
              </a:rPr>
              <a:t> </a:t>
            </a:r>
            <a:r>
              <a:rPr lang="en-US" sz="3200" dirty="0" err="1">
                <a:solidFill>
                  <a:schemeClr val="accent6">
                    <a:lumMod val="75000"/>
                  </a:schemeClr>
                </a:solidFill>
              </a:rPr>
              <a:t>olishga</a:t>
            </a:r>
            <a:r>
              <a:rPr lang="en-US" sz="3200" dirty="0">
                <a:solidFill>
                  <a:schemeClr val="accent6">
                    <a:lumMod val="75000"/>
                  </a:schemeClr>
                </a:solidFill>
              </a:rPr>
              <a:t> </a:t>
            </a:r>
            <a:r>
              <a:rPr lang="en-US" sz="3200" dirty="0" err="1">
                <a:solidFill>
                  <a:schemeClr val="accent6">
                    <a:lumMod val="75000"/>
                  </a:schemeClr>
                </a:solidFill>
              </a:rPr>
              <a:t>o’rganadilar</a:t>
            </a:r>
            <a:r>
              <a:rPr lang="en-US" sz="3200" dirty="0">
                <a:solidFill>
                  <a:schemeClr val="accent6">
                    <a:lumMod val="75000"/>
                  </a:schemeClr>
                </a:solidFill>
              </a:rPr>
              <a:t>. </a:t>
            </a:r>
            <a:r>
              <a:rPr lang="en-US" sz="3200" dirty="0" err="1">
                <a:solidFill>
                  <a:schemeClr val="accent6">
                    <a:lumMod val="75000"/>
                  </a:schemeClr>
                </a:solidFill>
              </a:rPr>
              <a:t>Bolalar</a:t>
            </a:r>
            <a:r>
              <a:rPr lang="en-US" sz="3200" dirty="0">
                <a:solidFill>
                  <a:schemeClr val="accent6">
                    <a:lumMod val="75000"/>
                  </a:schemeClr>
                </a:solidFill>
              </a:rPr>
              <a:t> </a:t>
            </a:r>
            <a:r>
              <a:rPr lang="en-US" sz="3200" dirty="0" err="1">
                <a:solidFill>
                  <a:schemeClr val="accent6">
                    <a:lumMod val="75000"/>
                  </a:schemeClr>
                </a:solidFill>
              </a:rPr>
              <a:t>geomterik</a:t>
            </a:r>
            <a:r>
              <a:rPr lang="en-US" sz="3200" dirty="0">
                <a:solidFill>
                  <a:schemeClr val="accent6">
                    <a:lumMod val="75000"/>
                  </a:schemeClr>
                </a:solidFill>
              </a:rPr>
              <a:t> </a:t>
            </a:r>
            <a:r>
              <a:rPr lang="en-US" sz="3200" dirty="0" err="1">
                <a:solidFill>
                  <a:schemeClr val="accent6">
                    <a:lumMod val="75000"/>
                  </a:schemeClr>
                </a:solidFill>
              </a:rPr>
              <a:t>shakllar</a:t>
            </a:r>
            <a:r>
              <a:rPr lang="en-US" sz="3200" dirty="0">
                <a:solidFill>
                  <a:schemeClr val="accent6">
                    <a:lumMod val="75000"/>
                  </a:schemeClr>
                </a:solidFill>
              </a:rPr>
              <a:t> </a:t>
            </a:r>
            <a:r>
              <a:rPr lang="en-US" sz="3200" dirty="0" err="1">
                <a:solidFill>
                  <a:schemeClr val="accent6">
                    <a:lumMod val="75000"/>
                  </a:schemeClr>
                </a:solidFill>
              </a:rPr>
              <a:t>bilan</a:t>
            </a:r>
            <a:r>
              <a:rPr lang="en-US" sz="3200" dirty="0">
                <a:solidFill>
                  <a:schemeClr val="accent6">
                    <a:lumMod val="75000"/>
                  </a:schemeClr>
                </a:solidFill>
              </a:rPr>
              <a:t> </a:t>
            </a:r>
            <a:r>
              <a:rPr lang="en-US" sz="3200" dirty="0" err="1">
                <a:solidFill>
                  <a:schemeClr val="accent6">
                    <a:lumMod val="75000"/>
                  </a:schemeClr>
                </a:solidFill>
              </a:rPr>
              <a:t>tanishishlari</a:t>
            </a:r>
            <a:r>
              <a:rPr lang="en-US" sz="3200" dirty="0">
                <a:solidFill>
                  <a:schemeClr val="accent6">
                    <a:lumMod val="75000"/>
                  </a:schemeClr>
                </a:solidFill>
              </a:rPr>
              <a:t> </a:t>
            </a:r>
            <a:r>
              <a:rPr lang="en-US" sz="3200" dirty="0" err="1">
                <a:solidFill>
                  <a:schemeClr val="accent6">
                    <a:lumMod val="75000"/>
                  </a:schemeClr>
                </a:solidFill>
              </a:rPr>
              <a:t>jarayonida</a:t>
            </a:r>
            <a:r>
              <a:rPr lang="en-US" sz="3200" dirty="0">
                <a:solidFill>
                  <a:schemeClr val="accent6">
                    <a:lumMod val="75000"/>
                  </a:schemeClr>
                </a:solidFill>
              </a:rPr>
              <a:t> </a:t>
            </a:r>
            <a:r>
              <a:rPr lang="en-US" sz="3200" dirty="0" err="1">
                <a:solidFill>
                  <a:schemeClr val="accent6">
                    <a:lumMod val="75000"/>
                  </a:schemeClr>
                </a:solidFill>
              </a:rPr>
              <a:t>hali</a:t>
            </a:r>
            <a:r>
              <a:rPr lang="en-US" sz="3200" dirty="0">
                <a:solidFill>
                  <a:schemeClr val="accent6">
                    <a:lumMod val="75000"/>
                  </a:schemeClr>
                </a:solidFill>
              </a:rPr>
              <a:t> </a:t>
            </a:r>
            <a:r>
              <a:rPr lang="en-US" sz="3200" dirty="0" err="1">
                <a:solidFill>
                  <a:schemeClr val="accent6">
                    <a:lumMod val="75000"/>
                  </a:schemeClr>
                </a:solidFill>
              </a:rPr>
              <a:t>o’zlariga</a:t>
            </a:r>
            <a:r>
              <a:rPr lang="en-US" sz="3200" dirty="0">
                <a:solidFill>
                  <a:schemeClr val="accent6">
                    <a:lumMod val="75000"/>
                  </a:schemeClr>
                </a:solidFill>
              </a:rPr>
              <a:t> </a:t>
            </a:r>
            <a:r>
              <a:rPr lang="en-US" sz="3200" dirty="0" err="1">
                <a:solidFill>
                  <a:schemeClr val="accent6">
                    <a:lumMod val="75000"/>
                  </a:schemeClr>
                </a:solidFill>
              </a:rPr>
              <a:t>tanish</a:t>
            </a:r>
            <a:r>
              <a:rPr lang="en-US" sz="3200" dirty="0">
                <a:solidFill>
                  <a:schemeClr val="accent6">
                    <a:lumMod val="75000"/>
                  </a:schemeClr>
                </a:solidFill>
              </a:rPr>
              <a:t> </a:t>
            </a:r>
            <a:r>
              <a:rPr lang="en-US" sz="3200" dirty="0" err="1">
                <a:solidFill>
                  <a:schemeClr val="accent6">
                    <a:lumMod val="75000"/>
                  </a:schemeClr>
                </a:solidFill>
              </a:rPr>
              <a:t>bo’lmagan</a:t>
            </a:r>
            <a:r>
              <a:rPr lang="en-US" sz="3200" dirty="0">
                <a:solidFill>
                  <a:schemeClr val="accent6">
                    <a:lumMod val="75000"/>
                  </a:schemeClr>
                </a:solidFill>
              </a:rPr>
              <a:t> </a:t>
            </a:r>
            <a:r>
              <a:rPr lang="en-US" sz="3200" dirty="0" err="1">
                <a:solidFill>
                  <a:schemeClr val="accent6">
                    <a:lumMod val="75000"/>
                  </a:schemeClr>
                </a:solidFill>
              </a:rPr>
              <a:t>figuralarning</a:t>
            </a:r>
            <a:r>
              <a:rPr lang="en-US" sz="3200" dirty="0">
                <a:solidFill>
                  <a:schemeClr val="accent6">
                    <a:lumMod val="75000"/>
                  </a:schemeClr>
                </a:solidFill>
              </a:rPr>
              <a:t> </a:t>
            </a:r>
            <a:r>
              <a:rPr lang="en-US" sz="3200" dirty="0" err="1">
                <a:solidFill>
                  <a:schemeClr val="accent6">
                    <a:lumMod val="75000"/>
                  </a:schemeClr>
                </a:solidFill>
              </a:rPr>
              <a:t>nomini</a:t>
            </a:r>
            <a:r>
              <a:rPr lang="en-US" sz="3200" dirty="0">
                <a:solidFill>
                  <a:schemeClr val="accent6">
                    <a:lumMod val="75000"/>
                  </a:schemeClr>
                </a:solidFill>
              </a:rPr>
              <a:t> </a:t>
            </a:r>
            <a:r>
              <a:rPr lang="en-US" sz="3200" dirty="0" err="1">
                <a:solidFill>
                  <a:schemeClr val="accent6">
                    <a:lumMod val="75000"/>
                  </a:schemeClr>
                </a:solidFill>
              </a:rPr>
              <a:t>to’g’ri</a:t>
            </a:r>
            <a:r>
              <a:rPr lang="en-US" sz="3200" dirty="0">
                <a:solidFill>
                  <a:schemeClr val="accent6">
                    <a:lumMod val="75000"/>
                  </a:schemeClr>
                </a:solidFill>
              </a:rPr>
              <a:t> </a:t>
            </a:r>
            <a:r>
              <a:rPr lang="en-US" sz="3200" dirty="0" err="1">
                <a:solidFill>
                  <a:schemeClr val="accent6">
                    <a:lumMod val="75000"/>
                  </a:schemeClr>
                </a:solidFill>
              </a:rPr>
              <a:t>aniqlashga</a:t>
            </a:r>
            <a:r>
              <a:rPr lang="en-US" sz="3200" dirty="0">
                <a:solidFill>
                  <a:schemeClr val="accent6">
                    <a:lumMod val="75000"/>
                  </a:schemeClr>
                </a:solidFill>
              </a:rPr>
              <a:t> </a:t>
            </a:r>
            <a:r>
              <a:rPr lang="en-US" sz="3200" dirty="0" err="1">
                <a:solidFill>
                  <a:schemeClr val="accent6">
                    <a:lumMod val="75000"/>
                  </a:schemeClr>
                </a:solidFill>
              </a:rPr>
              <a:t>o’rganadilar</a:t>
            </a:r>
            <a:r>
              <a:rPr lang="en-US" sz="3200" dirty="0">
                <a:solidFill>
                  <a:schemeClr val="accent6">
                    <a:lumMod val="75000"/>
                  </a:schemeClr>
                </a:solidFill>
              </a:rPr>
              <a:t>. </a:t>
            </a:r>
            <a:r>
              <a:rPr lang="en-US" sz="3200" dirty="0" err="1">
                <a:solidFill>
                  <a:schemeClr val="accent6">
                    <a:lumMod val="75000"/>
                  </a:schemeClr>
                </a:solidFill>
              </a:rPr>
              <a:t>Masalan</a:t>
            </a:r>
            <a:r>
              <a:rPr lang="en-US" sz="3200" dirty="0">
                <a:solidFill>
                  <a:schemeClr val="accent6">
                    <a:lumMod val="75000"/>
                  </a:schemeClr>
                </a:solidFill>
              </a:rPr>
              <a:t> </a:t>
            </a:r>
            <a:r>
              <a:rPr lang="en-US" sz="3200" dirty="0" err="1">
                <a:solidFill>
                  <a:schemeClr val="accent6">
                    <a:lumMod val="75000"/>
                  </a:schemeClr>
                </a:solidFill>
              </a:rPr>
              <a:t>bolalar</a:t>
            </a:r>
            <a:r>
              <a:rPr lang="en-US" sz="3200" dirty="0">
                <a:solidFill>
                  <a:schemeClr val="accent6">
                    <a:lumMod val="75000"/>
                  </a:schemeClr>
                </a:solidFill>
              </a:rPr>
              <a:t> </a:t>
            </a:r>
            <a:r>
              <a:rPr lang="en-US" sz="3200" dirty="0" err="1">
                <a:solidFill>
                  <a:schemeClr val="accent6">
                    <a:lumMod val="75000"/>
                  </a:schemeClr>
                </a:solidFill>
              </a:rPr>
              <a:t>shaklining</a:t>
            </a:r>
            <a:r>
              <a:rPr lang="en-US" sz="3200" dirty="0">
                <a:solidFill>
                  <a:schemeClr val="accent6">
                    <a:lumMod val="75000"/>
                  </a:schemeClr>
                </a:solidFill>
              </a:rPr>
              <a:t> </a:t>
            </a:r>
            <a:r>
              <a:rPr lang="en-US" sz="3200" dirty="0" err="1">
                <a:solidFill>
                  <a:schemeClr val="accent6">
                    <a:lumMod val="75000"/>
                  </a:schemeClr>
                </a:solidFill>
              </a:rPr>
              <a:t>burchaklarini</a:t>
            </a:r>
            <a:r>
              <a:rPr lang="en-US" sz="3200" dirty="0">
                <a:solidFill>
                  <a:schemeClr val="accent6">
                    <a:lumMod val="75000"/>
                  </a:schemeClr>
                </a:solidFill>
              </a:rPr>
              <a:t> </a:t>
            </a:r>
            <a:r>
              <a:rPr lang="en-US" sz="3200" dirty="0" err="1">
                <a:solidFill>
                  <a:schemeClr val="accent6">
                    <a:lumMod val="75000"/>
                  </a:schemeClr>
                </a:solidFill>
              </a:rPr>
              <a:t>sanab</a:t>
            </a:r>
            <a:r>
              <a:rPr lang="en-US" sz="3200" dirty="0">
                <a:solidFill>
                  <a:schemeClr val="accent6">
                    <a:lumMod val="75000"/>
                  </a:schemeClr>
                </a:solidFill>
              </a:rPr>
              <a:t> </a:t>
            </a:r>
            <a:r>
              <a:rPr lang="en-US" sz="3200" dirty="0" err="1">
                <a:solidFill>
                  <a:schemeClr val="accent6">
                    <a:lumMod val="75000"/>
                  </a:schemeClr>
                </a:solidFill>
              </a:rPr>
              <a:t>uning</a:t>
            </a:r>
            <a:r>
              <a:rPr lang="en-US" sz="3200" dirty="0">
                <a:solidFill>
                  <a:schemeClr val="accent6">
                    <a:lumMod val="75000"/>
                  </a:schemeClr>
                </a:solidFill>
              </a:rPr>
              <a:t> 3 ta yoki4 </a:t>
            </a:r>
            <a:r>
              <a:rPr lang="en-US" sz="3200" dirty="0" err="1">
                <a:solidFill>
                  <a:schemeClr val="accent6">
                    <a:lumMod val="75000"/>
                  </a:schemeClr>
                </a:solidFill>
              </a:rPr>
              <a:t>taligini</a:t>
            </a:r>
            <a:r>
              <a:rPr lang="en-US" sz="3200" dirty="0">
                <a:solidFill>
                  <a:schemeClr val="accent6">
                    <a:lumMod val="75000"/>
                  </a:schemeClr>
                </a:solidFill>
              </a:rPr>
              <a:t> </a:t>
            </a:r>
            <a:r>
              <a:rPr lang="en-US" sz="3200" dirty="0" err="1">
                <a:solidFill>
                  <a:schemeClr val="accent6">
                    <a:lumMod val="75000"/>
                  </a:schemeClr>
                </a:solidFill>
              </a:rPr>
              <a:t>natijada</a:t>
            </a:r>
            <a:r>
              <a:rPr lang="en-US" sz="3200" dirty="0">
                <a:solidFill>
                  <a:schemeClr val="accent6">
                    <a:lumMod val="75000"/>
                  </a:schemeClr>
                </a:solidFill>
              </a:rPr>
              <a:t> </a:t>
            </a:r>
            <a:r>
              <a:rPr lang="en-US" sz="3200" dirty="0" err="1">
                <a:solidFill>
                  <a:schemeClr val="accent6">
                    <a:lumMod val="75000"/>
                  </a:schemeClr>
                </a:solidFill>
              </a:rPr>
              <a:t>uchburchak</a:t>
            </a:r>
            <a:r>
              <a:rPr lang="en-US" sz="3200" dirty="0">
                <a:solidFill>
                  <a:schemeClr val="accent6">
                    <a:lumMod val="75000"/>
                  </a:schemeClr>
                </a:solidFill>
              </a:rPr>
              <a:t> </a:t>
            </a:r>
            <a:r>
              <a:rPr lang="en-US" sz="3200" dirty="0" err="1">
                <a:solidFill>
                  <a:schemeClr val="accent6">
                    <a:lumMod val="75000"/>
                  </a:schemeClr>
                </a:solidFill>
              </a:rPr>
              <a:t>va</a:t>
            </a:r>
            <a:r>
              <a:rPr lang="en-US" sz="3200" dirty="0">
                <a:solidFill>
                  <a:schemeClr val="accent6">
                    <a:lumMod val="75000"/>
                  </a:schemeClr>
                </a:solidFill>
              </a:rPr>
              <a:t> </a:t>
            </a:r>
            <a:r>
              <a:rPr lang="en-US" sz="3200" dirty="0" err="1">
                <a:solidFill>
                  <a:schemeClr val="accent6">
                    <a:lumMod val="75000"/>
                  </a:schemeClr>
                </a:solidFill>
              </a:rPr>
              <a:t>to’rtburchak</a:t>
            </a:r>
            <a:r>
              <a:rPr lang="en-US" sz="3200" dirty="0">
                <a:solidFill>
                  <a:schemeClr val="accent6">
                    <a:lumMod val="75000"/>
                  </a:schemeClr>
                </a:solidFill>
              </a:rPr>
              <a:t> </a:t>
            </a:r>
            <a:r>
              <a:rPr lang="en-US" sz="3200" dirty="0" err="1">
                <a:solidFill>
                  <a:schemeClr val="accent6">
                    <a:lumMod val="75000"/>
                  </a:schemeClr>
                </a:solidFill>
              </a:rPr>
              <a:t>keyinchalik</a:t>
            </a:r>
            <a:r>
              <a:rPr lang="en-US" sz="3200" dirty="0">
                <a:solidFill>
                  <a:schemeClr val="accent6">
                    <a:lumMod val="75000"/>
                  </a:schemeClr>
                </a:solidFill>
              </a:rPr>
              <a:t> </a:t>
            </a:r>
            <a:r>
              <a:rPr lang="en-US" sz="3200" dirty="0" err="1">
                <a:solidFill>
                  <a:schemeClr val="accent6">
                    <a:lumMod val="75000"/>
                  </a:schemeClr>
                </a:solidFill>
              </a:rPr>
              <a:t>ularni</a:t>
            </a:r>
            <a:r>
              <a:rPr lang="en-US" sz="3200" dirty="0">
                <a:solidFill>
                  <a:schemeClr val="accent6">
                    <a:lumMod val="75000"/>
                  </a:schemeClr>
                </a:solidFill>
              </a:rPr>
              <a:t> </a:t>
            </a:r>
            <a:r>
              <a:rPr lang="en-US" sz="3200" dirty="0" err="1">
                <a:solidFill>
                  <a:schemeClr val="accent6">
                    <a:lumMod val="75000"/>
                  </a:schemeClr>
                </a:solidFill>
              </a:rPr>
              <a:t>o’zlari</a:t>
            </a:r>
            <a:r>
              <a:rPr lang="en-US" sz="3200" dirty="0">
                <a:solidFill>
                  <a:schemeClr val="accent6">
                    <a:lumMod val="75000"/>
                  </a:schemeClr>
                </a:solidFill>
              </a:rPr>
              <a:t> </a:t>
            </a:r>
            <a:r>
              <a:rPr lang="en-US" sz="3200" dirty="0" err="1">
                <a:solidFill>
                  <a:schemeClr val="accent6">
                    <a:lumMod val="75000"/>
                  </a:schemeClr>
                </a:solidFill>
              </a:rPr>
              <a:t>mustaqil</a:t>
            </a:r>
            <a:r>
              <a:rPr lang="en-US" sz="3200" dirty="0">
                <a:solidFill>
                  <a:schemeClr val="accent6">
                    <a:lumMod val="75000"/>
                  </a:schemeClr>
                </a:solidFill>
              </a:rPr>
              <a:t> </a:t>
            </a:r>
            <a:r>
              <a:rPr lang="en-US" sz="3200" dirty="0" err="1">
                <a:solidFill>
                  <a:schemeClr val="accent6">
                    <a:lumMod val="75000"/>
                  </a:schemeClr>
                </a:solidFill>
              </a:rPr>
              <a:t>ko’pburchak</a:t>
            </a:r>
            <a:r>
              <a:rPr lang="en-US" sz="3200" dirty="0">
                <a:solidFill>
                  <a:schemeClr val="accent6">
                    <a:lumMod val="75000"/>
                  </a:schemeClr>
                </a:solidFill>
              </a:rPr>
              <a:t> </a:t>
            </a:r>
            <a:r>
              <a:rPr lang="en-US" sz="3200" dirty="0" err="1">
                <a:solidFill>
                  <a:schemeClr val="accent6">
                    <a:lumMod val="75000"/>
                  </a:schemeClr>
                </a:solidFill>
              </a:rPr>
              <a:t>kabi</a:t>
            </a:r>
            <a:r>
              <a:rPr lang="en-US" sz="3200" dirty="0">
                <a:solidFill>
                  <a:schemeClr val="accent6">
                    <a:lumMod val="75000"/>
                  </a:schemeClr>
                </a:solidFill>
              </a:rPr>
              <a:t> </a:t>
            </a:r>
            <a:r>
              <a:rPr lang="en-US" sz="3200" dirty="0" err="1">
                <a:solidFill>
                  <a:schemeClr val="accent6">
                    <a:lumMod val="75000"/>
                  </a:schemeClr>
                </a:solidFill>
              </a:rPr>
              <a:t>shakllarning</a:t>
            </a:r>
            <a:r>
              <a:rPr lang="en-US" sz="3200" dirty="0">
                <a:solidFill>
                  <a:schemeClr val="accent6">
                    <a:lumMod val="75000"/>
                  </a:schemeClr>
                </a:solidFill>
              </a:rPr>
              <a:t> </a:t>
            </a:r>
            <a:r>
              <a:rPr lang="en-US" sz="3200" dirty="0" err="1">
                <a:solidFill>
                  <a:schemeClr val="accent6">
                    <a:lumMod val="75000"/>
                  </a:schemeClr>
                </a:solidFill>
              </a:rPr>
              <a:t>nomini</a:t>
            </a:r>
            <a:r>
              <a:rPr lang="en-US" sz="3200" dirty="0">
                <a:solidFill>
                  <a:schemeClr val="accent6">
                    <a:lumMod val="75000"/>
                  </a:schemeClr>
                </a:solidFill>
              </a:rPr>
              <a:t> </a:t>
            </a:r>
            <a:r>
              <a:rPr lang="en-US" sz="3200" dirty="0" err="1">
                <a:solidFill>
                  <a:schemeClr val="accent6">
                    <a:lumMod val="75000"/>
                  </a:schemeClr>
                </a:solidFill>
              </a:rPr>
              <a:t>bilib</a:t>
            </a:r>
            <a:r>
              <a:rPr lang="en-US" sz="3200" dirty="0">
                <a:solidFill>
                  <a:schemeClr val="accent6">
                    <a:lumMod val="75000"/>
                  </a:schemeClr>
                </a:solidFill>
              </a:rPr>
              <a:t> </a:t>
            </a:r>
            <a:r>
              <a:rPr lang="en-US" sz="3200" dirty="0" err="1">
                <a:solidFill>
                  <a:schemeClr val="accent6">
                    <a:lumMod val="75000"/>
                  </a:schemeClr>
                </a:solidFill>
              </a:rPr>
              <a:t>oladilar</a:t>
            </a:r>
            <a:r>
              <a:rPr lang="en-US" sz="3200" dirty="0">
                <a:solidFill>
                  <a:schemeClr val="accent6">
                    <a:lumMod val="75000"/>
                  </a:schemeClr>
                </a:solidFill>
              </a:rPr>
              <a:t>. </a:t>
            </a:r>
            <a:r>
              <a:rPr lang="en-US" sz="3200" dirty="0" err="1">
                <a:solidFill>
                  <a:schemeClr val="accent6">
                    <a:lumMod val="75000"/>
                  </a:schemeClr>
                </a:solidFill>
              </a:rPr>
              <a:t>Applikatsiya</a:t>
            </a:r>
            <a:r>
              <a:rPr lang="en-US" sz="3200" dirty="0">
                <a:solidFill>
                  <a:schemeClr val="accent6">
                    <a:lumMod val="75000"/>
                  </a:schemeClr>
                </a:solidFill>
              </a:rPr>
              <a:t> </a:t>
            </a:r>
            <a:r>
              <a:rPr lang="en-US" sz="3200" dirty="0" err="1">
                <a:solidFill>
                  <a:schemeClr val="accent6">
                    <a:lumMod val="75000"/>
                  </a:schemeClr>
                </a:solidFill>
              </a:rPr>
              <a:t>mashg’ulotlari</a:t>
            </a:r>
            <a:r>
              <a:rPr lang="en-US" sz="3200" dirty="0">
                <a:solidFill>
                  <a:schemeClr val="accent6">
                    <a:lumMod val="75000"/>
                  </a:schemeClr>
                </a:solidFill>
              </a:rPr>
              <a:t> </a:t>
            </a:r>
            <a:r>
              <a:rPr lang="en-US" sz="3200" dirty="0" err="1">
                <a:solidFill>
                  <a:schemeClr val="accent6">
                    <a:lumMod val="75000"/>
                  </a:schemeClr>
                </a:solidFill>
              </a:rPr>
              <a:t>bolalarda</a:t>
            </a:r>
            <a:r>
              <a:rPr lang="en-US" sz="3200" dirty="0">
                <a:solidFill>
                  <a:schemeClr val="accent6">
                    <a:lumMod val="75000"/>
                  </a:schemeClr>
                </a:solidFill>
              </a:rPr>
              <a:t> </a:t>
            </a:r>
            <a:r>
              <a:rPr lang="en-US" sz="3200" dirty="0" err="1">
                <a:solidFill>
                  <a:schemeClr val="accent6">
                    <a:lumMod val="75000"/>
                  </a:schemeClr>
                </a:solidFill>
              </a:rPr>
              <a:t>kattalik</a:t>
            </a:r>
            <a:r>
              <a:rPr lang="en-US" sz="3200" dirty="0">
                <a:solidFill>
                  <a:schemeClr val="accent6">
                    <a:lumMod val="75000"/>
                  </a:schemeClr>
                </a:solidFill>
              </a:rPr>
              <a:t> </a:t>
            </a:r>
            <a:r>
              <a:rPr lang="en-US" sz="3200" dirty="0" err="1">
                <a:solidFill>
                  <a:schemeClr val="accent6">
                    <a:lumMod val="75000"/>
                  </a:schemeClr>
                </a:solidFill>
              </a:rPr>
              <a:t>va</a:t>
            </a:r>
            <a:r>
              <a:rPr lang="en-US" sz="3200" dirty="0">
                <a:solidFill>
                  <a:schemeClr val="accent6">
                    <a:lumMod val="75000"/>
                  </a:schemeClr>
                </a:solidFill>
              </a:rPr>
              <a:t> </a:t>
            </a:r>
            <a:r>
              <a:rPr lang="en-US" sz="3200" dirty="0" err="1">
                <a:solidFill>
                  <a:schemeClr val="accent6">
                    <a:lumMod val="75000"/>
                  </a:schemeClr>
                </a:solidFill>
              </a:rPr>
              <a:t>fazoni</a:t>
            </a:r>
            <a:r>
              <a:rPr lang="en-US" sz="3200" dirty="0">
                <a:solidFill>
                  <a:schemeClr val="accent6">
                    <a:lumMod val="75000"/>
                  </a:schemeClr>
                </a:solidFill>
              </a:rPr>
              <a:t> </a:t>
            </a:r>
            <a:r>
              <a:rPr lang="en-US" sz="3200" dirty="0" err="1">
                <a:solidFill>
                  <a:schemeClr val="accent6">
                    <a:lumMod val="75000"/>
                  </a:schemeClr>
                </a:solidFill>
              </a:rPr>
              <a:t>mo’ljallash</a:t>
            </a:r>
            <a:r>
              <a:rPr lang="en-US" sz="3200" dirty="0">
                <a:solidFill>
                  <a:schemeClr val="accent6">
                    <a:lumMod val="75000"/>
                  </a:schemeClr>
                </a:solidFill>
              </a:rPr>
              <a:t> </a:t>
            </a:r>
            <a:r>
              <a:rPr lang="en-US" sz="3200" dirty="0" err="1">
                <a:solidFill>
                  <a:schemeClr val="accent6">
                    <a:lumMod val="75000"/>
                  </a:schemeClr>
                </a:solidFill>
              </a:rPr>
              <a:t>bo’yicha</a:t>
            </a:r>
            <a:r>
              <a:rPr lang="en-US" sz="3200" dirty="0">
                <a:solidFill>
                  <a:schemeClr val="accent6">
                    <a:lumMod val="75000"/>
                  </a:schemeClr>
                </a:solidFill>
              </a:rPr>
              <a:t> </a:t>
            </a:r>
            <a:r>
              <a:rPr lang="en-US" sz="3200" dirty="0" err="1">
                <a:solidFill>
                  <a:schemeClr val="accent6">
                    <a:lumMod val="75000"/>
                  </a:schemeClr>
                </a:solidFill>
              </a:rPr>
              <a:t>olgan</a:t>
            </a:r>
            <a:r>
              <a:rPr lang="en-US" sz="3200" dirty="0">
                <a:solidFill>
                  <a:schemeClr val="accent6">
                    <a:lumMod val="75000"/>
                  </a:schemeClr>
                </a:solidFill>
              </a:rPr>
              <a:t> </a:t>
            </a:r>
            <a:r>
              <a:rPr lang="en-US" sz="3200" dirty="0" err="1">
                <a:solidFill>
                  <a:schemeClr val="accent6">
                    <a:lumMod val="75000"/>
                  </a:schemeClr>
                </a:solidFill>
              </a:rPr>
              <a:t>tasavvurlari</a:t>
            </a:r>
            <a:r>
              <a:rPr lang="en-US" sz="3200" dirty="0">
                <a:solidFill>
                  <a:schemeClr val="accent6">
                    <a:lumMod val="75000"/>
                  </a:schemeClr>
                </a:solidFill>
              </a:rPr>
              <a:t> </a:t>
            </a:r>
            <a:r>
              <a:rPr lang="en-US" sz="3200" dirty="0" err="1">
                <a:solidFill>
                  <a:schemeClr val="accent6">
                    <a:lumMod val="75000"/>
                  </a:schemeClr>
                </a:solidFill>
              </a:rPr>
              <a:t>va</a:t>
            </a:r>
            <a:r>
              <a:rPr lang="en-US" sz="3200" dirty="0">
                <a:solidFill>
                  <a:schemeClr val="accent6">
                    <a:lumMod val="75000"/>
                  </a:schemeClr>
                </a:solidFill>
              </a:rPr>
              <a:t> </a:t>
            </a:r>
            <a:r>
              <a:rPr lang="en-US" sz="3200" dirty="0" err="1">
                <a:solidFill>
                  <a:schemeClr val="accent6">
                    <a:lumMod val="75000"/>
                  </a:schemeClr>
                </a:solidFill>
              </a:rPr>
              <a:t>qog’oz</a:t>
            </a:r>
            <a:r>
              <a:rPr lang="en-US" sz="3200" dirty="0">
                <a:solidFill>
                  <a:schemeClr val="accent6">
                    <a:lumMod val="75000"/>
                  </a:schemeClr>
                </a:solidFill>
              </a:rPr>
              <a:t> </a:t>
            </a:r>
            <a:r>
              <a:rPr lang="en-US" sz="3200" dirty="0" err="1">
                <a:solidFill>
                  <a:schemeClr val="accent6">
                    <a:lumMod val="75000"/>
                  </a:schemeClr>
                </a:solidFill>
              </a:rPr>
              <a:t>betini</a:t>
            </a:r>
            <a:r>
              <a:rPr lang="en-US" sz="3200" dirty="0">
                <a:solidFill>
                  <a:schemeClr val="accent6">
                    <a:lumMod val="75000"/>
                  </a:schemeClr>
                </a:solidFill>
              </a:rPr>
              <a:t> </a:t>
            </a:r>
            <a:r>
              <a:rPr lang="en-US" sz="3200" dirty="0" err="1">
                <a:solidFill>
                  <a:schemeClr val="accent6">
                    <a:lumMod val="75000"/>
                  </a:schemeClr>
                </a:solidFill>
              </a:rPr>
              <a:t>to’g’ri</a:t>
            </a:r>
            <a:r>
              <a:rPr lang="en-US" sz="3200" dirty="0">
                <a:solidFill>
                  <a:schemeClr val="accent6">
                    <a:lumMod val="75000"/>
                  </a:schemeClr>
                </a:solidFill>
              </a:rPr>
              <a:t> </a:t>
            </a:r>
            <a:r>
              <a:rPr lang="en-US" sz="3200" dirty="0" err="1">
                <a:solidFill>
                  <a:schemeClr val="accent6">
                    <a:lumMod val="75000"/>
                  </a:schemeClr>
                </a:solidFill>
              </a:rPr>
              <a:t>mo’ljallash</a:t>
            </a:r>
            <a:r>
              <a:rPr lang="en-US" sz="3200" dirty="0">
                <a:solidFill>
                  <a:schemeClr val="accent6">
                    <a:lumMod val="75000"/>
                  </a:schemeClr>
                </a:solidFill>
              </a:rPr>
              <a:t> </a:t>
            </a:r>
            <a:r>
              <a:rPr lang="en-US" sz="3200" dirty="0" err="1">
                <a:solidFill>
                  <a:schemeClr val="accent6">
                    <a:lumMod val="75000"/>
                  </a:schemeClr>
                </a:solidFill>
              </a:rPr>
              <a:t>kabi</a:t>
            </a:r>
            <a:r>
              <a:rPr lang="en-US" sz="3200" dirty="0">
                <a:solidFill>
                  <a:schemeClr val="accent6">
                    <a:lumMod val="75000"/>
                  </a:schemeClr>
                </a:solidFill>
              </a:rPr>
              <a:t> </a:t>
            </a:r>
            <a:r>
              <a:rPr lang="en-US" sz="3200" dirty="0" err="1">
                <a:solidFill>
                  <a:schemeClr val="accent6">
                    <a:lumMod val="75000"/>
                  </a:schemeClr>
                </a:solidFill>
              </a:rPr>
              <a:t>o’wuvlari</a:t>
            </a:r>
            <a:r>
              <a:rPr lang="en-US" sz="3200" dirty="0">
                <a:solidFill>
                  <a:schemeClr val="accent6">
                    <a:lumMod val="75000"/>
                  </a:schemeClr>
                </a:solidFill>
              </a:rPr>
              <a:t> </a:t>
            </a:r>
            <a:r>
              <a:rPr lang="en-US" sz="3200" dirty="0" err="1">
                <a:solidFill>
                  <a:schemeClr val="accent6">
                    <a:lumMod val="75000"/>
                  </a:schemeClr>
                </a:solidFill>
              </a:rPr>
              <a:t>rivojlanadi</a:t>
            </a:r>
            <a:r>
              <a:rPr lang="en-US" sz="3200" dirty="0">
                <a:solidFill>
                  <a:schemeClr val="accent6">
                    <a:lumMod val="75000"/>
                  </a:schemeClr>
                </a:solidFill>
              </a:rPr>
              <a:t>. </a:t>
            </a:r>
            <a:r>
              <a:rPr lang="en-US" sz="3200" dirty="0" err="1">
                <a:solidFill>
                  <a:schemeClr val="accent6">
                    <a:lumMod val="75000"/>
                  </a:schemeClr>
                </a:solidFill>
              </a:rPr>
              <a:t>Bolalarni</a:t>
            </a:r>
            <a:r>
              <a:rPr lang="en-US" sz="3200" dirty="0">
                <a:solidFill>
                  <a:schemeClr val="accent6">
                    <a:lumMod val="75000"/>
                  </a:schemeClr>
                </a:solidFill>
              </a:rPr>
              <a:t> </a:t>
            </a:r>
            <a:r>
              <a:rPr lang="en-US" sz="3200" dirty="0" err="1">
                <a:solidFill>
                  <a:schemeClr val="accent6">
                    <a:lumMod val="75000"/>
                  </a:schemeClr>
                </a:solidFill>
              </a:rPr>
              <a:t>qog’oz</a:t>
            </a:r>
            <a:r>
              <a:rPr lang="en-US" sz="3200" dirty="0">
                <a:solidFill>
                  <a:schemeClr val="accent6">
                    <a:lumMod val="75000"/>
                  </a:schemeClr>
                </a:solidFill>
              </a:rPr>
              <a:t> </a:t>
            </a:r>
            <a:r>
              <a:rPr lang="en-US" sz="3200" dirty="0" err="1">
                <a:solidFill>
                  <a:schemeClr val="accent6">
                    <a:lumMod val="75000"/>
                  </a:schemeClr>
                </a:solidFill>
              </a:rPr>
              <a:t>betida</a:t>
            </a:r>
            <a:r>
              <a:rPr lang="en-US" sz="3200" dirty="0">
                <a:solidFill>
                  <a:schemeClr val="accent6">
                    <a:lumMod val="75000"/>
                  </a:schemeClr>
                </a:solidFill>
              </a:rPr>
              <a:t> </a:t>
            </a:r>
            <a:r>
              <a:rPr lang="en-US" sz="3200" dirty="0" err="1">
                <a:solidFill>
                  <a:schemeClr val="accent6">
                    <a:lumMod val="75000"/>
                  </a:schemeClr>
                </a:solidFill>
              </a:rPr>
              <a:t>nuqta</a:t>
            </a:r>
            <a:r>
              <a:rPr lang="en-US" sz="3200" dirty="0">
                <a:solidFill>
                  <a:schemeClr val="accent6">
                    <a:lumMod val="75000"/>
                  </a:schemeClr>
                </a:solidFill>
              </a:rPr>
              <a:t> </a:t>
            </a:r>
            <a:r>
              <a:rPr lang="en-US" sz="3200" dirty="0" err="1">
                <a:solidFill>
                  <a:schemeClr val="accent6">
                    <a:lumMod val="75000"/>
                  </a:schemeClr>
                </a:solidFill>
              </a:rPr>
              <a:t>rentirovka</a:t>
            </a:r>
            <a:r>
              <a:rPr lang="en-US" sz="3200" dirty="0">
                <a:solidFill>
                  <a:schemeClr val="accent6">
                    <a:lumMod val="75000"/>
                  </a:schemeClr>
                </a:solidFill>
              </a:rPr>
              <a:t> </a:t>
            </a:r>
            <a:r>
              <a:rPr lang="en-US" sz="3200" dirty="0" err="1">
                <a:solidFill>
                  <a:schemeClr val="accent6">
                    <a:lumMod val="75000"/>
                  </a:schemeClr>
                </a:solidFill>
              </a:rPr>
              <a:t>qilishga</a:t>
            </a:r>
            <a:r>
              <a:rPr lang="en-US" sz="3200" dirty="0">
                <a:solidFill>
                  <a:schemeClr val="accent6">
                    <a:lumMod val="75000"/>
                  </a:schemeClr>
                </a:solidFill>
              </a:rPr>
              <a:t> </a:t>
            </a:r>
            <a:r>
              <a:rPr lang="en-US" sz="3200" dirty="0" err="1">
                <a:solidFill>
                  <a:schemeClr val="accent6">
                    <a:lumMod val="75000"/>
                  </a:schemeClr>
                </a:solidFill>
              </a:rPr>
              <a:t>o’rgatish</a:t>
            </a:r>
            <a:r>
              <a:rPr lang="en-US" sz="3200" dirty="0">
                <a:solidFill>
                  <a:schemeClr val="accent6">
                    <a:lumMod val="75000"/>
                  </a:schemeClr>
                </a:solidFill>
              </a:rPr>
              <a:t> </a:t>
            </a:r>
            <a:r>
              <a:rPr lang="en-US" sz="3200" dirty="0" err="1">
                <a:solidFill>
                  <a:schemeClr val="accent6">
                    <a:lumMod val="75000"/>
                  </a:schemeClr>
                </a:solidFill>
              </a:rPr>
              <a:t>bolalarni</a:t>
            </a:r>
            <a:r>
              <a:rPr lang="en-US" sz="3200" dirty="0">
                <a:solidFill>
                  <a:schemeClr val="accent6">
                    <a:lumMod val="75000"/>
                  </a:schemeClr>
                </a:solidFill>
              </a:rPr>
              <a:t> </a:t>
            </a:r>
            <a:r>
              <a:rPr lang="en-US" sz="3200" dirty="0" err="1">
                <a:solidFill>
                  <a:schemeClr val="accent6">
                    <a:lumMod val="75000"/>
                  </a:schemeClr>
                </a:solidFill>
              </a:rPr>
              <a:t>maktabda</a:t>
            </a:r>
            <a:r>
              <a:rPr lang="en-US" sz="3200" dirty="0">
                <a:solidFill>
                  <a:schemeClr val="accent6">
                    <a:lumMod val="75000"/>
                  </a:schemeClr>
                </a:solidFill>
              </a:rPr>
              <a:t> </a:t>
            </a:r>
            <a:r>
              <a:rPr lang="en-US" sz="3200" dirty="0" err="1">
                <a:solidFill>
                  <a:schemeClr val="accent6">
                    <a:lumMod val="75000"/>
                  </a:schemeClr>
                </a:solidFill>
              </a:rPr>
              <a:t>muvaffaqiyatli</a:t>
            </a:r>
            <a:r>
              <a:rPr lang="en-US" sz="3200" dirty="0">
                <a:solidFill>
                  <a:schemeClr val="accent6">
                    <a:lumMod val="75000"/>
                  </a:schemeClr>
                </a:solidFill>
              </a:rPr>
              <a:t> </a:t>
            </a:r>
            <a:r>
              <a:rPr lang="en-US" sz="3200" dirty="0" err="1">
                <a:solidFill>
                  <a:schemeClr val="accent6">
                    <a:lumMod val="75000"/>
                  </a:schemeClr>
                </a:solidFill>
              </a:rPr>
              <a:t>o’qishlarini</a:t>
            </a:r>
            <a:r>
              <a:rPr lang="en-US" sz="3200" dirty="0">
                <a:solidFill>
                  <a:schemeClr val="accent6">
                    <a:lumMod val="75000"/>
                  </a:schemeClr>
                </a:solidFill>
              </a:rPr>
              <a:t> </a:t>
            </a:r>
            <a:endParaRPr lang="ru-RU" sz="32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3788" y="219075"/>
            <a:ext cx="10004425" cy="952500"/>
          </a:xfrm>
        </p:spPr>
        <p:txBody>
          <a:bodyPr/>
          <a:lstStyle/>
          <a:p>
            <a:pPr eaLnBrk="1" fontAlgn="auto" hangingPunct="1">
              <a:spcAft>
                <a:spcPts val="0"/>
              </a:spcAft>
              <a:defRPr/>
            </a:pPr>
            <a:r>
              <a:rPr lang="en-US" dirty="0" err="1"/>
              <a:t>Geometrik</a:t>
            </a:r>
            <a:r>
              <a:rPr lang="en-US" dirty="0"/>
              <a:t> </a:t>
            </a:r>
            <a:r>
              <a:rPr lang="en-US" dirty="0" err="1"/>
              <a:t>shaklli</a:t>
            </a:r>
            <a:r>
              <a:rPr lang="en-US" dirty="0"/>
              <a:t> </a:t>
            </a:r>
            <a:r>
              <a:rPr lang="en-US" dirty="0" err="1"/>
              <a:t>applikatsiyalar</a:t>
            </a:r>
            <a:endParaRPr lang="ru-RU" dirty="0"/>
          </a:p>
        </p:txBody>
      </p:sp>
      <p:sp>
        <p:nvSpPr>
          <p:cNvPr id="3" name="Объект 2"/>
          <p:cNvSpPr>
            <a:spLocks noGrp="1"/>
          </p:cNvSpPr>
          <p:nvPr>
            <p:ph idx="1"/>
          </p:nvPr>
        </p:nvSpPr>
        <p:spPr>
          <a:xfrm>
            <a:off x="244475" y="1171575"/>
            <a:ext cx="11849100" cy="5686425"/>
          </a:xfrm>
        </p:spPr>
        <p:txBody>
          <a:bodyPr rtlCol="0">
            <a:normAutofit lnSpcReduction="10000"/>
          </a:bodyPr>
          <a:lstStyle/>
          <a:p>
            <a:pPr eaLnBrk="1" fontAlgn="auto" hangingPunct="1">
              <a:spcAft>
                <a:spcPts val="0"/>
              </a:spcAft>
              <a:buFont typeface="Arial" panose="020B0604020202020204" pitchFamily="34" charset="0"/>
              <a:buChar char="•"/>
              <a:defRPr/>
            </a:pPr>
            <a:r>
              <a:rPr lang="en-US" sz="2800" dirty="0" err="1">
                <a:solidFill>
                  <a:schemeClr val="accent6"/>
                </a:solidFill>
              </a:rPr>
              <a:t>Applikatsiya</a:t>
            </a:r>
            <a:r>
              <a:rPr lang="en-US" sz="2800" dirty="0">
                <a:solidFill>
                  <a:schemeClr val="accent6"/>
                </a:solidFill>
              </a:rPr>
              <a:t> </a:t>
            </a:r>
            <a:r>
              <a:rPr lang="en-US" sz="2800" dirty="0" err="1">
                <a:solidFill>
                  <a:schemeClr val="accent6"/>
                </a:solidFill>
              </a:rPr>
              <a:t>qilishda</a:t>
            </a:r>
            <a:r>
              <a:rPr lang="en-US" sz="2800" dirty="0">
                <a:solidFill>
                  <a:schemeClr val="accent6"/>
                </a:solidFill>
              </a:rPr>
              <a:t> </a:t>
            </a:r>
            <a:r>
              <a:rPr lang="en-US" sz="2800" dirty="0" err="1">
                <a:solidFill>
                  <a:schemeClr val="accent6"/>
                </a:solidFill>
              </a:rPr>
              <a:t>asosiy</a:t>
            </a:r>
            <a:r>
              <a:rPr lang="en-US" sz="2800" dirty="0">
                <a:solidFill>
                  <a:schemeClr val="accent6"/>
                </a:solidFill>
              </a:rPr>
              <a:t> </a:t>
            </a:r>
            <a:r>
              <a:rPr lang="en-US" sz="2800" dirty="0" err="1">
                <a:solidFill>
                  <a:schemeClr val="accent6"/>
                </a:solidFill>
              </a:rPr>
              <a:t>e’tibor</a:t>
            </a:r>
            <a:r>
              <a:rPr lang="en-US" sz="2800" dirty="0">
                <a:solidFill>
                  <a:schemeClr val="accent6"/>
                </a:solidFill>
              </a:rPr>
              <a:t> </a:t>
            </a:r>
            <a:r>
              <a:rPr lang="en-US" sz="2800" dirty="0" err="1">
                <a:solidFill>
                  <a:schemeClr val="accent6"/>
                </a:solidFill>
              </a:rPr>
              <a:t>uning</a:t>
            </a:r>
            <a:r>
              <a:rPr lang="en-US" sz="2800" dirty="0">
                <a:solidFill>
                  <a:schemeClr val="accent6"/>
                </a:solidFill>
              </a:rPr>
              <a:t> </a:t>
            </a:r>
            <a:r>
              <a:rPr lang="en-US" sz="2800" dirty="0" err="1">
                <a:solidFill>
                  <a:schemeClr val="accent6"/>
                </a:solidFill>
              </a:rPr>
              <a:t>umumiy</a:t>
            </a:r>
            <a:r>
              <a:rPr lang="en-US" sz="2800" dirty="0">
                <a:solidFill>
                  <a:schemeClr val="accent6"/>
                </a:solidFill>
              </a:rPr>
              <a:t> </a:t>
            </a:r>
            <a:r>
              <a:rPr lang="en-US" sz="2800" dirty="0" err="1">
                <a:solidFill>
                  <a:schemeClr val="accent6"/>
                </a:solidFill>
              </a:rPr>
              <a:t>kompazitsiyasiga</a:t>
            </a:r>
            <a:r>
              <a:rPr lang="en-US" sz="2800" dirty="0">
                <a:solidFill>
                  <a:schemeClr val="accent6"/>
                </a:solidFill>
              </a:rPr>
              <a:t> </a:t>
            </a:r>
            <a:r>
              <a:rPr lang="en-US" sz="2800" dirty="0" err="1">
                <a:solidFill>
                  <a:schemeClr val="accent6"/>
                </a:solidFill>
              </a:rPr>
              <a:t>qaratilshi</a:t>
            </a:r>
            <a:r>
              <a:rPr lang="en-US" sz="2800" dirty="0">
                <a:solidFill>
                  <a:schemeClr val="accent6"/>
                </a:solidFill>
              </a:rPr>
              <a:t> </a:t>
            </a:r>
            <a:r>
              <a:rPr lang="en-US" sz="2800" dirty="0" err="1">
                <a:solidFill>
                  <a:schemeClr val="accent6"/>
                </a:solidFill>
              </a:rPr>
              <a:t>kerak</a:t>
            </a:r>
            <a:r>
              <a:rPr lang="en-US" sz="2800" dirty="0">
                <a:solidFill>
                  <a:schemeClr val="accent6"/>
                </a:solidFill>
              </a:rPr>
              <a:t>. </a:t>
            </a:r>
            <a:r>
              <a:rPr lang="en-US" sz="2800" dirty="0" err="1">
                <a:solidFill>
                  <a:schemeClr val="accent6"/>
                </a:solidFill>
              </a:rPr>
              <a:t>Yahshi</a:t>
            </a:r>
            <a:r>
              <a:rPr lang="en-US" sz="2800" dirty="0">
                <a:solidFill>
                  <a:schemeClr val="accent6"/>
                </a:solidFill>
              </a:rPr>
              <a:t> </a:t>
            </a:r>
            <a:r>
              <a:rPr lang="en-US" sz="2800" dirty="0" err="1">
                <a:solidFill>
                  <a:schemeClr val="accent6"/>
                </a:solidFill>
              </a:rPr>
              <a:t>o’ylangan</a:t>
            </a:r>
            <a:r>
              <a:rPr lang="en-US" sz="2800" dirty="0">
                <a:solidFill>
                  <a:schemeClr val="accent6"/>
                </a:solidFill>
              </a:rPr>
              <a:t> </a:t>
            </a:r>
            <a:r>
              <a:rPr lang="en-US" sz="2800" dirty="0" err="1">
                <a:solidFill>
                  <a:schemeClr val="accent6"/>
                </a:solidFill>
              </a:rPr>
              <a:t>kompozitsiya</a:t>
            </a:r>
            <a:r>
              <a:rPr lang="en-US" sz="2800" dirty="0">
                <a:solidFill>
                  <a:schemeClr val="accent6"/>
                </a:solidFill>
              </a:rPr>
              <a:t> </a:t>
            </a:r>
            <a:r>
              <a:rPr lang="en-US" sz="2800" dirty="0" err="1">
                <a:solidFill>
                  <a:schemeClr val="accent6"/>
                </a:solidFill>
              </a:rPr>
              <a:t>ya’ni</a:t>
            </a:r>
            <a:r>
              <a:rPr lang="en-US" sz="2800" dirty="0">
                <a:solidFill>
                  <a:schemeClr val="accent6"/>
                </a:solidFill>
              </a:rPr>
              <a:t> </a:t>
            </a:r>
            <a:r>
              <a:rPr lang="en-US" sz="2800" dirty="0" err="1">
                <a:solidFill>
                  <a:schemeClr val="accent6"/>
                </a:solidFill>
              </a:rPr>
              <a:t>tasvirlash</a:t>
            </a:r>
            <a:r>
              <a:rPr lang="en-US" sz="2800" dirty="0">
                <a:solidFill>
                  <a:schemeClr val="accent6"/>
                </a:solidFill>
              </a:rPr>
              <a:t> </a:t>
            </a:r>
            <a:r>
              <a:rPr lang="en-US" sz="2800" dirty="0" err="1">
                <a:solidFill>
                  <a:schemeClr val="accent6"/>
                </a:solidFill>
              </a:rPr>
              <a:t>lozim</a:t>
            </a:r>
            <a:r>
              <a:rPr lang="en-US" sz="2800" dirty="0">
                <a:solidFill>
                  <a:schemeClr val="accent6"/>
                </a:solidFill>
              </a:rPr>
              <a:t> </a:t>
            </a:r>
            <a:r>
              <a:rPr lang="en-US" sz="2800" dirty="0" err="1">
                <a:solidFill>
                  <a:schemeClr val="accent6"/>
                </a:solidFill>
              </a:rPr>
              <a:t>bo’lgan</a:t>
            </a:r>
            <a:r>
              <a:rPr lang="en-US" sz="2800" dirty="0">
                <a:solidFill>
                  <a:schemeClr val="accent6"/>
                </a:solidFill>
              </a:rPr>
              <a:t> </a:t>
            </a:r>
            <a:r>
              <a:rPr lang="en-US" sz="2800" dirty="0" err="1">
                <a:solidFill>
                  <a:schemeClr val="accent6"/>
                </a:solidFill>
              </a:rPr>
              <a:t>narsalarni</a:t>
            </a:r>
            <a:r>
              <a:rPr lang="en-US" sz="2800" dirty="0">
                <a:solidFill>
                  <a:schemeClr val="accent6"/>
                </a:solidFill>
              </a:rPr>
              <a:t> </a:t>
            </a:r>
            <a:r>
              <a:rPr lang="en-US" sz="2800" dirty="0" err="1">
                <a:solidFill>
                  <a:schemeClr val="accent6"/>
                </a:solidFill>
              </a:rPr>
              <a:t>joylashtirish</a:t>
            </a:r>
            <a:r>
              <a:rPr lang="en-US" sz="2800" dirty="0">
                <a:solidFill>
                  <a:schemeClr val="accent6"/>
                </a:solidFill>
              </a:rPr>
              <a:t>- </a:t>
            </a:r>
            <a:r>
              <a:rPr lang="en-US" sz="2800" dirty="0" err="1">
                <a:solidFill>
                  <a:schemeClr val="accent6"/>
                </a:solidFill>
              </a:rPr>
              <a:t>applikatsiya</a:t>
            </a:r>
            <a:r>
              <a:rPr lang="en-US" sz="2800" dirty="0">
                <a:solidFill>
                  <a:schemeClr val="accent6"/>
                </a:solidFill>
              </a:rPr>
              <a:t> </a:t>
            </a:r>
            <a:r>
              <a:rPr lang="en-US" sz="2800" dirty="0" err="1">
                <a:solidFill>
                  <a:schemeClr val="accent6"/>
                </a:solidFill>
              </a:rPr>
              <a:t>muvaffaqiyatining</a:t>
            </a:r>
            <a:r>
              <a:rPr lang="en-US" sz="2800" dirty="0">
                <a:solidFill>
                  <a:schemeClr val="accent6"/>
                </a:solidFill>
              </a:rPr>
              <a:t> </a:t>
            </a:r>
            <a:r>
              <a:rPr lang="en-US" sz="2800" dirty="0" err="1">
                <a:solidFill>
                  <a:schemeClr val="accent6"/>
                </a:solidFill>
              </a:rPr>
              <a:t>garovidir</a:t>
            </a:r>
            <a:r>
              <a:rPr lang="en-US" sz="2800" dirty="0">
                <a:solidFill>
                  <a:schemeClr val="accent6"/>
                </a:solidFill>
              </a:rPr>
              <a:t>. </a:t>
            </a:r>
            <a:r>
              <a:rPr lang="en-US" sz="2800" dirty="0" err="1">
                <a:solidFill>
                  <a:schemeClr val="accent6"/>
                </a:solidFill>
              </a:rPr>
              <a:t>Eng</a:t>
            </a:r>
            <a:r>
              <a:rPr lang="en-US" sz="2800" dirty="0">
                <a:solidFill>
                  <a:schemeClr val="accent6"/>
                </a:solidFill>
              </a:rPr>
              <a:t> </a:t>
            </a:r>
            <a:r>
              <a:rPr lang="en-US" sz="2800" dirty="0" err="1">
                <a:solidFill>
                  <a:schemeClr val="accent6"/>
                </a:solidFill>
              </a:rPr>
              <a:t>oddiy</a:t>
            </a:r>
            <a:r>
              <a:rPr lang="en-US" sz="2800" dirty="0">
                <a:solidFill>
                  <a:schemeClr val="accent6"/>
                </a:solidFill>
              </a:rPr>
              <a:t> </a:t>
            </a:r>
            <a:r>
              <a:rPr lang="en-US" sz="2800" dirty="0" err="1" smtClean="0">
                <a:solidFill>
                  <a:schemeClr val="accent6"/>
                </a:solidFill>
              </a:rPr>
              <a:t>applikatsiya</a:t>
            </a:r>
            <a:r>
              <a:rPr lang="en-US" sz="2800" dirty="0" smtClean="0">
                <a:solidFill>
                  <a:schemeClr val="accent6"/>
                </a:solidFill>
              </a:rPr>
              <a:t>  </a:t>
            </a:r>
            <a:r>
              <a:rPr lang="en-US" sz="2800" dirty="0" err="1" smtClean="0">
                <a:solidFill>
                  <a:schemeClr val="accent6"/>
                </a:solidFill>
              </a:rPr>
              <a:t>bu</a:t>
            </a:r>
            <a:r>
              <a:rPr lang="en-US" sz="2800" dirty="0" smtClean="0">
                <a:solidFill>
                  <a:schemeClr val="accent6"/>
                </a:solidFill>
              </a:rPr>
              <a:t> geometric </a:t>
            </a:r>
            <a:r>
              <a:rPr lang="en-US" sz="2800" dirty="0" err="1" smtClean="0">
                <a:solidFill>
                  <a:schemeClr val="accent6"/>
                </a:solidFill>
              </a:rPr>
              <a:t>shakllardan</a:t>
            </a:r>
            <a:r>
              <a:rPr lang="en-US" sz="2800" dirty="0" smtClean="0">
                <a:solidFill>
                  <a:schemeClr val="accent6"/>
                </a:solidFill>
              </a:rPr>
              <a:t> </a:t>
            </a:r>
            <a:r>
              <a:rPr lang="en-US" sz="2800" dirty="0" err="1" smtClean="0">
                <a:solidFill>
                  <a:schemeClr val="accent6"/>
                </a:solidFill>
              </a:rPr>
              <a:t>qilinadigan</a:t>
            </a:r>
            <a:r>
              <a:rPr lang="en-US" sz="2800" dirty="0" smtClean="0">
                <a:solidFill>
                  <a:schemeClr val="accent6"/>
                </a:solidFill>
              </a:rPr>
              <a:t> </a:t>
            </a:r>
            <a:r>
              <a:rPr lang="en-US" sz="2800" dirty="0" err="1" smtClean="0">
                <a:solidFill>
                  <a:schemeClr val="accent6"/>
                </a:solidFill>
              </a:rPr>
              <a:t>applikatsiyadir</a:t>
            </a:r>
            <a:r>
              <a:rPr lang="en-US" sz="2800" dirty="0" smtClean="0">
                <a:solidFill>
                  <a:schemeClr val="accent6"/>
                </a:solidFill>
              </a:rPr>
              <a:t>. </a:t>
            </a:r>
            <a:r>
              <a:rPr lang="en-US" sz="2800" dirty="0" err="1" smtClean="0">
                <a:solidFill>
                  <a:schemeClr val="accent6"/>
                </a:solidFill>
              </a:rPr>
              <a:t>Avvalo</a:t>
            </a:r>
            <a:r>
              <a:rPr lang="en-US" sz="2800" dirty="0" smtClean="0">
                <a:solidFill>
                  <a:schemeClr val="accent6"/>
                </a:solidFill>
              </a:rPr>
              <a:t> </a:t>
            </a:r>
            <a:r>
              <a:rPr lang="en-US" sz="2800" dirty="0" err="1" smtClean="0">
                <a:solidFill>
                  <a:schemeClr val="accent6"/>
                </a:solidFill>
              </a:rPr>
              <a:t>naqshning</a:t>
            </a:r>
            <a:r>
              <a:rPr lang="en-US" sz="2800" dirty="0" smtClean="0">
                <a:solidFill>
                  <a:schemeClr val="accent6"/>
                </a:solidFill>
              </a:rPr>
              <a:t> </a:t>
            </a:r>
            <a:r>
              <a:rPr lang="en-US" sz="2800" dirty="0" err="1" smtClean="0">
                <a:solidFill>
                  <a:schemeClr val="accent6"/>
                </a:solidFill>
              </a:rPr>
              <a:t>xomaki</a:t>
            </a:r>
            <a:r>
              <a:rPr lang="en-US" sz="2800" dirty="0" smtClean="0">
                <a:solidFill>
                  <a:schemeClr val="accent6"/>
                </a:solidFill>
              </a:rPr>
              <a:t> </a:t>
            </a:r>
            <a:r>
              <a:rPr lang="en-US" sz="2800" dirty="0" err="1" smtClean="0">
                <a:solidFill>
                  <a:schemeClr val="accent6"/>
                </a:solidFill>
              </a:rPr>
              <a:t>eskizi</a:t>
            </a:r>
            <a:r>
              <a:rPr lang="en-US" sz="2800" dirty="0" smtClean="0">
                <a:solidFill>
                  <a:schemeClr val="accent6"/>
                </a:solidFill>
              </a:rPr>
              <a:t> </a:t>
            </a:r>
            <a:r>
              <a:rPr lang="en-US" sz="2800" dirty="0" err="1" smtClean="0">
                <a:solidFill>
                  <a:schemeClr val="accent6"/>
                </a:solidFill>
              </a:rPr>
              <a:t>tuziladi</a:t>
            </a:r>
            <a:r>
              <a:rPr lang="en-US" sz="2800" dirty="0" smtClean="0">
                <a:solidFill>
                  <a:schemeClr val="accent6"/>
                </a:solidFill>
              </a:rPr>
              <a:t> </a:t>
            </a:r>
            <a:r>
              <a:rPr lang="en-US" sz="2800" dirty="0" err="1" smtClean="0">
                <a:solidFill>
                  <a:schemeClr val="accent6"/>
                </a:solidFill>
              </a:rPr>
              <a:t>so’ngra</a:t>
            </a:r>
            <a:r>
              <a:rPr lang="en-US" sz="2800" dirty="0" smtClean="0">
                <a:solidFill>
                  <a:schemeClr val="accent6"/>
                </a:solidFill>
              </a:rPr>
              <a:t> </a:t>
            </a:r>
            <a:r>
              <a:rPr lang="en-US" sz="2800" dirty="0" err="1" smtClean="0">
                <a:solidFill>
                  <a:schemeClr val="accent6"/>
                </a:solidFill>
              </a:rPr>
              <a:t>kerakli</a:t>
            </a:r>
            <a:r>
              <a:rPr lang="en-US" sz="2800" dirty="0" smtClean="0">
                <a:solidFill>
                  <a:schemeClr val="accent6"/>
                </a:solidFill>
              </a:rPr>
              <a:t> </a:t>
            </a:r>
            <a:r>
              <a:rPr lang="en-US" sz="2800" dirty="0" err="1" smtClean="0">
                <a:solidFill>
                  <a:schemeClr val="accent6"/>
                </a:solidFill>
              </a:rPr>
              <a:t>detallar</a:t>
            </a:r>
            <a:r>
              <a:rPr lang="en-US" sz="2800" dirty="0" smtClean="0">
                <a:solidFill>
                  <a:schemeClr val="accent6"/>
                </a:solidFill>
              </a:rPr>
              <a:t> </a:t>
            </a:r>
            <a:r>
              <a:rPr lang="en-US" sz="2800" dirty="0" err="1" smtClean="0">
                <a:solidFill>
                  <a:schemeClr val="accent6"/>
                </a:solidFill>
              </a:rPr>
              <a:t>o’lchami</a:t>
            </a:r>
            <a:r>
              <a:rPr lang="en-US" sz="2800" dirty="0" smtClean="0">
                <a:solidFill>
                  <a:schemeClr val="accent6"/>
                </a:solidFill>
              </a:rPr>
              <a:t> </a:t>
            </a:r>
            <a:r>
              <a:rPr lang="en-US" sz="2800" dirty="0" err="1" smtClean="0">
                <a:solidFill>
                  <a:schemeClr val="accent6"/>
                </a:solidFill>
              </a:rPr>
              <a:t>va</a:t>
            </a:r>
            <a:r>
              <a:rPr lang="en-US" sz="2800" dirty="0" smtClean="0">
                <a:solidFill>
                  <a:schemeClr val="accent6"/>
                </a:solidFill>
              </a:rPr>
              <a:t> </a:t>
            </a:r>
            <a:r>
              <a:rPr lang="en-US" sz="2800" dirty="0" err="1" smtClean="0">
                <a:solidFill>
                  <a:schemeClr val="accent6"/>
                </a:solidFill>
              </a:rPr>
              <a:t>miqdori</a:t>
            </a:r>
            <a:r>
              <a:rPr lang="en-US" sz="2800" dirty="0" smtClean="0">
                <a:solidFill>
                  <a:schemeClr val="accent6"/>
                </a:solidFill>
              </a:rPr>
              <a:t> </a:t>
            </a:r>
            <a:r>
              <a:rPr lang="en-US" sz="2800" dirty="0" err="1" smtClean="0">
                <a:solidFill>
                  <a:schemeClr val="accent6"/>
                </a:solidFill>
              </a:rPr>
              <a:t>hisoblanadi</a:t>
            </a:r>
            <a:r>
              <a:rPr lang="en-US" sz="2800" dirty="0" smtClean="0">
                <a:solidFill>
                  <a:schemeClr val="accent6"/>
                </a:solidFill>
              </a:rPr>
              <a:t>. </a:t>
            </a:r>
            <a:r>
              <a:rPr lang="en-US" sz="2800" dirty="0" err="1" smtClean="0">
                <a:solidFill>
                  <a:schemeClr val="accent6"/>
                </a:solidFill>
              </a:rPr>
              <a:t>Detallar</a:t>
            </a:r>
            <a:r>
              <a:rPr lang="en-US" sz="2800" dirty="0" smtClean="0">
                <a:solidFill>
                  <a:schemeClr val="accent6"/>
                </a:solidFill>
              </a:rPr>
              <a:t> </a:t>
            </a:r>
            <a:r>
              <a:rPr lang="en-US" sz="2800" dirty="0" err="1" smtClean="0">
                <a:solidFill>
                  <a:schemeClr val="accent6"/>
                </a:solidFill>
              </a:rPr>
              <a:t>tayyorlanib</a:t>
            </a:r>
            <a:r>
              <a:rPr lang="en-US" sz="2800" dirty="0" smtClean="0">
                <a:solidFill>
                  <a:schemeClr val="accent6"/>
                </a:solidFill>
              </a:rPr>
              <a:t>, </a:t>
            </a:r>
            <a:r>
              <a:rPr lang="en-US" sz="2800" dirty="0" err="1" smtClean="0">
                <a:solidFill>
                  <a:schemeClr val="accent6"/>
                </a:solidFill>
              </a:rPr>
              <a:t>ma’lum</a:t>
            </a:r>
            <a:r>
              <a:rPr lang="en-US" sz="2800" dirty="0" smtClean="0">
                <a:solidFill>
                  <a:schemeClr val="accent6"/>
                </a:solidFill>
              </a:rPr>
              <a:t> </a:t>
            </a:r>
            <a:r>
              <a:rPr lang="en-US" sz="2800" dirty="0" err="1" smtClean="0">
                <a:solidFill>
                  <a:schemeClr val="accent6"/>
                </a:solidFill>
              </a:rPr>
              <a:t>tartibda</a:t>
            </a:r>
            <a:r>
              <a:rPr lang="en-US" sz="2800" dirty="0" smtClean="0">
                <a:solidFill>
                  <a:schemeClr val="accent6"/>
                </a:solidFill>
              </a:rPr>
              <a:t> </a:t>
            </a:r>
            <a:r>
              <a:rPr lang="en-US" sz="2800" dirty="0" err="1" smtClean="0">
                <a:solidFill>
                  <a:schemeClr val="accent6"/>
                </a:solidFill>
              </a:rPr>
              <a:t>joylshtiriladi</a:t>
            </a:r>
            <a:r>
              <a:rPr lang="en-US" sz="2800" dirty="0" smtClean="0">
                <a:solidFill>
                  <a:schemeClr val="accent6"/>
                </a:solidFill>
              </a:rPr>
              <a:t> </a:t>
            </a:r>
            <a:r>
              <a:rPr lang="en-US" sz="2800" dirty="0" err="1" smtClean="0">
                <a:solidFill>
                  <a:schemeClr val="accent6"/>
                </a:solidFill>
              </a:rPr>
              <a:t>va</a:t>
            </a:r>
            <a:r>
              <a:rPr lang="en-US" sz="2800" dirty="0" smtClean="0">
                <a:solidFill>
                  <a:schemeClr val="accent6"/>
                </a:solidFill>
              </a:rPr>
              <a:t> </a:t>
            </a:r>
            <a:r>
              <a:rPr lang="en-US" sz="2800" dirty="0" err="1" smtClean="0">
                <a:solidFill>
                  <a:schemeClr val="accent6"/>
                </a:solidFill>
              </a:rPr>
              <a:t>yopishtirishni</a:t>
            </a:r>
            <a:r>
              <a:rPr lang="en-US" sz="2800" dirty="0" smtClean="0">
                <a:solidFill>
                  <a:schemeClr val="accent6"/>
                </a:solidFill>
              </a:rPr>
              <a:t> </a:t>
            </a:r>
            <a:r>
              <a:rPr lang="en-US" sz="2800" dirty="0" err="1" smtClean="0">
                <a:solidFill>
                  <a:schemeClr val="accent6"/>
                </a:solidFill>
              </a:rPr>
              <a:t>qaysi</a:t>
            </a:r>
            <a:r>
              <a:rPr lang="en-US" sz="2800" dirty="0" smtClean="0">
                <a:solidFill>
                  <a:schemeClr val="accent6"/>
                </a:solidFill>
              </a:rPr>
              <a:t> </a:t>
            </a:r>
            <a:r>
              <a:rPr lang="en-US" sz="2800" dirty="0" err="1" smtClean="0">
                <a:solidFill>
                  <a:schemeClr val="accent6"/>
                </a:solidFill>
              </a:rPr>
              <a:t>detaldan</a:t>
            </a:r>
            <a:r>
              <a:rPr lang="en-US" sz="2800" dirty="0" smtClean="0">
                <a:solidFill>
                  <a:schemeClr val="accent6"/>
                </a:solidFill>
              </a:rPr>
              <a:t> </a:t>
            </a:r>
            <a:r>
              <a:rPr lang="en-US" sz="2800" dirty="0" err="1" smtClean="0">
                <a:solidFill>
                  <a:schemeClr val="accent6"/>
                </a:solidFill>
              </a:rPr>
              <a:t>boshlash</a:t>
            </a:r>
            <a:r>
              <a:rPr lang="en-US" sz="2800" dirty="0" smtClean="0">
                <a:solidFill>
                  <a:schemeClr val="accent6"/>
                </a:solidFill>
              </a:rPr>
              <a:t> </a:t>
            </a:r>
            <a:r>
              <a:rPr lang="en-US" sz="2800" dirty="0" err="1" smtClean="0">
                <a:solidFill>
                  <a:schemeClr val="accent6"/>
                </a:solidFill>
              </a:rPr>
              <a:t>kerakligi</a:t>
            </a:r>
            <a:r>
              <a:rPr lang="en-US" sz="2800" dirty="0" smtClean="0">
                <a:solidFill>
                  <a:schemeClr val="accent6"/>
                </a:solidFill>
              </a:rPr>
              <a:t> </a:t>
            </a:r>
            <a:r>
              <a:rPr lang="en-US" sz="2800" dirty="0" err="1" smtClean="0">
                <a:solidFill>
                  <a:schemeClr val="accent6"/>
                </a:solidFill>
              </a:rPr>
              <a:t>aniqlanadi</a:t>
            </a:r>
            <a:r>
              <a:rPr lang="en-US" sz="2800" dirty="0" smtClean="0">
                <a:solidFill>
                  <a:schemeClr val="accent6"/>
                </a:solidFill>
              </a:rPr>
              <a:t>. </a:t>
            </a:r>
            <a:r>
              <a:rPr lang="en-US" sz="2800" dirty="0" err="1" smtClean="0">
                <a:solidFill>
                  <a:schemeClr val="accent6"/>
                </a:solidFill>
              </a:rPr>
              <a:t>Misol</a:t>
            </a:r>
            <a:r>
              <a:rPr lang="en-US" sz="2800" dirty="0" smtClean="0">
                <a:solidFill>
                  <a:schemeClr val="accent6"/>
                </a:solidFill>
              </a:rPr>
              <a:t> </a:t>
            </a:r>
            <a:r>
              <a:rPr lang="en-US" sz="2800" dirty="0" err="1" smtClean="0">
                <a:solidFill>
                  <a:schemeClr val="accent6"/>
                </a:solidFill>
              </a:rPr>
              <a:t>tariqasida</a:t>
            </a:r>
            <a:r>
              <a:rPr lang="en-US" sz="2800" dirty="0" smtClean="0">
                <a:solidFill>
                  <a:schemeClr val="accent6"/>
                </a:solidFill>
              </a:rPr>
              <a:t>  </a:t>
            </a:r>
            <a:r>
              <a:rPr lang="en-US" sz="2800" dirty="0" err="1" smtClean="0">
                <a:solidFill>
                  <a:schemeClr val="accent6"/>
                </a:solidFill>
              </a:rPr>
              <a:t>eng</a:t>
            </a:r>
            <a:r>
              <a:rPr lang="en-US" sz="2800" dirty="0" smtClean="0">
                <a:solidFill>
                  <a:schemeClr val="accent6"/>
                </a:solidFill>
              </a:rPr>
              <a:t> </a:t>
            </a:r>
            <a:r>
              <a:rPr lang="en-US" sz="2800" dirty="0" err="1" smtClean="0">
                <a:solidFill>
                  <a:schemeClr val="accent6"/>
                </a:solidFill>
              </a:rPr>
              <a:t>oddiy</a:t>
            </a:r>
            <a:r>
              <a:rPr lang="en-US" sz="2800" dirty="0" smtClean="0">
                <a:solidFill>
                  <a:schemeClr val="accent6"/>
                </a:solidFill>
              </a:rPr>
              <a:t> </a:t>
            </a:r>
            <a:r>
              <a:rPr lang="en-US" sz="2800" dirty="0" err="1" smtClean="0">
                <a:solidFill>
                  <a:schemeClr val="accent6"/>
                </a:solidFill>
              </a:rPr>
              <a:t>geomtrik</a:t>
            </a:r>
            <a:r>
              <a:rPr lang="en-US" sz="2800" dirty="0" smtClean="0">
                <a:solidFill>
                  <a:schemeClr val="accent6"/>
                </a:solidFill>
              </a:rPr>
              <a:t> </a:t>
            </a:r>
            <a:r>
              <a:rPr lang="en-US" sz="2800" dirty="0" err="1" smtClean="0">
                <a:solidFill>
                  <a:schemeClr val="accent6"/>
                </a:solidFill>
              </a:rPr>
              <a:t>shakl</a:t>
            </a:r>
            <a:r>
              <a:rPr lang="en-US" sz="2800" dirty="0" smtClean="0">
                <a:solidFill>
                  <a:schemeClr val="accent6"/>
                </a:solidFill>
              </a:rPr>
              <a:t> </a:t>
            </a:r>
            <a:r>
              <a:rPr lang="en-US" sz="2800" dirty="0" err="1" smtClean="0">
                <a:solidFill>
                  <a:schemeClr val="accent6"/>
                </a:solidFill>
              </a:rPr>
              <a:t>kvadratni</a:t>
            </a:r>
            <a:r>
              <a:rPr lang="en-US" sz="2800" dirty="0" smtClean="0">
                <a:solidFill>
                  <a:schemeClr val="accent6"/>
                </a:solidFill>
              </a:rPr>
              <a:t> </a:t>
            </a:r>
            <a:r>
              <a:rPr lang="en-US" sz="2800" dirty="0" err="1" smtClean="0">
                <a:solidFill>
                  <a:schemeClr val="accent6"/>
                </a:solidFill>
              </a:rPr>
              <a:t>olib</a:t>
            </a:r>
            <a:r>
              <a:rPr lang="en-US" sz="2800" dirty="0" smtClean="0">
                <a:solidFill>
                  <a:schemeClr val="accent6"/>
                </a:solidFill>
              </a:rPr>
              <a:t>, </a:t>
            </a:r>
            <a:r>
              <a:rPr lang="en-US" sz="2800" dirty="0" err="1" smtClean="0">
                <a:solidFill>
                  <a:schemeClr val="accent6"/>
                </a:solidFill>
              </a:rPr>
              <a:t>uning</a:t>
            </a:r>
            <a:r>
              <a:rPr lang="en-US" sz="2800" dirty="0" smtClean="0">
                <a:solidFill>
                  <a:schemeClr val="accent6"/>
                </a:solidFill>
              </a:rPr>
              <a:t> </a:t>
            </a:r>
            <a:r>
              <a:rPr lang="en-US" sz="2800" dirty="0" err="1" smtClean="0">
                <a:solidFill>
                  <a:schemeClr val="accent6"/>
                </a:solidFill>
              </a:rPr>
              <a:t>bir</a:t>
            </a:r>
            <a:r>
              <a:rPr lang="en-US" sz="2800" dirty="0" smtClean="0">
                <a:solidFill>
                  <a:schemeClr val="accent6"/>
                </a:solidFill>
              </a:rPr>
              <a:t> </a:t>
            </a:r>
            <a:r>
              <a:rPr lang="en-US" sz="2800" dirty="0" err="1" smtClean="0">
                <a:solidFill>
                  <a:schemeClr val="accent6"/>
                </a:solidFill>
              </a:rPr>
              <a:t>tekis</a:t>
            </a:r>
            <a:r>
              <a:rPr lang="en-US" sz="2800" dirty="0" smtClean="0">
                <a:solidFill>
                  <a:schemeClr val="accent6"/>
                </a:solidFill>
              </a:rPr>
              <a:t> </a:t>
            </a:r>
            <a:r>
              <a:rPr lang="en-US" sz="2800" dirty="0" err="1" smtClean="0">
                <a:solidFill>
                  <a:schemeClr val="accent6"/>
                </a:solidFill>
              </a:rPr>
              <a:t>almashishini</a:t>
            </a:r>
            <a:r>
              <a:rPr lang="en-US" sz="2800" dirty="0" smtClean="0">
                <a:solidFill>
                  <a:schemeClr val="accent6"/>
                </a:solidFill>
              </a:rPr>
              <a:t> </a:t>
            </a:r>
            <a:r>
              <a:rPr lang="en-US" sz="2800" dirty="0" err="1" smtClean="0">
                <a:solidFill>
                  <a:schemeClr val="accent6"/>
                </a:solidFill>
              </a:rPr>
              <a:t>hosil</a:t>
            </a:r>
            <a:r>
              <a:rPr lang="en-US" sz="2800" dirty="0" smtClean="0">
                <a:solidFill>
                  <a:schemeClr val="accent6"/>
                </a:solidFill>
              </a:rPr>
              <a:t> </a:t>
            </a:r>
            <a:r>
              <a:rPr lang="en-US" sz="2800" dirty="0" err="1" smtClean="0">
                <a:solidFill>
                  <a:schemeClr val="accent6"/>
                </a:solidFill>
              </a:rPr>
              <a:t>qilish</a:t>
            </a:r>
            <a:r>
              <a:rPr lang="en-US" sz="2800" dirty="0" smtClean="0">
                <a:solidFill>
                  <a:schemeClr val="accent6"/>
                </a:solidFill>
              </a:rPr>
              <a:t> </a:t>
            </a:r>
            <a:r>
              <a:rPr lang="en-US" sz="2800" dirty="0" err="1" smtClean="0">
                <a:solidFill>
                  <a:schemeClr val="accent6"/>
                </a:solidFill>
              </a:rPr>
              <a:t>uchun</a:t>
            </a:r>
            <a:r>
              <a:rPr lang="en-US" sz="2800" dirty="0" smtClean="0">
                <a:solidFill>
                  <a:schemeClr val="accent6"/>
                </a:solidFill>
              </a:rPr>
              <a:t> </a:t>
            </a:r>
            <a:r>
              <a:rPr lang="en-US" sz="2800" dirty="0" err="1" smtClean="0">
                <a:solidFill>
                  <a:schemeClr val="accent6"/>
                </a:solidFill>
              </a:rPr>
              <a:t>turli</a:t>
            </a:r>
            <a:r>
              <a:rPr lang="en-US" sz="2800" dirty="0" smtClean="0">
                <a:solidFill>
                  <a:schemeClr val="accent6"/>
                </a:solidFill>
              </a:rPr>
              <a:t> </a:t>
            </a:r>
            <a:r>
              <a:rPr lang="en-US" sz="2800" dirty="0" err="1" smtClean="0">
                <a:solidFill>
                  <a:schemeClr val="accent6"/>
                </a:solidFill>
              </a:rPr>
              <a:t>xollarda</a:t>
            </a:r>
            <a:r>
              <a:rPr lang="en-US" sz="2800" dirty="0" smtClean="0">
                <a:solidFill>
                  <a:schemeClr val="accent6"/>
                </a:solidFill>
              </a:rPr>
              <a:t> </a:t>
            </a:r>
            <a:r>
              <a:rPr lang="en-US" sz="2800" dirty="0" err="1" smtClean="0">
                <a:solidFill>
                  <a:schemeClr val="accent6"/>
                </a:solidFill>
              </a:rPr>
              <a:t>joylashtirib</a:t>
            </a:r>
            <a:r>
              <a:rPr lang="en-US" sz="2800" dirty="0" smtClean="0">
                <a:solidFill>
                  <a:schemeClr val="accent6"/>
                </a:solidFill>
              </a:rPr>
              <a:t> </a:t>
            </a:r>
            <a:r>
              <a:rPr lang="en-US" sz="2800" dirty="0" err="1" smtClean="0">
                <a:solidFill>
                  <a:schemeClr val="accent6"/>
                </a:solidFill>
              </a:rPr>
              <a:t>ko’ramiz</a:t>
            </a:r>
            <a:r>
              <a:rPr lang="en-US" sz="2800" dirty="0" smtClean="0">
                <a:solidFill>
                  <a:schemeClr val="accent6"/>
                </a:solidFill>
              </a:rPr>
              <a:t>. </a:t>
            </a:r>
          </a:p>
          <a:p>
            <a:pPr eaLnBrk="1" fontAlgn="auto" hangingPunct="1">
              <a:spcAft>
                <a:spcPts val="0"/>
              </a:spcAft>
              <a:buFont typeface="Arial" panose="020B0604020202020204" pitchFamily="34" charset="0"/>
              <a:buChar char="•"/>
              <a:defRPr/>
            </a:pPr>
            <a:r>
              <a:rPr lang="en-US" sz="2800" dirty="0" err="1" smtClean="0">
                <a:solidFill>
                  <a:schemeClr val="accent6"/>
                </a:solidFill>
              </a:rPr>
              <a:t>Dedaktik</a:t>
            </a:r>
            <a:r>
              <a:rPr lang="en-US" sz="2800" dirty="0" smtClean="0">
                <a:solidFill>
                  <a:schemeClr val="accent6"/>
                </a:solidFill>
              </a:rPr>
              <a:t> </a:t>
            </a:r>
            <a:r>
              <a:rPr lang="en-US" sz="2800" dirty="0" err="1" smtClean="0">
                <a:solidFill>
                  <a:schemeClr val="accent6"/>
                </a:solidFill>
              </a:rPr>
              <a:t>applikatsiya</a:t>
            </a:r>
            <a:r>
              <a:rPr lang="en-US" sz="2800" dirty="0" smtClean="0">
                <a:solidFill>
                  <a:schemeClr val="accent6"/>
                </a:solidFill>
              </a:rPr>
              <a:t> </a:t>
            </a:r>
            <a:r>
              <a:rPr lang="en-US" sz="2800" dirty="0" err="1" smtClean="0">
                <a:solidFill>
                  <a:schemeClr val="accent6"/>
                </a:solidFill>
              </a:rPr>
              <a:t>bu</a:t>
            </a:r>
            <a:r>
              <a:rPr lang="en-US" sz="2800" dirty="0" smtClean="0">
                <a:solidFill>
                  <a:schemeClr val="accent6"/>
                </a:solidFill>
              </a:rPr>
              <a:t>- </a:t>
            </a:r>
            <a:r>
              <a:rPr lang="en-US" sz="2800" dirty="0" err="1" smtClean="0">
                <a:solidFill>
                  <a:schemeClr val="accent6"/>
                </a:solidFill>
              </a:rPr>
              <a:t>naqsh</a:t>
            </a:r>
            <a:r>
              <a:rPr lang="en-US" sz="2800" dirty="0" smtClean="0">
                <a:solidFill>
                  <a:schemeClr val="accent6"/>
                </a:solidFill>
              </a:rPr>
              <a:t> </a:t>
            </a:r>
            <a:r>
              <a:rPr lang="en-US" sz="2800" dirty="0" err="1" smtClean="0">
                <a:solidFill>
                  <a:schemeClr val="accent6"/>
                </a:solidFill>
              </a:rPr>
              <a:t>gullardan</a:t>
            </a:r>
            <a:r>
              <a:rPr lang="en-US" sz="2800" dirty="0" smtClean="0">
                <a:solidFill>
                  <a:schemeClr val="accent6"/>
                </a:solidFill>
              </a:rPr>
              <a:t> </a:t>
            </a:r>
            <a:r>
              <a:rPr lang="en-US" sz="2800" dirty="0" err="1" smtClean="0">
                <a:solidFill>
                  <a:schemeClr val="accent6"/>
                </a:solidFill>
              </a:rPr>
              <a:t>tashkil</a:t>
            </a:r>
            <a:r>
              <a:rPr lang="en-US" sz="2800" dirty="0" smtClean="0">
                <a:solidFill>
                  <a:schemeClr val="accent6"/>
                </a:solidFill>
              </a:rPr>
              <a:t> </a:t>
            </a:r>
            <a:r>
              <a:rPr lang="en-US" sz="2800" dirty="0" err="1" smtClean="0">
                <a:solidFill>
                  <a:schemeClr val="accent6"/>
                </a:solidFill>
              </a:rPr>
              <a:t>topib</a:t>
            </a:r>
            <a:r>
              <a:rPr lang="en-US" sz="2800" dirty="0">
                <a:solidFill>
                  <a:schemeClr val="accent6"/>
                </a:solidFill>
              </a:rPr>
              <a:t> </a:t>
            </a:r>
            <a:r>
              <a:rPr lang="en-US" sz="2800" dirty="0" err="1" smtClean="0">
                <a:solidFill>
                  <a:schemeClr val="accent6"/>
                </a:solidFill>
              </a:rPr>
              <a:t>alohida-alohida</a:t>
            </a:r>
            <a:r>
              <a:rPr lang="en-US" sz="2800" dirty="0" smtClean="0">
                <a:solidFill>
                  <a:schemeClr val="accent6"/>
                </a:solidFill>
              </a:rPr>
              <a:t> </a:t>
            </a:r>
            <a:r>
              <a:rPr lang="en-US" sz="2800" dirty="0" err="1" smtClean="0">
                <a:solidFill>
                  <a:schemeClr val="accent6"/>
                </a:solidFill>
              </a:rPr>
              <a:t>tasvirlar</a:t>
            </a:r>
            <a:r>
              <a:rPr lang="en-US" sz="2800" dirty="0" smtClean="0">
                <a:solidFill>
                  <a:schemeClr val="accent6"/>
                </a:solidFill>
              </a:rPr>
              <a:t> (</a:t>
            </a:r>
            <a:r>
              <a:rPr lang="en-US" sz="2800" dirty="0" err="1" smtClean="0">
                <a:solidFill>
                  <a:schemeClr val="accent6"/>
                </a:solidFill>
              </a:rPr>
              <a:t>barg,shoh</a:t>
            </a:r>
            <a:r>
              <a:rPr lang="en-US" sz="2800" dirty="0" smtClean="0">
                <a:solidFill>
                  <a:schemeClr val="accent6"/>
                </a:solidFill>
              </a:rPr>
              <a:t>, </a:t>
            </a:r>
            <a:r>
              <a:rPr lang="en-US" sz="2800" dirty="0" err="1" smtClean="0">
                <a:solidFill>
                  <a:schemeClr val="accent6"/>
                </a:solidFill>
              </a:rPr>
              <a:t>qo’ziqorin</a:t>
            </a:r>
            <a:r>
              <a:rPr lang="en-US" sz="2800" dirty="0" smtClean="0">
                <a:solidFill>
                  <a:schemeClr val="accent6"/>
                </a:solidFill>
              </a:rPr>
              <a:t>, </a:t>
            </a:r>
            <a:r>
              <a:rPr lang="en-US" sz="2800" dirty="0" err="1" smtClean="0">
                <a:solidFill>
                  <a:schemeClr val="accent6"/>
                </a:solidFill>
              </a:rPr>
              <a:t>qush,mashina</a:t>
            </a:r>
            <a:r>
              <a:rPr lang="en-US" sz="2800" dirty="0" smtClean="0">
                <a:solidFill>
                  <a:schemeClr val="accent6"/>
                </a:solidFill>
              </a:rPr>
              <a:t>, </a:t>
            </a:r>
            <a:r>
              <a:rPr lang="en-US" sz="2800" dirty="0" err="1" smtClean="0">
                <a:solidFill>
                  <a:schemeClr val="accent6"/>
                </a:solidFill>
              </a:rPr>
              <a:t>odam</a:t>
            </a:r>
            <a:r>
              <a:rPr lang="en-US" sz="2800" dirty="0" smtClean="0">
                <a:solidFill>
                  <a:schemeClr val="accent6"/>
                </a:solidFill>
              </a:rPr>
              <a:t> </a:t>
            </a:r>
            <a:r>
              <a:rPr lang="en-US" sz="2800" dirty="0" err="1" smtClean="0">
                <a:solidFill>
                  <a:schemeClr val="accent6"/>
                </a:solidFill>
              </a:rPr>
              <a:t>uy</a:t>
            </a:r>
            <a:r>
              <a:rPr lang="en-US" sz="2800" dirty="0" smtClean="0">
                <a:solidFill>
                  <a:schemeClr val="accent6"/>
                </a:solidFill>
              </a:rPr>
              <a:t> </a:t>
            </a:r>
            <a:r>
              <a:rPr lang="en-US" sz="2800" dirty="0" err="1" smtClean="0">
                <a:solidFill>
                  <a:schemeClr val="accent6"/>
                </a:solidFill>
              </a:rPr>
              <a:t>va</a:t>
            </a:r>
            <a:r>
              <a:rPr lang="en-US" sz="2800" dirty="0" smtClean="0">
                <a:solidFill>
                  <a:schemeClr val="accent6"/>
                </a:solidFill>
              </a:rPr>
              <a:t> </a:t>
            </a:r>
            <a:r>
              <a:rPr lang="en-US" sz="2800" dirty="0" err="1" smtClean="0">
                <a:solidFill>
                  <a:schemeClr val="accent6"/>
                </a:solidFill>
              </a:rPr>
              <a:t>shu</a:t>
            </a:r>
            <a:r>
              <a:rPr lang="en-US" sz="2800" dirty="0" smtClean="0">
                <a:solidFill>
                  <a:schemeClr val="accent6"/>
                </a:solidFill>
              </a:rPr>
              <a:t> </a:t>
            </a:r>
            <a:r>
              <a:rPr lang="en-US" sz="2800" dirty="0" err="1" smtClean="0">
                <a:solidFill>
                  <a:schemeClr val="accent6"/>
                </a:solidFill>
              </a:rPr>
              <a:t>kabilar</a:t>
            </a:r>
            <a:r>
              <a:rPr lang="en-US" sz="2800" dirty="0" smtClean="0">
                <a:solidFill>
                  <a:schemeClr val="accent6"/>
                </a:solidFill>
              </a:rPr>
              <a:t>)  </a:t>
            </a:r>
            <a:r>
              <a:rPr lang="en-US" sz="2800" dirty="0" err="1" smtClean="0">
                <a:solidFill>
                  <a:schemeClr val="accent6"/>
                </a:solidFill>
              </a:rPr>
              <a:t>dan</a:t>
            </a:r>
            <a:r>
              <a:rPr lang="en-US" sz="2800" dirty="0" smtClean="0">
                <a:solidFill>
                  <a:schemeClr val="accent6"/>
                </a:solidFill>
              </a:rPr>
              <a:t> </a:t>
            </a:r>
            <a:r>
              <a:rPr lang="en-US" sz="2800" dirty="0" err="1" smtClean="0">
                <a:solidFill>
                  <a:schemeClr val="accent6"/>
                </a:solidFill>
              </a:rPr>
              <a:t>tarkib</a:t>
            </a:r>
            <a:r>
              <a:rPr lang="en-US" sz="2800" dirty="0" smtClean="0">
                <a:solidFill>
                  <a:schemeClr val="accent6"/>
                </a:solidFill>
              </a:rPr>
              <a:t> </a:t>
            </a:r>
            <a:r>
              <a:rPr lang="en-US" sz="2800" dirty="0" err="1" smtClean="0">
                <a:solidFill>
                  <a:schemeClr val="accent6"/>
                </a:solidFill>
              </a:rPr>
              <a:t>topuvchi</a:t>
            </a:r>
            <a:r>
              <a:rPr lang="en-US" sz="2800" dirty="0" smtClean="0">
                <a:solidFill>
                  <a:schemeClr val="accent6"/>
                </a:solidFill>
              </a:rPr>
              <a:t> </a:t>
            </a:r>
            <a:r>
              <a:rPr lang="en-US" sz="2800" dirty="0" err="1" smtClean="0">
                <a:solidFill>
                  <a:schemeClr val="accent6"/>
                </a:solidFill>
              </a:rPr>
              <a:t>predmetli</a:t>
            </a:r>
            <a:r>
              <a:rPr lang="en-US" sz="2800" dirty="0" smtClean="0">
                <a:solidFill>
                  <a:schemeClr val="accent6"/>
                </a:solidFill>
              </a:rPr>
              <a:t> </a:t>
            </a:r>
            <a:r>
              <a:rPr lang="en-US" sz="2800" dirty="0" err="1" smtClean="0">
                <a:solidFill>
                  <a:schemeClr val="accent6"/>
                </a:solidFill>
              </a:rPr>
              <a:t>hodisa</a:t>
            </a:r>
            <a:r>
              <a:rPr lang="en-US" sz="2800" dirty="0" smtClean="0">
                <a:solidFill>
                  <a:schemeClr val="accent6"/>
                </a:solidFill>
              </a:rPr>
              <a:t>, </a:t>
            </a:r>
            <a:r>
              <a:rPr lang="en-US" sz="2800" dirty="0" err="1" smtClean="0">
                <a:solidFill>
                  <a:schemeClr val="accent6"/>
                </a:solidFill>
              </a:rPr>
              <a:t>bu</a:t>
            </a:r>
            <a:r>
              <a:rPr lang="en-US" sz="2800" dirty="0" smtClean="0">
                <a:solidFill>
                  <a:schemeClr val="accent6"/>
                </a:solidFill>
              </a:rPr>
              <a:t> </a:t>
            </a:r>
            <a:r>
              <a:rPr lang="en-US" sz="2800" dirty="0" err="1" smtClean="0">
                <a:solidFill>
                  <a:schemeClr val="accent6"/>
                </a:solidFill>
              </a:rPr>
              <a:t>harakatlar</a:t>
            </a:r>
            <a:r>
              <a:rPr lang="en-US" sz="2800" dirty="0" smtClean="0">
                <a:solidFill>
                  <a:schemeClr val="accent6"/>
                </a:solidFill>
              </a:rPr>
              <a:t> </a:t>
            </a:r>
            <a:r>
              <a:rPr lang="en-US" sz="2800" dirty="0" err="1" smtClean="0">
                <a:solidFill>
                  <a:schemeClr val="accent6"/>
                </a:solidFill>
              </a:rPr>
              <a:t>uyg’unligini</a:t>
            </a:r>
            <a:r>
              <a:rPr lang="en-US" sz="2800" dirty="0" smtClean="0">
                <a:solidFill>
                  <a:schemeClr val="accent6"/>
                </a:solidFill>
              </a:rPr>
              <a:t> </a:t>
            </a:r>
            <a:r>
              <a:rPr lang="en-US" sz="2800" dirty="0" err="1" smtClean="0">
                <a:solidFill>
                  <a:schemeClr val="accent6"/>
                </a:solidFill>
              </a:rPr>
              <a:t>aks</a:t>
            </a:r>
            <a:r>
              <a:rPr lang="en-US" sz="2800" dirty="0" smtClean="0">
                <a:solidFill>
                  <a:schemeClr val="accent6"/>
                </a:solidFill>
              </a:rPr>
              <a:t> </a:t>
            </a:r>
            <a:r>
              <a:rPr lang="en-US" sz="2800" dirty="0" err="1" smtClean="0">
                <a:solidFill>
                  <a:schemeClr val="accent6"/>
                </a:solidFill>
              </a:rPr>
              <a:t>ettiruvchi</a:t>
            </a:r>
            <a:r>
              <a:rPr lang="en-US" sz="2800" dirty="0" smtClean="0">
                <a:solidFill>
                  <a:schemeClr val="accent6"/>
                </a:solidFill>
              </a:rPr>
              <a:t> </a:t>
            </a:r>
            <a:r>
              <a:rPr lang="en-US" sz="2800" dirty="0" err="1" smtClean="0">
                <a:solidFill>
                  <a:schemeClr val="accent6"/>
                </a:solidFill>
              </a:rPr>
              <a:t>suje’tdan</a:t>
            </a:r>
            <a:r>
              <a:rPr lang="en-US" sz="2800" dirty="0" smtClean="0">
                <a:solidFill>
                  <a:schemeClr val="accent6"/>
                </a:solidFill>
              </a:rPr>
              <a:t> </a:t>
            </a:r>
            <a:r>
              <a:rPr lang="en-US" sz="2800" dirty="0" err="1" smtClean="0">
                <a:solidFill>
                  <a:schemeClr val="accent6"/>
                </a:solidFill>
              </a:rPr>
              <a:t>iborat</a:t>
            </a:r>
            <a:r>
              <a:rPr lang="en-US" sz="2800" dirty="0" smtClean="0">
                <a:solidFill>
                  <a:schemeClr val="accent6"/>
                </a:solidFill>
              </a:rPr>
              <a:t> </a:t>
            </a:r>
            <a:r>
              <a:rPr lang="en-US" sz="2800" dirty="0" err="1" smtClean="0">
                <a:solidFill>
                  <a:schemeClr val="accent6"/>
                </a:solidFill>
              </a:rPr>
              <a:t>bo’lishi</a:t>
            </a:r>
            <a:r>
              <a:rPr lang="en-US" sz="2800" dirty="0" smtClean="0">
                <a:solidFill>
                  <a:schemeClr val="accent6"/>
                </a:solidFill>
              </a:rPr>
              <a:t> </a:t>
            </a:r>
            <a:r>
              <a:rPr lang="en-US" sz="2800" dirty="0" err="1" smtClean="0">
                <a:solidFill>
                  <a:schemeClr val="accent6"/>
                </a:solidFill>
              </a:rPr>
              <a:t>mumkin</a:t>
            </a:r>
            <a:r>
              <a:rPr lang="en-US" sz="2800" dirty="0" smtClean="0">
                <a:solidFill>
                  <a:schemeClr val="accent6"/>
                </a:solidFill>
              </a:rPr>
              <a:t>.</a:t>
            </a:r>
          </a:p>
          <a:p>
            <a:pPr eaLnBrk="1" fontAlgn="auto" hangingPunct="1">
              <a:spcAft>
                <a:spcPts val="0"/>
              </a:spcAft>
              <a:buFont typeface="Arial" panose="020B0604020202020204" pitchFamily="34" charset="0"/>
              <a:buChar char="•"/>
              <a:defRPr/>
            </a:pPr>
            <a:endParaRPr lang="ru-RU"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Равнобедренный треугольник 3"/>
          <p:cNvSpPr/>
          <p:nvPr/>
        </p:nvSpPr>
        <p:spPr>
          <a:xfrm>
            <a:off x="4662488" y="0"/>
            <a:ext cx="4879975" cy="2717800"/>
          </a:xfrm>
          <a:prstGeom prst="triangle">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ru-RU" sz="1800"/>
          </a:p>
        </p:txBody>
      </p:sp>
      <p:sp>
        <p:nvSpPr>
          <p:cNvPr id="5" name="Прямоугольник 4"/>
          <p:cNvSpPr/>
          <p:nvPr/>
        </p:nvSpPr>
        <p:spPr>
          <a:xfrm>
            <a:off x="1384300" y="3444875"/>
            <a:ext cx="4881563" cy="3413125"/>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ru-RU" sz="1800"/>
          </a:p>
        </p:txBody>
      </p:sp>
      <p:sp>
        <p:nvSpPr>
          <p:cNvPr id="6" name="Прямоугольник 5"/>
          <p:cNvSpPr/>
          <p:nvPr/>
        </p:nvSpPr>
        <p:spPr>
          <a:xfrm>
            <a:off x="7486650" y="4405313"/>
            <a:ext cx="1082675" cy="1004887"/>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ru-RU" sz="1800"/>
          </a:p>
        </p:txBody>
      </p:sp>
      <p:sp>
        <p:nvSpPr>
          <p:cNvPr id="7" name="Прямоугольник 6"/>
          <p:cNvSpPr/>
          <p:nvPr/>
        </p:nvSpPr>
        <p:spPr>
          <a:xfrm>
            <a:off x="2352675" y="2058988"/>
            <a:ext cx="568325" cy="658812"/>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ru-RU" sz="1800"/>
          </a:p>
        </p:txBody>
      </p:sp>
      <p:sp>
        <p:nvSpPr>
          <p:cNvPr id="8" name="Равнобедренный треугольник 7"/>
          <p:cNvSpPr/>
          <p:nvPr/>
        </p:nvSpPr>
        <p:spPr>
          <a:xfrm>
            <a:off x="9701213" y="3479800"/>
            <a:ext cx="1968500" cy="1371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800"/>
          </a:p>
        </p:txBody>
      </p:sp>
      <p:sp>
        <p:nvSpPr>
          <p:cNvPr id="9" name="Прямоугольник 8"/>
          <p:cNvSpPr/>
          <p:nvPr/>
        </p:nvSpPr>
        <p:spPr>
          <a:xfrm>
            <a:off x="9790113" y="4851400"/>
            <a:ext cx="1790700" cy="19002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800"/>
          </a:p>
        </p:txBody>
      </p:sp>
      <p:sp>
        <p:nvSpPr>
          <p:cNvPr id="10" name="Прямоугольник 9"/>
          <p:cNvSpPr/>
          <p:nvPr/>
        </p:nvSpPr>
        <p:spPr>
          <a:xfrm>
            <a:off x="10779125" y="6092825"/>
            <a:ext cx="568325" cy="6588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800"/>
          </a:p>
        </p:txBody>
      </p:sp>
      <p:sp>
        <p:nvSpPr>
          <p:cNvPr id="11" name="Прямоугольник 10"/>
          <p:cNvSpPr/>
          <p:nvPr/>
        </p:nvSpPr>
        <p:spPr>
          <a:xfrm>
            <a:off x="10023475" y="5265738"/>
            <a:ext cx="417513" cy="50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80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875" y="136525"/>
            <a:ext cx="11075988" cy="944563"/>
          </a:xfrm>
        </p:spPr>
        <p:txBody>
          <a:bodyPr/>
          <a:lstStyle/>
          <a:p>
            <a:pPr eaLnBrk="1" fontAlgn="auto" hangingPunct="1">
              <a:spcAft>
                <a:spcPts val="0"/>
              </a:spcAft>
              <a:defRPr/>
            </a:pPr>
            <a:r>
              <a:rPr lang="en-US" sz="6000" dirty="0" err="1" smtClean="0">
                <a:solidFill>
                  <a:srgbClr val="7030A0"/>
                </a:solidFill>
              </a:rPr>
              <a:t>Mazmunli</a:t>
            </a:r>
            <a:r>
              <a:rPr lang="en-US" sz="6000" dirty="0" smtClean="0">
                <a:solidFill>
                  <a:srgbClr val="7030A0"/>
                </a:solidFill>
              </a:rPr>
              <a:t> </a:t>
            </a:r>
            <a:r>
              <a:rPr lang="en-US" sz="6000" dirty="0" err="1" smtClean="0">
                <a:solidFill>
                  <a:srgbClr val="7030A0"/>
                </a:solidFill>
              </a:rPr>
              <a:t>applikatsiya</a:t>
            </a:r>
            <a:endParaRPr lang="ru-RU" sz="6000" dirty="0">
              <a:solidFill>
                <a:srgbClr val="7030A0"/>
              </a:solidFill>
            </a:endParaRPr>
          </a:p>
        </p:txBody>
      </p:sp>
      <p:sp>
        <p:nvSpPr>
          <p:cNvPr id="3" name="Объект 2"/>
          <p:cNvSpPr>
            <a:spLocks noGrp="1"/>
          </p:cNvSpPr>
          <p:nvPr>
            <p:ph idx="1"/>
          </p:nvPr>
        </p:nvSpPr>
        <p:spPr>
          <a:xfrm>
            <a:off x="525463" y="1550988"/>
            <a:ext cx="11477625" cy="5307012"/>
          </a:xfrm>
        </p:spPr>
        <p:txBody>
          <a:bodyPr rtlCol="0">
            <a:normAutofit/>
          </a:bodyPr>
          <a:lstStyle/>
          <a:p>
            <a:pPr marL="0" indent="0" eaLnBrk="1" fontAlgn="auto" hangingPunct="1">
              <a:spcAft>
                <a:spcPts val="0"/>
              </a:spcAft>
              <a:buFont typeface="Arial" panose="020B0604020202020204" pitchFamily="34" charset="0"/>
              <a:buNone/>
              <a:defRPr/>
            </a:pPr>
            <a:r>
              <a:rPr lang="en-US" sz="3200" dirty="0" smtClean="0">
                <a:solidFill>
                  <a:schemeClr val="accent4"/>
                </a:solidFill>
              </a:rPr>
              <a:t> </a:t>
            </a:r>
            <a:r>
              <a:rPr lang="en-US" sz="3200" dirty="0" err="1" smtClean="0">
                <a:solidFill>
                  <a:schemeClr val="accent4"/>
                </a:solidFill>
              </a:rPr>
              <a:t>Mazmunli</a:t>
            </a:r>
            <a:r>
              <a:rPr lang="en-US" sz="3200" dirty="0" smtClean="0">
                <a:solidFill>
                  <a:schemeClr val="accent4"/>
                </a:solidFill>
              </a:rPr>
              <a:t> </a:t>
            </a:r>
            <a:r>
              <a:rPr lang="en-US" sz="3200" dirty="0" err="1" smtClean="0">
                <a:solidFill>
                  <a:schemeClr val="accent4"/>
                </a:solidFill>
              </a:rPr>
              <a:t>aplikatsiya</a:t>
            </a:r>
            <a:r>
              <a:rPr lang="en-US" sz="3200" dirty="0" smtClean="0">
                <a:solidFill>
                  <a:schemeClr val="accent4"/>
                </a:solidFill>
              </a:rPr>
              <a:t> . Bu </a:t>
            </a:r>
            <a:r>
              <a:rPr lang="en-US" sz="3200" dirty="0" err="1" smtClean="0">
                <a:solidFill>
                  <a:schemeClr val="accent4"/>
                </a:solidFill>
              </a:rPr>
              <a:t>aplikatsiya</a:t>
            </a:r>
            <a:r>
              <a:rPr lang="en-US" sz="3200" dirty="0" smtClean="0">
                <a:solidFill>
                  <a:schemeClr val="accent4"/>
                </a:solidFill>
              </a:rPr>
              <a:t> </a:t>
            </a:r>
            <a:r>
              <a:rPr lang="en-US" sz="3200" dirty="0" err="1" smtClean="0">
                <a:solidFill>
                  <a:schemeClr val="accent4"/>
                </a:solidFill>
              </a:rPr>
              <a:t>kompazitsiyaga</a:t>
            </a:r>
            <a:r>
              <a:rPr lang="en-US" sz="3200" dirty="0" smtClean="0">
                <a:solidFill>
                  <a:schemeClr val="accent4"/>
                </a:solidFill>
              </a:rPr>
              <a:t> </a:t>
            </a:r>
            <a:r>
              <a:rPr lang="en-US" sz="3200" dirty="0" err="1" smtClean="0">
                <a:solidFill>
                  <a:schemeClr val="accent4"/>
                </a:solidFill>
              </a:rPr>
              <a:t>ko’ra</a:t>
            </a:r>
            <a:r>
              <a:rPr lang="en-US" sz="3200" dirty="0" smtClean="0">
                <a:solidFill>
                  <a:schemeClr val="accent4"/>
                </a:solidFill>
              </a:rPr>
              <a:t> </a:t>
            </a:r>
            <a:r>
              <a:rPr lang="en-US" sz="3200" dirty="0" err="1" smtClean="0">
                <a:solidFill>
                  <a:schemeClr val="accent4"/>
                </a:solidFill>
              </a:rPr>
              <a:t>oddiy</a:t>
            </a:r>
            <a:r>
              <a:rPr lang="en-US" sz="3200" dirty="0" smtClean="0">
                <a:solidFill>
                  <a:schemeClr val="accent4"/>
                </a:solidFill>
              </a:rPr>
              <a:t> </a:t>
            </a:r>
            <a:r>
              <a:rPr lang="en-US" sz="3200" dirty="0" err="1" smtClean="0">
                <a:solidFill>
                  <a:schemeClr val="accent4"/>
                </a:solidFill>
              </a:rPr>
              <a:t>va</a:t>
            </a:r>
            <a:r>
              <a:rPr lang="en-US" sz="3200" dirty="0" smtClean="0">
                <a:solidFill>
                  <a:schemeClr val="accent4"/>
                </a:solidFill>
              </a:rPr>
              <a:t> </a:t>
            </a:r>
            <a:r>
              <a:rPr lang="en-US" sz="3200" dirty="0" err="1" smtClean="0">
                <a:solidFill>
                  <a:schemeClr val="accent4"/>
                </a:solidFill>
              </a:rPr>
              <a:t>murakkab</a:t>
            </a:r>
            <a:r>
              <a:rPr lang="en-US" sz="3200" dirty="0" smtClean="0">
                <a:solidFill>
                  <a:schemeClr val="accent4"/>
                </a:solidFill>
              </a:rPr>
              <a:t> </a:t>
            </a:r>
            <a:r>
              <a:rPr lang="en-US" sz="3200" dirty="0" err="1" smtClean="0">
                <a:solidFill>
                  <a:schemeClr val="accent4"/>
                </a:solidFill>
              </a:rPr>
              <a:t>bo’lishi</a:t>
            </a:r>
            <a:r>
              <a:rPr lang="en-US" sz="3200" dirty="0" smtClean="0">
                <a:solidFill>
                  <a:schemeClr val="accent4"/>
                </a:solidFill>
              </a:rPr>
              <a:t> </a:t>
            </a:r>
            <a:r>
              <a:rPr lang="en-US" sz="3200" dirty="0" err="1" smtClean="0">
                <a:solidFill>
                  <a:schemeClr val="accent4"/>
                </a:solidFill>
              </a:rPr>
              <a:t>mumkin</a:t>
            </a:r>
            <a:r>
              <a:rPr lang="en-US" sz="3200" dirty="0" smtClean="0">
                <a:solidFill>
                  <a:schemeClr val="accent4"/>
                </a:solidFill>
              </a:rPr>
              <a:t>. </a:t>
            </a:r>
            <a:r>
              <a:rPr lang="en-US" sz="3200" dirty="0" err="1" smtClean="0">
                <a:solidFill>
                  <a:schemeClr val="accent4"/>
                </a:solidFill>
              </a:rPr>
              <a:t>Murakkab</a:t>
            </a:r>
            <a:r>
              <a:rPr lang="en-US" sz="3200" dirty="0" smtClean="0">
                <a:solidFill>
                  <a:schemeClr val="accent4"/>
                </a:solidFill>
              </a:rPr>
              <a:t> </a:t>
            </a:r>
            <a:r>
              <a:rPr lang="en-US" sz="3200" dirty="0" err="1" smtClean="0">
                <a:solidFill>
                  <a:schemeClr val="accent4"/>
                </a:solidFill>
              </a:rPr>
              <a:t>mazmunli</a:t>
            </a:r>
            <a:r>
              <a:rPr lang="en-US" sz="3200" dirty="0" smtClean="0">
                <a:solidFill>
                  <a:schemeClr val="accent4"/>
                </a:solidFill>
              </a:rPr>
              <a:t> </a:t>
            </a:r>
            <a:r>
              <a:rPr lang="en-US" sz="3200" dirty="0" err="1" smtClean="0">
                <a:solidFill>
                  <a:schemeClr val="accent4"/>
                </a:solidFill>
              </a:rPr>
              <a:t>aplikatsiya</a:t>
            </a:r>
            <a:r>
              <a:rPr lang="en-US" sz="3200" dirty="0" smtClean="0">
                <a:solidFill>
                  <a:schemeClr val="accent4"/>
                </a:solidFill>
              </a:rPr>
              <a:t> </a:t>
            </a:r>
            <a:r>
              <a:rPr lang="en-US" sz="3200" dirty="0" err="1" smtClean="0">
                <a:solidFill>
                  <a:schemeClr val="accent4"/>
                </a:solidFill>
              </a:rPr>
              <a:t>ertaklar</a:t>
            </a:r>
            <a:r>
              <a:rPr lang="en-US" sz="3200" dirty="0" smtClean="0">
                <a:solidFill>
                  <a:schemeClr val="accent4"/>
                </a:solidFill>
              </a:rPr>
              <a:t> , </a:t>
            </a:r>
            <a:r>
              <a:rPr lang="en-US" sz="3200" dirty="0" err="1" smtClean="0">
                <a:solidFill>
                  <a:schemeClr val="accent4"/>
                </a:solidFill>
              </a:rPr>
              <a:t>hikoyalar</a:t>
            </a:r>
            <a:r>
              <a:rPr lang="en-US" sz="3200" dirty="0" smtClean="0">
                <a:solidFill>
                  <a:schemeClr val="accent4"/>
                </a:solidFill>
              </a:rPr>
              <a:t> </a:t>
            </a:r>
            <a:r>
              <a:rPr lang="en-US" sz="3200" dirty="0" err="1" smtClean="0">
                <a:solidFill>
                  <a:schemeClr val="accent4"/>
                </a:solidFill>
              </a:rPr>
              <a:t>va</a:t>
            </a:r>
            <a:r>
              <a:rPr lang="en-US" sz="3200" dirty="0" smtClean="0">
                <a:solidFill>
                  <a:schemeClr val="accent4"/>
                </a:solidFill>
              </a:rPr>
              <a:t> </a:t>
            </a:r>
            <a:r>
              <a:rPr lang="en-US" sz="3200" dirty="0" err="1" smtClean="0">
                <a:solidFill>
                  <a:schemeClr val="accent4"/>
                </a:solidFill>
              </a:rPr>
              <a:t>shu</a:t>
            </a:r>
            <a:r>
              <a:rPr lang="en-US" sz="3200" dirty="0" smtClean="0">
                <a:solidFill>
                  <a:schemeClr val="accent4"/>
                </a:solidFill>
              </a:rPr>
              <a:t> </a:t>
            </a:r>
            <a:r>
              <a:rPr lang="en-US" sz="3200" dirty="0" err="1" smtClean="0">
                <a:solidFill>
                  <a:schemeClr val="accent4"/>
                </a:solidFill>
              </a:rPr>
              <a:t>kabilaga</a:t>
            </a:r>
            <a:r>
              <a:rPr lang="en-US" sz="3200" dirty="0" smtClean="0">
                <a:solidFill>
                  <a:schemeClr val="accent4"/>
                </a:solidFill>
              </a:rPr>
              <a:t>  </a:t>
            </a:r>
            <a:r>
              <a:rPr lang="en-US" sz="3200" dirty="0" err="1" smtClean="0">
                <a:solidFill>
                  <a:schemeClr val="accent4"/>
                </a:solidFill>
              </a:rPr>
              <a:t>illyuztiratsiya</a:t>
            </a:r>
            <a:r>
              <a:rPr lang="en-US" sz="3200" dirty="0" smtClean="0">
                <a:solidFill>
                  <a:schemeClr val="accent4"/>
                </a:solidFill>
              </a:rPr>
              <a:t> </a:t>
            </a:r>
            <a:r>
              <a:rPr lang="en-US" sz="3200" dirty="0" err="1" smtClean="0">
                <a:solidFill>
                  <a:schemeClr val="accent4"/>
                </a:solidFill>
              </a:rPr>
              <a:t>sifatida</a:t>
            </a:r>
            <a:r>
              <a:rPr lang="en-US" sz="3200" dirty="0" smtClean="0">
                <a:solidFill>
                  <a:schemeClr val="accent4"/>
                </a:solidFill>
              </a:rPr>
              <a:t> </a:t>
            </a:r>
            <a:r>
              <a:rPr lang="en-US" sz="3200" dirty="0" err="1" smtClean="0">
                <a:solidFill>
                  <a:schemeClr val="accent4"/>
                </a:solidFill>
              </a:rPr>
              <a:t>yasadi</a:t>
            </a:r>
            <a:r>
              <a:rPr lang="en-US" sz="3200" dirty="0" smtClean="0">
                <a:solidFill>
                  <a:schemeClr val="accent4"/>
                </a:solidFill>
              </a:rPr>
              <a:t>. </a:t>
            </a:r>
            <a:r>
              <a:rPr lang="en-US" sz="3200" dirty="0" err="1" smtClean="0">
                <a:solidFill>
                  <a:schemeClr val="accent4"/>
                </a:solidFill>
              </a:rPr>
              <a:t>Agarda</a:t>
            </a:r>
            <a:r>
              <a:rPr lang="en-US" sz="3200" dirty="0" smtClean="0">
                <a:solidFill>
                  <a:schemeClr val="accent4"/>
                </a:solidFill>
              </a:rPr>
              <a:t> </a:t>
            </a:r>
            <a:r>
              <a:rPr lang="en-US" sz="3200" dirty="0" err="1" smtClean="0">
                <a:solidFill>
                  <a:schemeClr val="accent4"/>
                </a:solidFill>
              </a:rPr>
              <a:t>sudjet</a:t>
            </a:r>
            <a:r>
              <a:rPr lang="en-US" sz="3200" dirty="0" smtClean="0">
                <a:solidFill>
                  <a:schemeClr val="accent4"/>
                </a:solidFill>
              </a:rPr>
              <a:t> </a:t>
            </a:r>
            <a:r>
              <a:rPr lang="en-US" sz="3200" dirty="0" err="1" smtClean="0">
                <a:solidFill>
                  <a:schemeClr val="accent4"/>
                </a:solidFill>
              </a:rPr>
              <a:t>oddiy</a:t>
            </a:r>
            <a:r>
              <a:rPr lang="en-US" sz="3200" dirty="0" smtClean="0">
                <a:solidFill>
                  <a:schemeClr val="accent4"/>
                </a:solidFill>
              </a:rPr>
              <a:t> </a:t>
            </a:r>
            <a:r>
              <a:rPr lang="en-US" sz="3200" dirty="0" err="1" smtClean="0">
                <a:solidFill>
                  <a:schemeClr val="accent4"/>
                </a:solidFill>
              </a:rPr>
              <a:t>bo’lsa</a:t>
            </a:r>
            <a:r>
              <a:rPr lang="en-US" sz="3200" dirty="0" smtClean="0">
                <a:solidFill>
                  <a:schemeClr val="accent4"/>
                </a:solidFill>
              </a:rPr>
              <a:t> </a:t>
            </a:r>
            <a:r>
              <a:rPr lang="en-US" sz="3200" dirty="0" err="1" smtClean="0">
                <a:solidFill>
                  <a:schemeClr val="accent4"/>
                </a:solidFill>
              </a:rPr>
              <a:t>tasvirlarni</a:t>
            </a:r>
            <a:r>
              <a:rPr lang="en-US" sz="3200" dirty="0" smtClean="0">
                <a:solidFill>
                  <a:schemeClr val="accent4"/>
                </a:solidFill>
              </a:rPr>
              <a:t> </a:t>
            </a:r>
            <a:r>
              <a:rPr lang="en-US" sz="3200" dirty="0" err="1" smtClean="0">
                <a:solidFill>
                  <a:schemeClr val="accent4"/>
                </a:solidFill>
              </a:rPr>
              <a:t>oldindan</a:t>
            </a:r>
            <a:r>
              <a:rPr lang="en-US" sz="3200" dirty="0" smtClean="0">
                <a:solidFill>
                  <a:schemeClr val="accent4"/>
                </a:solidFill>
              </a:rPr>
              <a:t> </a:t>
            </a:r>
            <a:r>
              <a:rPr lang="en-US" sz="3200" dirty="0" err="1" smtClean="0">
                <a:solidFill>
                  <a:schemeClr val="accent4"/>
                </a:solidFill>
              </a:rPr>
              <a:t>belgilab</a:t>
            </a:r>
            <a:r>
              <a:rPr lang="en-US" sz="3200" dirty="0" smtClean="0">
                <a:solidFill>
                  <a:schemeClr val="accent4"/>
                </a:solidFill>
              </a:rPr>
              <a:t> </a:t>
            </a:r>
            <a:r>
              <a:rPr lang="en-US" sz="3200" dirty="0" err="1" smtClean="0">
                <a:solidFill>
                  <a:schemeClr val="accent4"/>
                </a:solidFill>
              </a:rPr>
              <a:t>qirqish</a:t>
            </a:r>
            <a:r>
              <a:rPr lang="en-US" sz="3200" dirty="0" smtClean="0">
                <a:solidFill>
                  <a:schemeClr val="accent4"/>
                </a:solidFill>
              </a:rPr>
              <a:t> </a:t>
            </a:r>
            <a:r>
              <a:rPr lang="en-US" sz="3200" dirty="0" err="1" smtClean="0">
                <a:solidFill>
                  <a:schemeClr val="accent4"/>
                </a:solidFill>
              </a:rPr>
              <a:t>mumkin</a:t>
            </a:r>
            <a:r>
              <a:rPr lang="en-US" sz="3200" dirty="0" smtClean="0">
                <a:solidFill>
                  <a:schemeClr val="accent4"/>
                </a:solidFill>
              </a:rPr>
              <a:t>. Bu </a:t>
            </a:r>
            <a:r>
              <a:rPr lang="en-US" sz="3200" dirty="0" err="1" smtClean="0">
                <a:solidFill>
                  <a:schemeClr val="accent4"/>
                </a:solidFill>
              </a:rPr>
              <a:t>aplikatsiyada</a:t>
            </a:r>
            <a:r>
              <a:rPr lang="en-US" sz="3200" dirty="0" smtClean="0">
                <a:solidFill>
                  <a:schemeClr val="accent4"/>
                </a:solidFill>
              </a:rPr>
              <a:t> </a:t>
            </a:r>
            <a:r>
              <a:rPr lang="en-US" sz="3200" dirty="0" err="1" smtClean="0">
                <a:solidFill>
                  <a:schemeClr val="accent4"/>
                </a:solidFill>
              </a:rPr>
              <a:t>malum</a:t>
            </a:r>
            <a:r>
              <a:rPr lang="en-US" sz="3200" dirty="0" smtClean="0">
                <a:solidFill>
                  <a:schemeClr val="accent4"/>
                </a:solidFill>
              </a:rPr>
              <a:t> </a:t>
            </a:r>
            <a:r>
              <a:rPr lang="en-US" sz="3200" dirty="0" err="1" smtClean="0">
                <a:solidFill>
                  <a:schemeClr val="accent4"/>
                </a:solidFill>
              </a:rPr>
              <a:t>bir</a:t>
            </a:r>
            <a:r>
              <a:rPr lang="en-US" sz="3200" dirty="0" smtClean="0">
                <a:solidFill>
                  <a:schemeClr val="accent4"/>
                </a:solidFill>
              </a:rPr>
              <a:t> </a:t>
            </a:r>
            <a:r>
              <a:rPr lang="en-US" sz="3200" dirty="0" err="1" smtClean="0">
                <a:solidFill>
                  <a:schemeClr val="accent4"/>
                </a:solidFill>
              </a:rPr>
              <a:t>mazmunni</a:t>
            </a:r>
            <a:r>
              <a:rPr lang="en-US" sz="3200" dirty="0" smtClean="0">
                <a:solidFill>
                  <a:schemeClr val="accent4"/>
                </a:solidFill>
              </a:rPr>
              <a:t> </a:t>
            </a:r>
            <a:r>
              <a:rPr lang="en-US" sz="3200" dirty="0" err="1" smtClean="0">
                <a:solidFill>
                  <a:schemeClr val="accent4"/>
                </a:solidFill>
              </a:rPr>
              <a:t>ifodalasa</a:t>
            </a:r>
            <a:r>
              <a:rPr lang="en-US" sz="3200" dirty="0" smtClean="0">
                <a:solidFill>
                  <a:schemeClr val="accent4"/>
                </a:solidFill>
              </a:rPr>
              <a:t> </a:t>
            </a:r>
            <a:r>
              <a:rPr lang="en-US" sz="3200" dirty="0" err="1" smtClean="0">
                <a:solidFill>
                  <a:schemeClr val="accent4"/>
                </a:solidFill>
              </a:rPr>
              <a:t>bo’ladi</a:t>
            </a:r>
            <a:r>
              <a:rPr lang="en-US" sz="3200" dirty="0" smtClean="0">
                <a:solidFill>
                  <a:schemeClr val="accent4"/>
                </a:solidFill>
              </a:rPr>
              <a:t>. Bu </a:t>
            </a:r>
            <a:r>
              <a:rPr lang="en-US" sz="3200" dirty="0" err="1" smtClean="0">
                <a:solidFill>
                  <a:schemeClr val="accent4"/>
                </a:solidFill>
              </a:rPr>
              <a:t>badiy</a:t>
            </a:r>
            <a:r>
              <a:rPr lang="en-US" sz="3200" dirty="0" smtClean="0">
                <a:solidFill>
                  <a:schemeClr val="accent4"/>
                </a:solidFill>
              </a:rPr>
              <a:t> </a:t>
            </a:r>
            <a:r>
              <a:rPr lang="en-US" sz="3200" dirty="0" err="1" smtClean="0">
                <a:solidFill>
                  <a:schemeClr val="accent4"/>
                </a:solidFill>
              </a:rPr>
              <a:t>asar</a:t>
            </a:r>
            <a:r>
              <a:rPr lang="en-US" sz="3200" dirty="0" smtClean="0">
                <a:solidFill>
                  <a:schemeClr val="accent4"/>
                </a:solidFill>
              </a:rPr>
              <a:t> </a:t>
            </a:r>
            <a:r>
              <a:rPr lang="en-US" sz="3200" dirty="0" err="1" smtClean="0">
                <a:solidFill>
                  <a:schemeClr val="accent4"/>
                </a:solidFill>
              </a:rPr>
              <a:t>uchun</a:t>
            </a:r>
            <a:r>
              <a:rPr lang="en-US" sz="3200" dirty="0" smtClean="0">
                <a:solidFill>
                  <a:schemeClr val="accent4"/>
                </a:solidFill>
              </a:rPr>
              <a:t> </a:t>
            </a:r>
            <a:r>
              <a:rPr lang="en-US" sz="3200" dirty="0" err="1" smtClean="0">
                <a:solidFill>
                  <a:schemeClr val="accent4"/>
                </a:solidFill>
              </a:rPr>
              <a:t>ilyuztratsiya</a:t>
            </a:r>
            <a:r>
              <a:rPr lang="en-US" sz="3200" dirty="0" smtClean="0">
                <a:solidFill>
                  <a:schemeClr val="accent4"/>
                </a:solidFill>
              </a:rPr>
              <a:t> </a:t>
            </a:r>
            <a:r>
              <a:rPr lang="en-US" sz="3200" dirty="0" err="1" smtClean="0">
                <a:solidFill>
                  <a:schemeClr val="accent4"/>
                </a:solidFill>
              </a:rPr>
              <a:t>bo’lishi</a:t>
            </a:r>
            <a:r>
              <a:rPr lang="en-US" sz="3200" dirty="0" smtClean="0">
                <a:solidFill>
                  <a:schemeClr val="accent4"/>
                </a:solidFill>
              </a:rPr>
              <a:t> </a:t>
            </a:r>
            <a:r>
              <a:rPr lang="en-US" sz="3200" dirty="0" err="1" smtClean="0">
                <a:solidFill>
                  <a:schemeClr val="accent4"/>
                </a:solidFill>
              </a:rPr>
              <a:t>mumkin</a:t>
            </a:r>
            <a:r>
              <a:rPr lang="en-US" sz="3200" dirty="0" smtClean="0">
                <a:solidFill>
                  <a:schemeClr val="accent4"/>
                </a:solidFill>
              </a:rPr>
              <a:t>.  </a:t>
            </a:r>
            <a:r>
              <a:rPr lang="en-US" sz="3200" dirty="0" err="1" smtClean="0">
                <a:solidFill>
                  <a:schemeClr val="accent4"/>
                </a:solidFill>
              </a:rPr>
              <a:t>Aplikatsiyada</a:t>
            </a:r>
            <a:r>
              <a:rPr lang="en-US" sz="3200" dirty="0" smtClean="0">
                <a:solidFill>
                  <a:schemeClr val="accent4"/>
                </a:solidFill>
              </a:rPr>
              <a:t> </a:t>
            </a:r>
            <a:r>
              <a:rPr lang="en-US" sz="3200" dirty="0" err="1" smtClean="0">
                <a:solidFill>
                  <a:schemeClr val="accent4"/>
                </a:solidFill>
              </a:rPr>
              <a:t>manzara</a:t>
            </a:r>
            <a:r>
              <a:rPr lang="en-US" sz="3200" dirty="0" smtClean="0">
                <a:solidFill>
                  <a:schemeClr val="accent4"/>
                </a:solidFill>
              </a:rPr>
              <a:t> </a:t>
            </a:r>
            <a:r>
              <a:rPr lang="en-US" sz="3200" dirty="0" err="1" smtClean="0">
                <a:solidFill>
                  <a:schemeClr val="accent4"/>
                </a:solidFill>
              </a:rPr>
              <a:t>va</a:t>
            </a:r>
            <a:r>
              <a:rPr lang="en-US" sz="3200" dirty="0" smtClean="0">
                <a:solidFill>
                  <a:schemeClr val="accent4"/>
                </a:solidFill>
              </a:rPr>
              <a:t> </a:t>
            </a:r>
            <a:r>
              <a:rPr lang="en-US" sz="3200" dirty="0" err="1" smtClean="0">
                <a:solidFill>
                  <a:schemeClr val="accent4"/>
                </a:solidFill>
              </a:rPr>
              <a:t>narsalarning</a:t>
            </a:r>
            <a:r>
              <a:rPr lang="en-US" sz="3200" dirty="0" smtClean="0">
                <a:solidFill>
                  <a:schemeClr val="accent4"/>
                </a:solidFill>
              </a:rPr>
              <a:t> </a:t>
            </a:r>
            <a:r>
              <a:rPr lang="en-US" sz="3200" dirty="0" err="1" smtClean="0">
                <a:solidFill>
                  <a:schemeClr val="accent4"/>
                </a:solidFill>
              </a:rPr>
              <a:t>hajmihi</a:t>
            </a:r>
            <a:r>
              <a:rPr lang="en-US" sz="3200" dirty="0" smtClean="0">
                <a:solidFill>
                  <a:schemeClr val="accent4"/>
                </a:solidFill>
              </a:rPr>
              <a:t> , </a:t>
            </a:r>
            <a:r>
              <a:rPr lang="en-US" sz="3200" dirty="0" err="1" smtClean="0">
                <a:solidFill>
                  <a:schemeClr val="accent4"/>
                </a:solidFill>
              </a:rPr>
              <a:t>rangini</a:t>
            </a:r>
            <a:r>
              <a:rPr lang="en-US" sz="3200" dirty="0" smtClean="0">
                <a:solidFill>
                  <a:schemeClr val="accent4"/>
                </a:solidFill>
              </a:rPr>
              <a:t> , soya </a:t>
            </a:r>
            <a:r>
              <a:rPr lang="en-US" sz="3200" dirty="0" err="1" smtClean="0">
                <a:solidFill>
                  <a:schemeClr val="accent4"/>
                </a:solidFill>
              </a:rPr>
              <a:t>va</a:t>
            </a:r>
            <a:r>
              <a:rPr lang="en-US" sz="3200" dirty="0" smtClean="0">
                <a:solidFill>
                  <a:schemeClr val="accent4"/>
                </a:solidFill>
              </a:rPr>
              <a:t> </a:t>
            </a:r>
            <a:r>
              <a:rPr lang="en-US" sz="3200" dirty="0" err="1" smtClean="0">
                <a:solidFill>
                  <a:schemeClr val="accent4"/>
                </a:solidFill>
              </a:rPr>
              <a:t>yoruqlik</a:t>
            </a:r>
            <a:r>
              <a:rPr lang="en-US" sz="3200" dirty="0" smtClean="0">
                <a:solidFill>
                  <a:schemeClr val="accent4"/>
                </a:solidFill>
              </a:rPr>
              <a:t> </a:t>
            </a:r>
            <a:r>
              <a:rPr lang="en-US" sz="3200" dirty="0" err="1" smtClean="0">
                <a:solidFill>
                  <a:schemeClr val="accent4"/>
                </a:solidFill>
              </a:rPr>
              <a:t>tushayotgan</a:t>
            </a:r>
            <a:r>
              <a:rPr lang="en-US" sz="3200" dirty="0" smtClean="0">
                <a:solidFill>
                  <a:schemeClr val="accent4"/>
                </a:solidFill>
              </a:rPr>
              <a:t> </a:t>
            </a:r>
            <a:r>
              <a:rPr lang="en-US" sz="3200" dirty="0" err="1" smtClean="0">
                <a:solidFill>
                  <a:schemeClr val="accent4"/>
                </a:solidFill>
              </a:rPr>
              <a:t>tomonini</a:t>
            </a:r>
            <a:r>
              <a:rPr lang="en-US" sz="3200" dirty="0" smtClean="0">
                <a:solidFill>
                  <a:schemeClr val="accent4"/>
                </a:solidFill>
              </a:rPr>
              <a:t> </a:t>
            </a:r>
            <a:r>
              <a:rPr lang="en-US" sz="3200" dirty="0" err="1" smtClean="0">
                <a:solidFill>
                  <a:schemeClr val="accent4"/>
                </a:solidFill>
              </a:rPr>
              <a:t>munosib</a:t>
            </a:r>
            <a:r>
              <a:rPr lang="en-US" sz="3200" dirty="0" smtClean="0">
                <a:solidFill>
                  <a:schemeClr val="accent4"/>
                </a:solidFill>
              </a:rPr>
              <a:t> rang </a:t>
            </a:r>
            <a:r>
              <a:rPr lang="en-US" sz="3200" dirty="0" err="1" smtClean="0">
                <a:solidFill>
                  <a:schemeClr val="accent4"/>
                </a:solidFill>
              </a:rPr>
              <a:t>berib</a:t>
            </a:r>
            <a:r>
              <a:rPr lang="en-US" sz="3200" dirty="0" smtClean="0">
                <a:solidFill>
                  <a:schemeClr val="accent4"/>
                </a:solidFill>
              </a:rPr>
              <a:t> </a:t>
            </a:r>
            <a:r>
              <a:rPr lang="en-US" sz="3200" dirty="0" err="1" smtClean="0">
                <a:solidFill>
                  <a:schemeClr val="accent4"/>
                </a:solidFill>
              </a:rPr>
              <a:t>ko’rsatish</a:t>
            </a:r>
            <a:r>
              <a:rPr lang="en-US" sz="3200" dirty="0" smtClean="0">
                <a:solidFill>
                  <a:schemeClr val="accent4"/>
                </a:solidFill>
              </a:rPr>
              <a:t> </a:t>
            </a:r>
            <a:r>
              <a:rPr lang="en-US" sz="3200" dirty="0" err="1" smtClean="0">
                <a:solidFill>
                  <a:schemeClr val="accent4"/>
                </a:solidFill>
              </a:rPr>
              <a:t>mumkin</a:t>
            </a:r>
            <a:r>
              <a:rPr lang="en-US" sz="3200" dirty="0" smtClean="0">
                <a:solidFill>
                  <a:schemeClr val="accent4"/>
                </a:solidFill>
              </a:rPr>
              <a:t>. </a:t>
            </a:r>
            <a:endParaRPr lang="ru-RU" sz="3200" dirty="0">
              <a:solidFill>
                <a:schemeClr val="accent4"/>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588" y="0"/>
            <a:ext cx="12063412" cy="1293813"/>
          </a:xfrm>
        </p:spPr>
        <p:txBody>
          <a:bodyPr/>
          <a:lstStyle/>
          <a:p>
            <a:pPr algn="ctr" eaLnBrk="1" fontAlgn="auto" hangingPunct="1">
              <a:spcAft>
                <a:spcPts val="0"/>
              </a:spcAft>
              <a:defRPr/>
            </a:pPr>
            <a:r>
              <a:rPr lang="en-US" dirty="0" err="1" smtClean="0">
                <a:solidFill>
                  <a:schemeClr val="accent5">
                    <a:lumMod val="60000"/>
                    <a:lumOff val="40000"/>
                  </a:schemeClr>
                </a:solidFill>
              </a:rPr>
              <a:t>Kichik</a:t>
            </a:r>
            <a:r>
              <a:rPr lang="en-US" dirty="0" smtClean="0">
                <a:solidFill>
                  <a:schemeClr val="accent5">
                    <a:lumMod val="60000"/>
                    <a:lumOff val="40000"/>
                  </a:schemeClr>
                </a:solidFill>
              </a:rPr>
              <a:t> </a:t>
            </a:r>
            <a:r>
              <a:rPr lang="en-US" dirty="0" err="1" smtClean="0">
                <a:solidFill>
                  <a:schemeClr val="accent5">
                    <a:lumMod val="60000"/>
                    <a:lumOff val="40000"/>
                  </a:schemeClr>
                </a:solidFill>
              </a:rPr>
              <a:t>guruhlarni</a:t>
            </a:r>
            <a:r>
              <a:rPr lang="en-US" dirty="0" smtClean="0">
                <a:solidFill>
                  <a:schemeClr val="accent5">
                    <a:lumMod val="60000"/>
                    <a:lumOff val="40000"/>
                  </a:schemeClr>
                </a:solidFill>
              </a:rPr>
              <a:t> </a:t>
            </a:r>
            <a:r>
              <a:rPr lang="en-US" dirty="0" err="1" smtClean="0">
                <a:solidFill>
                  <a:schemeClr val="accent5">
                    <a:lumMod val="60000"/>
                    <a:lumOff val="40000"/>
                  </a:schemeClr>
                </a:solidFill>
              </a:rPr>
              <a:t>aplikatsiya</a:t>
            </a:r>
            <a:r>
              <a:rPr lang="en-US" dirty="0" smtClean="0">
                <a:solidFill>
                  <a:schemeClr val="accent5">
                    <a:lumMod val="60000"/>
                    <a:lumOff val="40000"/>
                  </a:schemeClr>
                </a:solidFill>
              </a:rPr>
              <a:t> </a:t>
            </a:r>
            <a:r>
              <a:rPr lang="en-US" dirty="0" err="1" smtClean="0">
                <a:solidFill>
                  <a:schemeClr val="accent5">
                    <a:lumMod val="60000"/>
                    <a:lumOff val="40000"/>
                  </a:schemeClr>
                </a:solidFill>
              </a:rPr>
              <a:t>qilishga</a:t>
            </a:r>
            <a:r>
              <a:rPr lang="en-US" dirty="0" smtClean="0">
                <a:solidFill>
                  <a:schemeClr val="accent5">
                    <a:lumMod val="60000"/>
                    <a:lumOff val="40000"/>
                  </a:schemeClr>
                </a:solidFill>
              </a:rPr>
              <a:t> </a:t>
            </a:r>
            <a:r>
              <a:rPr lang="en-US" dirty="0" err="1" smtClean="0">
                <a:solidFill>
                  <a:schemeClr val="accent5">
                    <a:lumMod val="60000"/>
                    <a:lumOff val="40000"/>
                  </a:schemeClr>
                </a:solidFill>
              </a:rPr>
              <a:t>o’rgatish</a:t>
            </a:r>
            <a:endParaRPr lang="ru-RU" dirty="0">
              <a:solidFill>
                <a:schemeClr val="accent5">
                  <a:lumMod val="60000"/>
                  <a:lumOff val="40000"/>
                </a:schemeClr>
              </a:solidFill>
            </a:endParaRPr>
          </a:p>
        </p:txBody>
      </p:sp>
      <p:sp>
        <p:nvSpPr>
          <p:cNvPr id="57346" name="Объект 2"/>
          <p:cNvSpPr>
            <a:spLocks noGrp="1"/>
          </p:cNvSpPr>
          <p:nvPr>
            <p:ph idx="1"/>
          </p:nvPr>
        </p:nvSpPr>
        <p:spPr>
          <a:xfrm>
            <a:off x="166688" y="1597025"/>
            <a:ext cx="12063412" cy="4651375"/>
          </a:xfrm>
        </p:spPr>
        <p:txBody>
          <a:bodyPr/>
          <a:lstStyle/>
          <a:p>
            <a:pPr marL="0" indent="0" eaLnBrk="1" hangingPunct="1">
              <a:buFont typeface="Arial" charset="0"/>
              <a:buNone/>
            </a:pPr>
            <a:r>
              <a:rPr lang="en-US" sz="2600" smtClean="0"/>
              <a:t>    MTMda aplikatsiya mashg’ulotlari birinchi kichik gurug, ikkinchi kichik guruhda boshlab olib boriladi. Bu guruhda barsh mashg’ulotlarda bolalar kattalar tomonidan qilib berilgan tayyor shakillarni qog’ozga to’ri , turli xil joylashishda terib chiqib  va yopishtirishga qaratilgandir. Bu guruhda asosiy vazifa- bolalarga yelimlash usullarini o’rgatish hisoblanadi. Kattalar uchun oddiy hisoblangan , bu malaka qator harakatlarni ketma-ket  bajarishdan iborat bo’ladi, yani mo’yqalamni to’g’ri ushlab , unda ozgina yelim olish shaklini teskarisi bilan qo’yib yelimni butun shakilga tekis qilib surib chiqish,surayotgan chap qo’lning barmog’I bilan shakilni tutib turish, so’ng mo’yqalamga ehtiyotkorlik bilan qo’yib, shakilni sekin rang tomoni bilan o’girib, qogoz vorag’ining kerakli joyiga qo’yish va salfetga yordamida sekin bosish, chekkalaridan chiqib ketgan yelimni sekin artib olish. </a:t>
            </a:r>
            <a:endParaRPr lang="ru-RU" sz="260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5"/>
          <p:cNvSpPr>
            <a:spLocks noChangeArrowheads="1"/>
          </p:cNvSpPr>
          <p:nvPr/>
        </p:nvSpPr>
        <p:spPr bwMode="auto">
          <a:xfrm>
            <a:off x="655638" y="2154238"/>
            <a:ext cx="10995025" cy="2936875"/>
          </a:xfrm>
          <a:prstGeom prst="rect">
            <a:avLst/>
          </a:prstGeom>
          <a:noFill/>
          <a:ln w="9525">
            <a:noFill/>
            <a:miter lim="800000"/>
            <a:headEnd/>
            <a:tailEnd/>
          </a:ln>
        </p:spPr>
        <p:txBody>
          <a:bodyPr>
            <a:spAutoFit/>
          </a:bodyPr>
          <a:lstStyle/>
          <a:p>
            <a:pPr defTabSz="914400">
              <a:lnSpc>
                <a:spcPct val="95000"/>
              </a:lnSpc>
              <a:spcBef>
                <a:spcPts val="1000"/>
              </a:spcBef>
              <a:buFont typeface="Arial" charset="0"/>
              <a:buNone/>
            </a:pPr>
            <a:r>
              <a:rPr lang="en-US" sz="2800">
                <a:latin typeface="Century Gothic" pitchFamily="34" charset="0"/>
              </a:rPr>
              <a:t>Bu yoshdagi bolallarga anashu harakatlarni egallab olish albatta oson emas. Eng soda shakil – kvadrat va doira uning uchun shu shakilda ishni boshlash lozim. Bu guruhda bolalarda daslab bir; keyin  2-3 qisimdan tuzilgan predmetlarni (qo’ziqori , barmoqcha , qorbobo, uy) yopishtirisga o’rganadilar.shuningdek, yil oxiriga borib bolalar 6-7 xil rangni qizil, ko’k, sariq , yashil,jigarrangni to’g’ri aytib berishlari lozim.  </a:t>
            </a:r>
            <a:endParaRPr lang="ru-RU" sz="2800">
              <a:latin typeface="Century Gothic"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Заголовок 1"/>
          <p:cNvSpPr>
            <a:spLocks noGrp="1"/>
          </p:cNvSpPr>
          <p:nvPr>
            <p:ph idx="1"/>
          </p:nvPr>
        </p:nvSpPr>
        <p:spPr>
          <a:xfrm>
            <a:off x="381000" y="582613"/>
            <a:ext cx="10610850" cy="6275387"/>
          </a:xfrm>
        </p:spPr>
        <p:txBody>
          <a:bodyPr/>
          <a:lstStyle/>
          <a:p>
            <a:pPr eaLnBrk="1" hangingPunct="1"/>
            <a:r>
              <a:rPr lang="en-US" sz="4800" smtClean="0">
                <a:solidFill>
                  <a:srgbClr val="FFFF00"/>
                </a:solidFill>
              </a:rPr>
              <a:t>Har bir insonning bolaligi ro’li o’yinlar asosida o’tadi, u bolada kattalarninig hayotiy qonun-qoidararini anglashni o’rgatadi. Har bir bola o’zi bilgancha o’ynaydi lekin bu o’yinlar asosan kattalar, sevimli qahramonla</a:t>
            </a:r>
            <a:r>
              <a:rPr lang="en-US" sz="4800" smtClean="0">
                <a:solidFill>
                  <a:srgbClr val="FFFF00"/>
                </a:solidFill>
                <a:latin typeface="Arial" charset="0"/>
              </a:rPr>
              <a:t>r</a:t>
            </a:r>
            <a:r>
              <a:rPr lang="en-US" sz="4800" smtClean="0">
                <a:solidFill>
                  <a:srgbClr val="FFFF00"/>
                </a:solidFill>
              </a:rPr>
              <a:t>dan o’rganib yoki ularga taqlid qilgan holda amalga oshiriladi.</a:t>
            </a:r>
            <a:endParaRPr lang="ru-RU" sz="4800" smtClean="0">
              <a:solidFill>
                <a:srgbClr val="FFFF0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3" name="Рисунок 3"/>
          <p:cNvPicPr>
            <a:picLocks noChangeAspect="1"/>
          </p:cNvPicPr>
          <p:nvPr/>
        </p:nvPicPr>
        <p:blipFill>
          <a:blip r:embed="rId2"/>
          <a:srcRect/>
          <a:stretch>
            <a:fillRect/>
          </a:stretch>
        </p:blipFill>
        <p:spPr bwMode="auto">
          <a:xfrm>
            <a:off x="0" y="0"/>
            <a:ext cx="5795963" cy="6858000"/>
          </a:xfrm>
          <a:prstGeom prst="rect">
            <a:avLst/>
          </a:prstGeom>
          <a:noFill/>
          <a:ln w="9525">
            <a:noFill/>
            <a:miter lim="800000"/>
            <a:headEnd/>
            <a:tailEnd/>
          </a:ln>
        </p:spPr>
      </p:pic>
      <p:pic>
        <p:nvPicPr>
          <p:cNvPr id="59394" name="Рисунок 4"/>
          <p:cNvPicPr>
            <a:picLocks noChangeAspect="1"/>
          </p:cNvPicPr>
          <p:nvPr/>
        </p:nvPicPr>
        <p:blipFill>
          <a:blip r:embed="rId3"/>
          <a:srcRect/>
          <a:stretch>
            <a:fillRect/>
          </a:stretch>
        </p:blipFill>
        <p:spPr bwMode="auto">
          <a:xfrm>
            <a:off x="5795963" y="0"/>
            <a:ext cx="6396037"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7175" y="0"/>
            <a:ext cx="11249025" cy="1390650"/>
          </a:xfrm>
        </p:spPr>
        <p:txBody>
          <a:bodyPr/>
          <a:lstStyle/>
          <a:p>
            <a:pPr algn="ctr" eaLnBrk="1" fontAlgn="auto" hangingPunct="1">
              <a:spcAft>
                <a:spcPts val="0"/>
              </a:spcAft>
              <a:defRPr/>
            </a:pPr>
            <a:r>
              <a:rPr lang="en-US" dirty="0" err="1" smtClean="0">
                <a:solidFill>
                  <a:srgbClr val="FFFF00"/>
                </a:solidFill>
              </a:rPr>
              <a:t>O’rta</a:t>
            </a:r>
            <a:r>
              <a:rPr lang="en-US" dirty="0" smtClean="0">
                <a:solidFill>
                  <a:srgbClr val="FFFF00"/>
                </a:solidFill>
              </a:rPr>
              <a:t> </a:t>
            </a:r>
            <a:r>
              <a:rPr lang="en-US" dirty="0" err="1" smtClean="0">
                <a:solidFill>
                  <a:srgbClr val="FFFF00"/>
                </a:solidFill>
              </a:rPr>
              <a:t>guruhni</a:t>
            </a:r>
            <a:r>
              <a:rPr lang="en-US" dirty="0" smtClean="0">
                <a:solidFill>
                  <a:srgbClr val="FFFF00"/>
                </a:solidFill>
              </a:rPr>
              <a:t> </a:t>
            </a:r>
            <a:r>
              <a:rPr lang="en-US" dirty="0" err="1" smtClean="0">
                <a:solidFill>
                  <a:srgbClr val="FFFF00"/>
                </a:solidFill>
              </a:rPr>
              <a:t>aplikatsiya</a:t>
            </a:r>
            <a:r>
              <a:rPr lang="en-US" dirty="0" smtClean="0">
                <a:solidFill>
                  <a:srgbClr val="FFFF00"/>
                </a:solidFill>
              </a:rPr>
              <a:t> </a:t>
            </a:r>
            <a:r>
              <a:rPr lang="en-US" dirty="0" err="1" smtClean="0">
                <a:solidFill>
                  <a:srgbClr val="FFFF00"/>
                </a:solidFill>
              </a:rPr>
              <a:t>qilisga</a:t>
            </a:r>
            <a:r>
              <a:rPr lang="en-US" dirty="0" smtClean="0">
                <a:solidFill>
                  <a:srgbClr val="FFFF00"/>
                </a:solidFill>
              </a:rPr>
              <a:t> </a:t>
            </a:r>
            <a:r>
              <a:rPr lang="en-US" dirty="0" err="1" smtClean="0">
                <a:solidFill>
                  <a:srgbClr val="FFFF00"/>
                </a:solidFill>
              </a:rPr>
              <a:t>o’rgatish</a:t>
            </a:r>
            <a:endParaRPr lang="ru-RU" dirty="0">
              <a:solidFill>
                <a:srgbClr val="FFFF00"/>
              </a:solidFill>
            </a:endParaRPr>
          </a:p>
        </p:txBody>
      </p:sp>
      <p:sp>
        <p:nvSpPr>
          <p:cNvPr id="60418" name="Объект 2"/>
          <p:cNvSpPr>
            <a:spLocks noGrp="1"/>
          </p:cNvSpPr>
          <p:nvPr>
            <p:ph idx="1"/>
          </p:nvPr>
        </p:nvSpPr>
        <p:spPr>
          <a:xfrm>
            <a:off x="385763" y="2062163"/>
            <a:ext cx="11403012" cy="3957637"/>
          </a:xfrm>
        </p:spPr>
        <p:txBody>
          <a:bodyPr/>
          <a:lstStyle/>
          <a:p>
            <a:pPr marL="0" indent="0" eaLnBrk="1" hangingPunct="1">
              <a:buFont typeface="Arial" charset="0"/>
              <a:buNone/>
            </a:pPr>
            <a:r>
              <a:rPr lang="en-US" sz="2600" smtClean="0">
                <a:solidFill>
                  <a:srgbClr val="32C7A9"/>
                </a:solidFill>
              </a:rPr>
              <a:t>    Bola hayotining besh yiliga kelib ham psixologik, ham jismoniy tomondan o’sadi. Bu esa bolaning aplikatsiya bo’yich bajaradiga ishning sifat jihatda o’garishiga olib keladi. Bolalar tuzilish jihatdan ancha murakkab bo’lgan predmetlarni tasvirlashga o’rganadilar. Bola hayotining 5 yilida doira, kvadratdan  tashqari   uchburchak,  oval,  o’zun  to’g’ri   to’rtburchakni biladilar. Trapesiya shaklini esa kichik gruxda bo’lgani kabi obrazli tasviriyda davom etadi. Masalan: tom,qayiqcha,kichik gruxga yana qo’shimcha havo rang, pushti,kulrangni sezishga va to’g’ri aytishga urganadilar.ular qog`oz varog’ida tez va osonlik bilan orintirovka qilishga o’rganadilar. </a:t>
            </a:r>
            <a:endParaRPr lang="ru-RU" sz="2600" smtClean="0">
              <a:solidFill>
                <a:srgbClr val="32C7A9"/>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5"/>
          <p:cNvSpPr>
            <a:spLocks noChangeArrowheads="1"/>
          </p:cNvSpPr>
          <p:nvPr/>
        </p:nvSpPr>
        <p:spPr bwMode="auto">
          <a:xfrm>
            <a:off x="461963" y="1323975"/>
            <a:ext cx="11730037" cy="4702175"/>
          </a:xfrm>
          <a:prstGeom prst="rect">
            <a:avLst/>
          </a:prstGeom>
          <a:noFill/>
          <a:ln w="9525">
            <a:noFill/>
            <a:miter lim="800000"/>
            <a:headEnd/>
            <a:tailEnd/>
          </a:ln>
        </p:spPr>
        <p:txBody>
          <a:bodyPr>
            <a:spAutoFit/>
          </a:bodyPr>
          <a:lstStyle/>
          <a:p>
            <a:pPr defTabSz="914400">
              <a:lnSpc>
                <a:spcPct val="90000"/>
              </a:lnSpc>
              <a:spcBef>
                <a:spcPts val="1000"/>
              </a:spcBef>
              <a:buFont typeface="Arial" charset="0"/>
              <a:buNone/>
            </a:pPr>
            <a:r>
              <a:rPr lang="en-US" sz="2800">
                <a:solidFill>
                  <a:srgbClr val="32C7A9"/>
                </a:solidFill>
                <a:latin typeface="Century Gothic" pitchFamily="34" charset="0"/>
              </a:rPr>
              <a:t>Ular orqada ketma-ket,teng masofada  va boshqa fazoviy tushunchalarni egallaydilar. Bolalar to’g’ri kesmalar qirqishdan tashqari aylanaviy shakillar qirqishga o’rganadilar. Yil davomida tarbiyachi  bolalarni qirqishning turli usullari bilan tanishtiradi. Tarbiyachi qaychini to’g’ri ushlashga qog’ozni to’g’ri ushlashga o’rgatib boriladi. O`quv yilining davomida bolalarga mazmunli aplikatsiya ishlarini ham tashkil etishi ham mumkin . Masalan: bo`g`irsoq yo`ldan dumalab ketyapti ,o`tloqdagi jo`jalar,qo`ziqorinlar va hokazo.tarbiyachi bu guruhda ko`proq bolalarning o`zlariga tasvirlanayotgan predmeti haqida gapirib berishni ,uning sifat belgisini konkret aytib berishga, tasviriy yo`llarin mustaqil bilishga o`rgatib boradi…</a:t>
            </a:r>
            <a:endParaRPr lang="ru-RU" sz="2800">
              <a:solidFill>
                <a:srgbClr val="32C7A9"/>
              </a:solidFill>
              <a:latin typeface="Century Gothic"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Заголовок 1"/>
          <p:cNvSpPr>
            <a:spLocks noGrp="1"/>
          </p:cNvSpPr>
          <p:nvPr>
            <p:ph type="title"/>
          </p:nvPr>
        </p:nvSpPr>
        <p:spPr bwMode="auto">
          <a:xfrm>
            <a:off x="12700" y="342900"/>
            <a:ext cx="12179300" cy="1365250"/>
          </a:xfrm>
        </p:spPr>
        <p:txBody>
          <a:bodyPr wrap="square" numCol="1" anchorCtr="0" compatLnSpc="1">
            <a:prstTxWarp prst="textNoShape">
              <a:avLst/>
            </a:prstTxWarp>
          </a:bodyPr>
          <a:lstStyle/>
          <a:p>
            <a:pPr algn="ctr" eaLnBrk="1" hangingPunct="1"/>
            <a:r>
              <a:rPr lang="en-US" b="1" cap="none" smtClean="0">
                <a:solidFill>
                  <a:srgbClr val="0070C0"/>
                </a:solidFill>
              </a:rPr>
              <a:t>KATTA GURUHDA APLIKATSIYA QILISHGA O’RGATISH</a:t>
            </a:r>
            <a:endParaRPr lang="ru-RU" b="1" cap="none" smtClean="0">
              <a:solidFill>
                <a:srgbClr val="0070C0"/>
              </a:solidFill>
            </a:endParaRPr>
          </a:p>
        </p:txBody>
      </p:sp>
      <p:sp>
        <p:nvSpPr>
          <p:cNvPr id="62466" name="Объект 2"/>
          <p:cNvSpPr>
            <a:spLocks noGrp="1"/>
          </p:cNvSpPr>
          <p:nvPr>
            <p:ph idx="1"/>
          </p:nvPr>
        </p:nvSpPr>
        <p:spPr>
          <a:xfrm>
            <a:off x="392113" y="2051050"/>
            <a:ext cx="11799887" cy="3475038"/>
          </a:xfrm>
        </p:spPr>
        <p:txBody>
          <a:bodyPr/>
          <a:lstStyle/>
          <a:p>
            <a:pPr marL="0" indent="0" eaLnBrk="1" hangingPunct="1">
              <a:buFont typeface="Arial" charset="0"/>
              <a:buNone/>
            </a:pPr>
            <a:r>
              <a:rPr lang="en-US" sz="2600" smtClean="0">
                <a:solidFill>
                  <a:srgbClr val="FFFF00"/>
                </a:solidFill>
              </a:rPr>
              <a:t>     Katta guruhlarda ko`pincha mashg`ulotlarning malum bir qismi 2 va undan ortiq bolalar bilan birga ishlaydigan jamoa ish sifatida tashkil etish lozim.bola hayotining 6 yilda kuzatishlar o`yin sensor tarbiyaning tasiri ostida bolalarda predmetning rangi, shakli,kattaligi va boshqa sifatlari to`g`risida bilim va tasavvurlari shakllanib boradi.bu yoshga kelib bolalarda tasviriy o`quvi va texnik usullarimavjud bo`ladi, qo`l muskullari rivojlangan bo`lib qaychi bilan qiladigan harakatlari ancha aniq va ishonchli bo`ladi, bu esa o`z-o`zidanaplikatsiyaga o`rgatishning ancha murakkab vazifalarini hal etishni taqazo etadi.aplikatsiya mashg`ulotlari prosessiyada predmet to`g`ridida xilma –xilma`lumotlar berib boriladi.bolalar xilma –xil shakllarni atashga,kvadrat,to`rtburchakni bir-biridan farq qilishga, ularning asosiy belgilarni to`g`ri atashga o`rgatib boriladi.</a:t>
            </a:r>
          </a:p>
          <a:p>
            <a:pPr marL="0" indent="0" eaLnBrk="1" hangingPunct="1">
              <a:buFont typeface="Arial" charset="0"/>
              <a:buNone/>
            </a:pPr>
            <a:r>
              <a:rPr lang="en-US" sz="2600" smtClean="0">
                <a:solidFill>
                  <a:srgbClr val="FFFF00"/>
                </a:solidFill>
              </a:rPr>
              <a:t>  </a:t>
            </a:r>
            <a:endParaRPr lang="ru-RU" sz="2600" smtClean="0">
              <a:solidFill>
                <a:srgbClr val="FFFF00"/>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89" name="Рисунок 4"/>
          <p:cNvPicPr>
            <a:picLocks noChangeAspect="1"/>
          </p:cNvPicPr>
          <p:nvPr/>
        </p:nvPicPr>
        <p:blipFill>
          <a:blip r:embed="rId2"/>
          <a:srcRect/>
          <a:stretch>
            <a:fillRect/>
          </a:stretch>
        </p:blipFill>
        <p:spPr bwMode="auto">
          <a:xfrm>
            <a:off x="0" y="0"/>
            <a:ext cx="5821363" cy="6858000"/>
          </a:xfrm>
          <a:prstGeom prst="rect">
            <a:avLst/>
          </a:prstGeom>
          <a:noFill/>
          <a:ln w="9525">
            <a:noFill/>
            <a:miter lim="800000"/>
            <a:headEnd/>
            <a:tailEnd/>
          </a:ln>
        </p:spPr>
      </p:pic>
      <p:pic>
        <p:nvPicPr>
          <p:cNvPr id="63490" name="Рисунок 5"/>
          <p:cNvPicPr>
            <a:picLocks noChangeAspect="1"/>
          </p:cNvPicPr>
          <p:nvPr/>
        </p:nvPicPr>
        <p:blipFill>
          <a:blip r:embed="rId3"/>
          <a:srcRect/>
          <a:stretch>
            <a:fillRect/>
          </a:stretch>
        </p:blipFill>
        <p:spPr bwMode="auto">
          <a:xfrm>
            <a:off x="5821363" y="0"/>
            <a:ext cx="6370637"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5"/>
          <p:cNvSpPr>
            <a:spLocks noChangeArrowheads="1"/>
          </p:cNvSpPr>
          <p:nvPr/>
        </p:nvSpPr>
        <p:spPr bwMode="auto">
          <a:xfrm>
            <a:off x="704850" y="1614488"/>
            <a:ext cx="10610850" cy="4600575"/>
          </a:xfrm>
          <a:prstGeom prst="rect">
            <a:avLst/>
          </a:prstGeom>
          <a:noFill/>
          <a:ln w="9525">
            <a:noFill/>
            <a:miter lim="800000"/>
            <a:headEnd/>
            <a:tailEnd/>
          </a:ln>
        </p:spPr>
        <p:txBody>
          <a:bodyPr>
            <a:spAutoFit/>
          </a:bodyPr>
          <a:lstStyle/>
          <a:p>
            <a:pPr defTabSz="914400">
              <a:spcBef>
                <a:spcPts val="1000"/>
              </a:spcBef>
              <a:buFont typeface="Arial" charset="0"/>
              <a:buNone/>
            </a:pPr>
            <a:r>
              <a:rPr lang="en-US">
                <a:solidFill>
                  <a:srgbClr val="FFFF00"/>
                </a:solidFill>
                <a:latin typeface="Century Gothic" pitchFamily="34" charset="0"/>
              </a:rPr>
              <a:t>O`quv yilining boshida bolalar bilan doiraviy shakllarni qirqish ustida ishlanadi chunki bolalar bu usulni o`rta guruxda yetarli darajada egallamagan bo`ladilar.Bolalar predmetli, dekorativ aplikatsiyadan tashqari mazmunli aplikatsiya ham bajaradilar.Masalan: quyonning bo`g`irsoq bilan uchrashuvi,qor bosgan uyga qiz bayruq ushlab turibdi va hokazo.</a:t>
            </a:r>
          </a:p>
          <a:p>
            <a:pPr defTabSz="914400">
              <a:spcBef>
                <a:spcPts val="1000"/>
              </a:spcBef>
              <a:buFont typeface="Arial" charset="0"/>
              <a:buNone/>
            </a:pPr>
            <a:r>
              <a:rPr lang="en-US">
                <a:solidFill>
                  <a:srgbClr val="FFFF00"/>
                </a:solidFill>
                <a:latin typeface="Century Gothic" pitchFamily="34" charset="0"/>
              </a:rPr>
              <a:t>Tarbiyachi ko`proq bolalarning o`zlarining aktivlashtirib bolalarning o`zlarining mustaqil ravishda qirqish yo`llarini,yopishtirish tartibini  qidirib topishga undaydi.agarda yangi qirqish yo`llari kiritiladigan bo`lsa tarbiyachining o`zi qirqish  yo`llarini ko`rsatib beradi. Masalan:qat-qat usulida qirqish,ayniqsa, simmetrik figuralarni qirqishda bolalar ancha qiynaladilar.. </a:t>
            </a:r>
            <a:endParaRPr lang="ru-RU">
              <a:solidFill>
                <a:srgbClr val="FFFF00"/>
              </a:solidFill>
              <a:latin typeface="Century Gothic"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44475"/>
            <a:ext cx="12312650" cy="1198563"/>
          </a:xfrm>
        </p:spPr>
        <p:txBody>
          <a:bodyPr/>
          <a:lstStyle/>
          <a:p>
            <a:pPr algn="ctr" eaLnBrk="1" fontAlgn="auto" hangingPunct="1">
              <a:spcAft>
                <a:spcPts val="0"/>
              </a:spcAft>
              <a:defRPr/>
            </a:pPr>
            <a:r>
              <a:rPr lang="en-US" dirty="0" err="1" smtClean="0"/>
              <a:t>Tayyorlov</a:t>
            </a:r>
            <a:r>
              <a:rPr lang="en-US" dirty="0" smtClean="0"/>
              <a:t> </a:t>
            </a:r>
            <a:r>
              <a:rPr lang="en-US" dirty="0" err="1" smtClean="0"/>
              <a:t>guruhida</a:t>
            </a:r>
            <a:r>
              <a:rPr lang="en-US" dirty="0" smtClean="0"/>
              <a:t> </a:t>
            </a:r>
            <a:r>
              <a:rPr lang="en-US" dirty="0" err="1" smtClean="0"/>
              <a:t>aplikatsiya</a:t>
            </a:r>
            <a:r>
              <a:rPr lang="en-US" dirty="0" smtClean="0"/>
              <a:t> </a:t>
            </a:r>
            <a:r>
              <a:rPr lang="en-US" dirty="0" err="1" smtClean="0"/>
              <a:t>qilishga</a:t>
            </a:r>
            <a:r>
              <a:rPr lang="en-US" dirty="0" smtClean="0"/>
              <a:t> </a:t>
            </a:r>
            <a:r>
              <a:rPr lang="en-US" dirty="0" err="1" smtClean="0"/>
              <a:t>o`rgatish</a:t>
            </a:r>
            <a:endParaRPr lang="ru-RU" dirty="0"/>
          </a:p>
        </p:txBody>
      </p:sp>
      <p:sp>
        <p:nvSpPr>
          <p:cNvPr id="65538" name="Объект 2"/>
          <p:cNvSpPr>
            <a:spLocks noGrp="1"/>
          </p:cNvSpPr>
          <p:nvPr>
            <p:ph idx="1"/>
          </p:nvPr>
        </p:nvSpPr>
        <p:spPr>
          <a:xfrm>
            <a:off x="296863" y="2014538"/>
            <a:ext cx="11895137" cy="2614612"/>
          </a:xfrm>
        </p:spPr>
        <p:txBody>
          <a:bodyPr/>
          <a:lstStyle/>
          <a:p>
            <a:pPr marL="0" indent="0" eaLnBrk="1" hangingPunct="1">
              <a:buFont typeface="Arial" charset="0"/>
              <a:buNone/>
            </a:pPr>
            <a:r>
              <a:rPr lang="en-US" sz="2800" smtClean="0">
                <a:solidFill>
                  <a:srgbClr val="0070C0"/>
                </a:solidFill>
              </a:rPr>
              <a:t>Tayyorlov guruhiga o`tgach  ularning aplikatsiya bo’limi ancha murakablashadi va ular qirqishning yangi usullarini egallay boshlaydilar. Bu usullar bir necha marta buklangan qogozdan qirqish va siluet qirqish hisoblanadi shu bilan birga bu guruh bolalarini turli xil shakillarda dekarativ naqsh tuzishga va bir necha qisimdan tuzilgan predmetlarni tuzishga hamda mazmunli Aplikatsiya tuzishda predmetlarni joylashtirishga o’rganadilar. Shu bilan birga snektorlarining barcha ranglaridan foydalanishga o’rganadilar. Siluet qirqish – eng murakab usullardan biridir. </a:t>
            </a:r>
            <a:endParaRPr lang="ru-RU" sz="2800" smtClean="0">
              <a:solidFill>
                <a:srgbClr val="0070C0"/>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5"/>
          <p:cNvSpPr>
            <a:spLocks noChangeArrowheads="1"/>
          </p:cNvSpPr>
          <p:nvPr/>
        </p:nvSpPr>
        <p:spPr bwMode="auto">
          <a:xfrm>
            <a:off x="679450" y="839788"/>
            <a:ext cx="10587038" cy="5643562"/>
          </a:xfrm>
          <a:prstGeom prst="rect">
            <a:avLst/>
          </a:prstGeom>
          <a:noFill/>
          <a:ln w="9525">
            <a:noFill/>
            <a:miter lim="800000"/>
            <a:headEnd/>
            <a:tailEnd/>
          </a:ln>
        </p:spPr>
        <p:txBody>
          <a:bodyPr>
            <a:spAutoFit/>
          </a:bodyPr>
          <a:lstStyle/>
          <a:p>
            <a:pPr defTabSz="914400">
              <a:spcBef>
                <a:spcPts val="1000"/>
              </a:spcBef>
              <a:buFont typeface="Arial" charset="0"/>
              <a:buNone/>
            </a:pPr>
            <a:r>
              <a:rPr lang="en-US" sz="2800">
                <a:solidFill>
                  <a:srgbClr val="0070C0"/>
                </a:solidFill>
                <a:latin typeface="Century Gothic" pitchFamily="34" charset="0"/>
              </a:rPr>
              <a:t>Siluet qirqish prosesida bola doimo predmetining obrazini xotirasida tutib turishga va uning konusturiksiya va proporsiyasini kuzatib turishga, qo’l harakatini hosil qilishayotgan shakilning yo’nalishiga moslashishiga to’g’ri keladi. Bu guruhda kallektiv bo’lib aplikatsiyalar bajariladi. Masalan: “Akvariumdagi baliqlar”, “O’tloqdagi gular”, “Ko’chadagi uy va mashinalar”. Har bir bola ishning qaysidir qismini bajaradi. Keyin har bir qisim umumiy fontga birlashtiriladi. Tarbiyachi ishni bolalarni xohishiga qarab taqsimlaydi. Tayyorlov guruh bolalari bilan dasturda mazmunli aplikatsiyalarni berish ko’zda tutiladi. Ular ko’cha, akvarium kabi mavzularda shuningdek “Bo’g’irsoq” kabi ertaklarga illyustrastyalar bajarishlari mumkin. </a:t>
            </a:r>
            <a:endParaRPr lang="ru-RU" sz="2800">
              <a:solidFill>
                <a:srgbClr val="0070C0"/>
              </a:solidFill>
              <a:latin typeface="Century Gothic"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74825" y="1725613"/>
            <a:ext cx="8610600" cy="2211387"/>
          </a:xfrm>
        </p:spPr>
        <p:txBody>
          <a:bodyPr>
            <a:normAutofit fontScale="90000"/>
          </a:bodyPr>
          <a:lstStyle/>
          <a:p>
            <a:pPr algn="ctr" eaLnBrk="1" fontAlgn="auto" hangingPunct="1">
              <a:spcAft>
                <a:spcPts val="0"/>
              </a:spcAft>
              <a:defRPr/>
            </a:pPr>
            <a:r>
              <a:rPr lang="en-US" sz="8000" b="1" i="1" u="sng" dirty="0" err="1" smtClean="0">
                <a:solidFill>
                  <a:srgbClr val="FFFF00"/>
                </a:solidFill>
              </a:rPr>
              <a:t>E’tiboringiz</a:t>
            </a:r>
            <a:r>
              <a:rPr lang="en-US" sz="8000" b="1" i="1" u="sng" dirty="0" smtClean="0">
                <a:solidFill>
                  <a:srgbClr val="FFFF00"/>
                </a:solidFill>
              </a:rPr>
              <a:t> </a:t>
            </a:r>
            <a:r>
              <a:rPr lang="en-US" sz="8000" b="1" i="1" u="sng" dirty="0" err="1" smtClean="0">
                <a:solidFill>
                  <a:srgbClr val="FFFF00"/>
                </a:solidFill>
              </a:rPr>
              <a:t>uchun</a:t>
            </a:r>
            <a:r>
              <a:rPr lang="en-US" sz="8000" b="1" i="1" u="sng" dirty="0" smtClean="0">
                <a:solidFill>
                  <a:srgbClr val="FFFF00"/>
                </a:solidFill>
              </a:rPr>
              <a:t>  </a:t>
            </a:r>
            <a:r>
              <a:rPr lang="en-US" sz="8000" b="1" i="1" u="sng" dirty="0" err="1" smtClean="0">
                <a:solidFill>
                  <a:srgbClr val="FFFF00"/>
                </a:solidFill>
              </a:rPr>
              <a:t>rahmat</a:t>
            </a:r>
            <a:r>
              <a:rPr lang="en-US" sz="8000" b="1" i="1" u="sng" dirty="0" smtClean="0">
                <a:solidFill>
                  <a:srgbClr val="FFFF00"/>
                </a:solidFill>
              </a:rPr>
              <a:t> </a:t>
            </a:r>
            <a:r>
              <a:rPr lang="en-US" dirty="0" smtClean="0"/>
              <a:t>.</a:t>
            </a:r>
            <a:endParaRPr lang="ru-RU" dirty="0"/>
          </a:p>
        </p:txBody>
      </p:sp>
      <p:sp>
        <p:nvSpPr>
          <p:cNvPr id="3" name="Объект 2"/>
          <p:cNvSpPr>
            <a:spLocks noGrp="1"/>
          </p:cNvSpPr>
          <p:nvPr>
            <p:ph idx="1"/>
          </p:nvPr>
        </p:nvSpPr>
        <p:spPr>
          <a:xfrm flipH="1">
            <a:off x="12677775" y="5632450"/>
            <a:ext cx="46038" cy="46038"/>
          </a:xfrm>
        </p:spPr>
        <p:txBody>
          <a:bodyPr rtlCol="0">
            <a:normAutofit fontScale="25000" lnSpcReduction="20000"/>
          </a:bodyPr>
          <a:lstStyle/>
          <a:p>
            <a:pPr eaLnBrk="1" fontAlgn="auto" hangingPunct="1">
              <a:spcAft>
                <a:spcPts val="0"/>
              </a:spcAft>
              <a:buFont typeface="Arial" panose="020B0604020202020204" pitchFamily="34" charset="0"/>
              <a:buChar char="•"/>
              <a:defRPr/>
            </a:pP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Объект 2"/>
          <p:cNvSpPr>
            <a:spLocks noGrp="1"/>
          </p:cNvSpPr>
          <p:nvPr>
            <p:ph idx="1"/>
          </p:nvPr>
        </p:nvSpPr>
        <p:spPr>
          <a:xfrm>
            <a:off x="815975" y="1785938"/>
            <a:ext cx="10768013" cy="5895975"/>
          </a:xfrm>
        </p:spPr>
        <p:txBody>
          <a:bodyPr/>
          <a:lstStyle/>
          <a:p>
            <a:pPr marL="0" indent="0" eaLnBrk="1" hangingPunct="1">
              <a:lnSpc>
                <a:spcPct val="80000"/>
              </a:lnSpc>
              <a:buFont typeface="Wingdings" pitchFamily="2" charset="2"/>
              <a:buChar char="Ø"/>
            </a:pPr>
            <a:r>
              <a:rPr lang="en-US" sz="3600" smtClean="0">
                <a:solidFill>
                  <a:srgbClr val="2476B9"/>
                </a:solidFill>
              </a:rPr>
              <a:t>jamiyatda o’z o’rniga ega bo’lish modelini yaratishni;</a:t>
            </a:r>
            <a:br>
              <a:rPr lang="en-US" sz="3600" smtClean="0">
                <a:solidFill>
                  <a:srgbClr val="2476B9"/>
                </a:solidFill>
              </a:rPr>
            </a:br>
            <a:endParaRPr lang="ru-RU" sz="3600" smtClean="0">
              <a:solidFill>
                <a:srgbClr val="2476B9"/>
              </a:solidFill>
              <a:latin typeface="Arial" charset="0"/>
            </a:endParaRPr>
          </a:p>
          <a:p>
            <a:pPr marL="0" indent="0" eaLnBrk="1" hangingPunct="1">
              <a:lnSpc>
                <a:spcPct val="80000"/>
              </a:lnSpc>
              <a:buFont typeface="Wingdings" pitchFamily="2" charset="2"/>
              <a:buChar char="Ø"/>
            </a:pPr>
            <a:r>
              <a:rPr lang="en-US" sz="3600" smtClean="0">
                <a:solidFill>
                  <a:srgbClr val="2476B9"/>
                </a:solidFill>
              </a:rPr>
              <a:t>&gt; milliy va manaviy qadriyatlarni singdirib borgan holda bolaning madaniyatini oshirishni</a:t>
            </a:r>
            <a:endParaRPr lang="ru-RU" sz="3600" smtClean="0">
              <a:solidFill>
                <a:srgbClr val="2476B9"/>
              </a:solidFill>
              <a:latin typeface="Arial" charset="0"/>
            </a:endParaRPr>
          </a:p>
          <a:p>
            <a:pPr marL="0" indent="0" eaLnBrk="1" hangingPunct="1">
              <a:lnSpc>
                <a:spcPct val="80000"/>
              </a:lnSpc>
              <a:buFont typeface="Wingdings" pitchFamily="2" charset="2"/>
              <a:buChar char="Ø"/>
            </a:pPr>
            <a:endParaRPr lang="ru-RU" sz="3600" smtClean="0">
              <a:solidFill>
                <a:srgbClr val="2476B9"/>
              </a:solidFill>
              <a:latin typeface="Arial" charset="0"/>
            </a:endParaRPr>
          </a:p>
          <a:p>
            <a:pPr marL="0" indent="0" eaLnBrk="1" hangingPunct="1">
              <a:lnSpc>
                <a:spcPct val="80000"/>
              </a:lnSpc>
              <a:buFont typeface="Wingdings" pitchFamily="2" charset="2"/>
              <a:buChar char="Ø"/>
            </a:pPr>
            <a:r>
              <a:rPr lang="en-US" sz="3600" smtClean="0">
                <a:solidFill>
                  <a:srgbClr val="2476B9"/>
                </a:solidFill>
              </a:rPr>
              <a:t>&gt; to’g’ri fikrlash, yaxshilik va yomonlik haqidagi tushunchalarni o’yinlar orqali bolalar ongiga singdirib borishga yordam beradi. </a:t>
            </a:r>
            <a:br>
              <a:rPr lang="en-US" sz="3600" smtClean="0">
                <a:solidFill>
                  <a:srgbClr val="2476B9"/>
                </a:solidFill>
              </a:rPr>
            </a:br>
            <a:r>
              <a:rPr lang="en-US" smtClean="0">
                <a:solidFill>
                  <a:srgbClr val="2476B9"/>
                </a:solidFill>
              </a:rPr>
              <a:t/>
            </a:r>
            <a:br>
              <a:rPr lang="en-US" smtClean="0">
                <a:solidFill>
                  <a:srgbClr val="2476B9"/>
                </a:solidFill>
              </a:rPr>
            </a:br>
            <a:endParaRPr lang="ru-RU" smtClean="0">
              <a:solidFill>
                <a:srgbClr val="2476B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Объект 3"/>
          <p:cNvPicPr>
            <a:picLocks noGrp="1" noChangeAspect="1"/>
          </p:cNvPicPr>
          <p:nvPr>
            <p:ph idx="1"/>
          </p:nvPr>
        </p:nvPicPr>
        <p:blipFill>
          <a:blip r:embed="rId2"/>
          <a:srcRect/>
          <a:stretch>
            <a:fillRect/>
          </a:stretch>
        </p:blipFill>
        <p:spPr>
          <a:xfrm>
            <a:off x="0" y="1293813"/>
            <a:ext cx="5461000" cy="5564187"/>
          </a:xfrm>
        </p:spPr>
      </p:pic>
      <p:pic>
        <p:nvPicPr>
          <p:cNvPr id="24578" name="Рисунок 4"/>
          <p:cNvPicPr>
            <a:picLocks noChangeAspect="1"/>
          </p:cNvPicPr>
          <p:nvPr/>
        </p:nvPicPr>
        <p:blipFill>
          <a:blip r:embed="rId3"/>
          <a:srcRect/>
          <a:stretch>
            <a:fillRect/>
          </a:stretch>
        </p:blipFill>
        <p:spPr bwMode="auto">
          <a:xfrm>
            <a:off x="5668963" y="1293813"/>
            <a:ext cx="6523037" cy="5564187"/>
          </a:xfrm>
          <a:prstGeom prst="rect">
            <a:avLst/>
          </a:prstGeom>
          <a:noFill/>
          <a:ln w="9525">
            <a:noFill/>
            <a:miter lim="800000"/>
            <a:headEnd/>
            <a:tailEnd/>
          </a:ln>
        </p:spPr>
      </p:pic>
      <p:sp>
        <p:nvSpPr>
          <p:cNvPr id="6" name="Волна 5"/>
          <p:cNvSpPr/>
          <p:nvPr/>
        </p:nvSpPr>
        <p:spPr>
          <a:xfrm>
            <a:off x="1254034" y="274320"/>
            <a:ext cx="9326880" cy="914400"/>
          </a:xfrm>
          <a:prstGeom prst="wave">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en-US" sz="4800" b="1" dirty="0">
                <a:ln w="22225">
                  <a:solidFill>
                    <a:schemeClr val="accent2"/>
                  </a:solidFill>
                  <a:prstDash val="solid"/>
                </a:ln>
                <a:solidFill>
                  <a:schemeClr val="accent2">
                    <a:lumMod val="40000"/>
                    <a:lumOff val="60000"/>
                  </a:schemeClr>
                </a:solidFill>
              </a:rPr>
              <a:t>BOLALAR TEATRI</a:t>
            </a:r>
            <a:endParaRPr lang="ru-RU" sz="4800" b="1" dirty="0">
              <a:ln w="22225">
                <a:solidFill>
                  <a:schemeClr val="accent2"/>
                </a:solidFill>
                <a:prstDash val="solid"/>
              </a:ln>
              <a:solidFill>
                <a:schemeClr val="accent2">
                  <a:lumMod val="40000"/>
                  <a:lumOff val="6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141288"/>
            <a:ext cx="11963400" cy="6626225"/>
          </a:xfrm>
        </p:spPr>
        <p:txBody>
          <a:bodyPr>
            <a:noAutofit/>
          </a:bodyPr>
          <a:lstStyle/>
          <a:p>
            <a:pPr algn="l" eaLnBrk="1" fontAlgn="auto" hangingPunct="1">
              <a:spcAft>
                <a:spcPts val="0"/>
              </a:spcAft>
              <a:defRPr/>
            </a:pPr>
            <a:r>
              <a:rPr lang="en-US" sz="4400" b="1" i="1" u="sng" dirty="0" err="1" smtClean="0">
                <a:solidFill>
                  <a:schemeClr val="accent6">
                    <a:lumMod val="75000"/>
                  </a:schemeClr>
                </a:solidFill>
              </a:rPr>
              <a:t>Teatrlashtirilgan</a:t>
            </a:r>
            <a:r>
              <a:rPr lang="en-US" sz="4400" b="1" i="1" u="sng" dirty="0" smtClean="0">
                <a:solidFill>
                  <a:schemeClr val="accent6">
                    <a:lumMod val="75000"/>
                  </a:schemeClr>
                </a:solidFill>
              </a:rPr>
              <a:t> </a:t>
            </a:r>
            <a:r>
              <a:rPr lang="en-US" sz="4400" b="1" i="1" u="sng" dirty="0" err="1" smtClean="0">
                <a:solidFill>
                  <a:schemeClr val="accent6">
                    <a:lumMod val="75000"/>
                  </a:schemeClr>
                </a:solidFill>
              </a:rPr>
              <a:t>mashg’ulotlar</a:t>
            </a:r>
            <a:r>
              <a:rPr lang="en-US" sz="4400" b="1" i="1" u="sng" dirty="0" smtClean="0">
                <a:solidFill>
                  <a:schemeClr val="accent6">
                    <a:lumMod val="75000"/>
                  </a:schemeClr>
                </a:solidFill>
              </a:rPr>
              <a:t> </a:t>
            </a:r>
            <a:r>
              <a:rPr lang="en-US" sz="4400" b="1" i="1" u="sng" dirty="0" err="1">
                <a:solidFill>
                  <a:schemeClr val="accent6">
                    <a:lumMod val="75000"/>
                  </a:schemeClr>
                </a:solidFill>
              </a:rPr>
              <a:t>o’z</a:t>
            </a:r>
            <a:r>
              <a:rPr lang="en-US" sz="4400" b="1" i="1" u="sng" dirty="0">
                <a:solidFill>
                  <a:schemeClr val="accent6">
                    <a:lumMod val="75000"/>
                  </a:schemeClr>
                </a:solidFill>
              </a:rPr>
              <a:t> </a:t>
            </a:r>
            <a:r>
              <a:rPr lang="en-US" sz="4400" b="1" i="1" u="sng" dirty="0" err="1">
                <a:solidFill>
                  <a:schemeClr val="accent6">
                    <a:lumMod val="75000"/>
                  </a:schemeClr>
                </a:solidFill>
              </a:rPr>
              <a:t>ichiga</a:t>
            </a:r>
            <a:r>
              <a:rPr lang="en-US" sz="4400" b="1" i="1" u="sng" dirty="0">
                <a:solidFill>
                  <a:schemeClr val="accent6">
                    <a:lumMod val="75000"/>
                  </a:schemeClr>
                </a:solidFill>
              </a:rPr>
              <a:t> </a:t>
            </a:r>
            <a:r>
              <a:rPr lang="en-US" sz="4400" b="1" i="1" u="sng" dirty="0" err="1" smtClean="0">
                <a:solidFill>
                  <a:schemeClr val="accent6">
                    <a:lumMod val="75000"/>
                  </a:schemeClr>
                </a:solidFill>
              </a:rPr>
              <a:t>ertaklardan</a:t>
            </a:r>
            <a:r>
              <a:rPr lang="en-US" sz="4400" b="1" i="1" u="sng" dirty="0" smtClean="0">
                <a:solidFill>
                  <a:schemeClr val="accent6">
                    <a:lumMod val="75000"/>
                  </a:schemeClr>
                </a:solidFill>
              </a:rPr>
              <a:t> </a:t>
            </a:r>
            <a:r>
              <a:rPr lang="en-US" sz="4400" b="1" i="1" u="sng" dirty="0" err="1">
                <a:solidFill>
                  <a:schemeClr val="accent6">
                    <a:lumMod val="75000"/>
                  </a:schemeClr>
                </a:solidFill>
              </a:rPr>
              <a:t>lavhalar</a:t>
            </a:r>
            <a:r>
              <a:rPr lang="en-US" sz="4400" b="1" i="1" u="sng" dirty="0">
                <a:solidFill>
                  <a:schemeClr val="accent6">
                    <a:lumMod val="75000"/>
                  </a:schemeClr>
                </a:solidFill>
              </a:rPr>
              <a:t> </a:t>
            </a:r>
            <a:r>
              <a:rPr lang="en-US" sz="4400" b="1" i="1" u="sng" dirty="0" err="1">
                <a:solidFill>
                  <a:schemeClr val="accent6">
                    <a:lumMod val="75000"/>
                  </a:schemeClr>
                </a:solidFill>
              </a:rPr>
              <a:t>qo’yish</a:t>
            </a:r>
            <a:r>
              <a:rPr lang="en-US" sz="4400" b="1" i="1" u="sng" dirty="0">
                <a:solidFill>
                  <a:schemeClr val="accent6">
                    <a:lumMod val="75000"/>
                  </a:schemeClr>
                </a:solidFill>
              </a:rPr>
              <a:t>, </a:t>
            </a:r>
            <a:r>
              <a:rPr lang="en-US" sz="4400" b="1" i="1" u="sng" dirty="0" err="1">
                <a:solidFill>
                  <a:schemeClr val="accent6">
                    <a:lumMod val="75000"/>
                  </a:schemeClr>
                </a:solidFill>
              </a:rPr>
              <a:t>rasmga</a:t>
            </a:r>
            <a:r>
              <a:rPr lang="en-US" sz="4400" b="1" i="1" u="sng" dirty="0">
                <a:solidFill>
                  <a:schemeClr val="accent6">
                    <a:lumMod val="75000"/>
                  </a:schemeClr>
                </a:solidFill>
              </a:rPr>
              <a:t> </a:t>
            </a:r>
            <a:r>
              <a:rPr lang="en-US" sz="4400" b="1" i="1" u="sng" dirty="0" err="1">
                <a:solidFill>
                  <a:schemeClr val="accent6">
                    <a:lumMod val="75000"/>
                  </a:schemeClr>
                </a:solidFill>
              </a:rPr>
              <a:t>qarab</a:t>
            </a:r>
            <a:r>
              <a:rPr lang="en-US" sz="4400" b="1" i="1" u="sng" dirty="0">
                <a:solidFill>
                  <a:schemeClr val="accent6">
                    <a:lumMod val="75000"/>
                  </a:schemeClr>
                </a:solidFill>
              </a:rPr>
              <a:t> </a:t>
            </a:r>
            <a:r>
              <a:rPr lang="en-US" sz="4400" b="1" i="1" u="sng" dirty="0" err="1">
                <a:solidFill>
                  <a:schemeClr val="accent6">
                    <a:lumMod val="75000"/>
                  </a:schemeClr>
                </a:solidFill>
              </a:rPr>
              <a:t>ro’lli</a:t>
            </a:r>
            <a:r>
              <a:rPr lang="en-US" sz="4400" b="1" i="1" u="sng" dirty="0">
                <a:solidFill>
                  <a:schemeClr val="accent6">
                    <a:lumMod val="75000"/>
                  </a:schemeClr>
                </a:solidFill>
              </a:rPr>
              <a:t> </a:t>
            </a:r>
            <a:r>
              <a:rPr lang="en-US" sz="4400" b="1" i="1" u="sng" dirty="0" err="1">
                <a:solidFill>
                  <a:schemeClr val="accent6">
                    <a:lumMod val="75000"/>
                  </a:schemeClr>
                </a:solidFill>
              </a:rPr>
              <a:t>suhbatlar</a:t>
            </a:r>
            <a:r>
              <a:rPr lang="en-US" sz="4400" b="1" i="1" u="sng" dirty="0">
                <a:solidFill>
                  <a:schemeClr val="accent6">
                    <a:lumMod val="75000"/>
                  </a:schemeClr>
                </a:solidFill>
              </a:rPr>
              <a:t> </a:t>
            </a:r>
            <a:r>
              <a:rPr lang="en-US" sz="4400" b="1" i="1" u="sng" dirty="0" err="1">
                <a:solidFill>
                  <a:schemeClr val="accent6">
                    <a:lumMod val="75000"/>
                  </a:schemeClr>
                </a:solidFill>
              </a:rPr>
              <a:t>tuzish</a:t>
            </a:r>
            <a:r>
              <a:rPr lang="en-US" sz="4400" b="1" i="1" u="sng" dirty="0">
                <a:solidFill>
                  <a:schemeClr val="accent6">
                    <a:lumMod val="75000"/>
                  </a:schemeClr>
                </a:solidFill>
              </a:rPr>
              <a:t>, </a:t>
            </a:r>
            <a:r>
              <a:rPr lang="en-US" sz="4400" b="1" i="1" u="sng" dirty="0" err="1">
                <a:solidFill>
                  <a:schemeClr val="accent6">
                    <a:lumMod val="75000"/>
                  </a:schemeClr>
                </a:solidFill>
              </a:rPr>
              <a:t>hayotiy</a:t>
            </a:r>
            <a:r>
              <a:rPr lang="en-US" sz="4400" b="1" i="1" u="sng" dirty="0">
                <a:solidFill>
                  <a:schemeClr val="accent6">
                    <a:lumMod val="75000"/>
                  </a:schemeClr>
                </a:solidFill>
              </a:rPr>
              <a:t> </a:t>
            </a:r>
            <a:r>
              <a:rPr lang="en-US" sz="4400" b="1" i="1" u="sng" dirty="0" err="1">
                <a:solidFill>
                  <a:schemeClr val="accent6">
                    <a:lumMod val="75000"/>
                  </a:schemeClr>
                </a:solidFill>
              </a:rPr>
              <a:t>mavzularga</a:t>
            </a:r>
            <a:r>
              <a:rPr lang="en-US" sz="4400" b="1" i="1" u="sng" dirty="0">
                <a:solidFill>
                  <a:schemeClr val="accent6">
                    <a:lumMod val="75000"/>
                  </a:schemeClr>
                </a:solidFill>
              </a:rPr>
              <a:t> </a:t>
            </a:r>
            <a:r>
              <a:rPr lang="en-US" sz="4400" b="1" i="1" u="sng" dirty="0" err="1">
                <a:solidFill>
                  <a:schemeClr val="accent6">
                    <a:lumMod val="75000"/>
                  </a:schemeClr>
                </a:solidFill>
              </a:rPr>
              <a:t>oid</a:t>
            </a:r>
            <a:r>
              <a:rPr lang="en-US" sz="4400" b="1" i="1" u="sng" dirty="0">
                <a:solidFill>
                  <a:schemeClr val="accent6">
                    <a:lumMod val="75000"/>
                  </a:schemeClr>
                </a:solidFill>
              </a:rPr>
              <a:t> </a:t>
            </a:r>
            <a:r>
              <a:rPr lang="en-US" sz="4400" b="1" i="1" u="sng" dirty="0" err="1">
                <a:solidFill>
                  <a:schemeClr val="accent6">
                    <a:lumMod val="75000"/>
                  </a:schemeClr>
                </a:solidFill>
              </a:rPr>
              <a:t>mustaqil</a:t>
            </a:r>
            <a:r>
              <a:rPr lang="en-US" sz="4400" b="1" i="1" u="sng" dirty="0">
                <a:solidFill>
                  <a:schemeClr val="accent6">
                    <a:lumMod val="75000"/>
                  </a:schemeClr>
                </a:solidFill>
              </a:rPr>
              <a:t> </a:t>
            </a:r>
            <a:r>
              <a:rPr lang="en-US" sz="4400" b="1" i="1" u="sng" dirty="0" err="1">
                <a:solidFill>
                  <a:schemeClr val="accent6">
                    <a:lumMod val="75000"/>
                  </a:schemeClr>
                </a:solidFill>
              </a:rPr>
              <a:t>improvizatsiya</a:t>
            </a:r>
            <a:r>
              <a:rPr lang="en-US" sz="4400" b="1" i="1" u="sng" dirty="0">
                <a:solidFill>
                  <a:schemeClr val="accent6">
                    <a:lumMod val="75000"/>
                  </a:schemeClr>
                </a:solidFill>
              </a:rPr>
              <a:t> ( </a:t>
            </a:r>
            <a:r>
              <a:rPr lang="en-US" sz="4400" b="1" i="1" u="sng" dirty="0" err="1">
                <a:solidFill>
                  <a:schemeClr val="accent6">
                    <a:lumMod val="75000"/>
                  </a:schemeClr>
                </a:solidFill>
              </a:rPr>
              <a:t>o’xshatish</a:t>
            </a:r>
            <a:r>
              <a:rPr lang="en-US" sz="4400" b="1" i="1" u="sng" dirty="0">
                <a:solidFill>
                  <a:schemeClr val="accent6">
                    <a:lumMod val="75000"/>
                  </a:schemeClr>
                </a:solidFill>
              </a:rPr>
              <a:t>) </a:t>
            </a:r>
            <a:r>
              <a:rPr lang="en-US" sz="4400" b="1" i="1" u="sng" dirty="0" err="1">
                <a:solidFill>
                  <a:schemeClr val="accent6">
                    <a:lumMod val="75000"/>
                  </a:schemeClr>
                </a:solidFill>
              </a:rPr>
              <a:t>qilish</a:t>
            </a:r>
            <a:r>
              <a:rPr lang="en-US" sz="4400" b="1" i="1" u="sng" dirty="0">
                <a:solidFill>
                  <a:schemeClr val="accent6">
                    <a:lumMod val="75000"/>
                  </a:schemeClr>
                </a:solidFill>
              </a:rPr>
              <a:t> (</a:t>
            </a:r>
            <a:r>
              <a:rPr lang="en-US" sz="4400" b="1" i="1" u="sng" dirty="0" err="1">
                <a:solidFill>
                  <a:schemeClr val="accent6">
                    <a:lumMod val="75000"/>
                  </a:schemeClr>
                </a:solidFill>
              </a:rPr>
              <a:t>kulgili</a:t>
            </a:r>
            <a:r>
              <a:rPr lang="en-US" sz="4400" b="1" i="1" u="sng" dirty="0">
                <a:solidFill>
                  <a:schemeClr val="accent6">
                    <a:lumMod val="75000"/>
                  </a:schemeClr>
                </a:solidFill>
              </a:rPr>
              <a:t> </a:t>
            </a:r>
            <a:r>
              <a:rPr lang="en-US" sz="4400" b="1" i="1" u="sng" dirty="0" err="1">
                <a:solidFill>
                  <a:schemeClr val="accent6">
                    <a:lumMod val="75000"/>
                  </a:schemeClr>
                </a:solidFill>
              </a:rPr>
              <a:t>voqealar</a:t>
            </a:r>
            <a:r>
              <a:rPr lang="en-US" sz="4400" b="1" i="1" u="sng" dirty="0">
                <a:solidFill>
                  <a:schemeClr val="accent6">
                    <a:lumMod val="75000"/>
                  </a:schemeClr>
                </a:solidFill>
              </a:rPr>
              <a:t> </a:t>
            </a:r>
            <a:r>
              <a:rPr lang="en-US" sz="4400" b="1" i="1" u="sng" dirty="0" err="1">
                <a:solidFill>
                  <a:schemeClr val="accent6">
                    <a:lumMod val="75000"/>
                  </a:schemeClr>
                </a:solidFill>
              </a:rPr>
              <a:t>qiziq</a:t>
            </a:r>
            <a:r>
              <a:rPr lang="en-US" sz="4400" b="1" i="1" u="sng" dirty="0">
                <a:solidFill>
                  <a:schemeClr val="accent6">
                    <a:lumMod val="75000"/>
                  </a:schemeClr>
                </a:solidFill>
              </a:rPr>
              <a:t> </a:t>
            </a:r>
            <a:r>
              <a:rPr lang="en-US" sz="4400" b="1" i="1" u="sng" dirty="0" err="1">
                <a:solidFill>
                  <a:schemeClr val="accent6">
                    <a:lumMod val="75000"/>
                  </a:schemeClr>
                </a:solidFill>
              </a:rPr>
              <a:t>hodisalar</a:t>
            </a:r>
            <a:r>
              <a:rPr lang="en-US" sz="4400" b="1" i="1" u="sng" dirty="0">
                <a:solidFill>
                  <a:schemeClr val="accent6">
                    <a:lumMod val="75000"/>
                  </a:schemeClr>
                </a:solidFill>
              </a:rPr>
              <a:t> </a:t>
            </a:r>
            <a:r>
              <a:rPr lang="en-US" sz="4400" b="1" i="1" u="sng" dirty="0" err="1">
                <a:solidFill>
                  <a:schemeClr val="accent6">
                    <a:lumMod val="75000"/>
                  </a:schemeClr>
                </a:solidFill>
              </a:rPr>
              <a:t>va</a:t>
            </a:r>
            <a:r>
              <a:rPr lang="en-US" sz="4400" b="1" i="1" u="sng" dirty="0">
                <a:solidFill>
                  <a:schemeClr val="accent6">
                    <a:lumMod val="75000"/>
                  </a:schemeClr>
                </a:solidFill>
              </a:rPr>
              <a:t> </a:t>
            </a:r>
            <a:r>
              <a:rPr lang="en-US" sz="4400" b="1" i="1" u="sng" dirty="0" err="1">
                <a:solidFill>
                  <a:schemeClr val="accent6">
                    <a:lumMod val="75000"/>
                  </a:schemeClr>
                </a:solidFill>
              </a:rPr>
              <a:t>h.z</a:t>
            </a:r>
            <a:r>
              <a:rPr lang="en-US" sz="4400" b="1" i="1" u="sng" dirty="0">
                <a:solidFill>
                  <a:schemeClr val="accent6">
                    <a:lumMod val="75000"/>
                  </a:schemeClr>
                </a:solidFill>
              </a:rPr>
              <a:t>); </a:t>
            </a:r>
            <a:r>
              <a:rPr lang="en-US" sz="4400" b="1" i="1" u="sng" dirty="0" err="1">
                <a:solidFill>
                  <a:schemeClr val="accent6">
                    <a:lumMod val="75000"/>
                  </a:schemeClr>
                </a:solidFill>
              </a:rPr>
              <a:t>qo’g’irchoq</a:t>
            </a:r>
            <a:r>
              <a:rPr lang="en-US" sz="4400" b="1" i="1" u="sng" dirty="0">
                <a:solidFill>
                  <a:schemeClr val="accent6">
                    <a:lumMod val="75000"/>
                  </a:schemeClr>
                </a:solidFill>
              </a:rPr>
              <a:t> </a:t>
            </a:r>
            <a:r>
              <a:rPr lang="en-US" sz="4400" b="1" i="1" u="sng" dirty="0" err="1">
                <a:solidFill>
                  <a:schemeClr val="accent6">
                    <a:lumMod val="75000"/>
                  </a:schemeClr>
                </a:solidFill>
              </a:rPr>
              <a:t>tomoshalarini</a:t>
            </a:r>
            <a:r>
              <a:rPr lang="en-US" sz="4400" b="1" i="1" u="sng" dirty="0">
                <a:solidFill>
                  <a:schemeClr val="accent6">
                    <a:lumMod val="75000"/>
                  </a:schemeClr>
                </a:solidFill>
              </a:rPr>
              <a:t> </a:t>
            </a:r>
            <a:r>
              <a:rPr lang="en-US" sz="4400" b="1" i="1" u="sng" dirty="0" err="1">
                <a:solidFill>
                  <a:schemeClr val="accent6">
                    <a:lumMod val="75000"/>
                  </a:schemeClr>
                </a:solidFill>
              </a:rPr>
              <a:t>ko’rish</a:t>
            </a:r>
            <a:r>
              <a:rPr lang="en-US" sz="4400" b="1" i="1" u="sng" dirty="0">
                <a:solidFill>
                  <a:schemeClr val="accent6">
                    <a:lumMod val="75000"/>
                  </a:schemeClr>
                </a:solidFill>
              </a:rPr>
              <a:t> </a:t>
            </a:r>
            <a:r>
              <a:rPr lang="en-US" sz="4400" b="1" i="1" u="sng" dirty="0" err="1">
                <a:solidFill>
                  <a:schemeClr val="accent6">
                    <a:lumMod val="75000"/>
                  </a:schemeClr>
                </a:solidFill>
              </a:rPr>
              <a:t>va</a:t>
            </a:r>
            <a:r>
              <a:rPr lang="en-US" sz="4400" b="1" i="1" u="sng" dirty="0">
                <a:solidFill>
                  <a:schemeClr val="accent6">
                    <a:lumMod val="75000"/>
                  </a:schemeClr>
                </a:solidFill>
              </a:rPr>
              <a:t> </a:t>
            </a:r>
            <a:r>
              <a:rPr lang="en-US" sz="4400" b="1" i="1" u="sng" dirty="0" err="1">
                <a:solidFill>
                  <a:schemeClr val="accent6">
                    <a:lumMod val="75000"/>
                  </a:schemeClr>
                </a:solidFill>
              </a:rPr>
              <a:t>uni</a:t>
            </a:r>
            <a:r>
              <a:rPr lang="en-US" sz="4400" b="1" i="1" u="sng" dirty="0">
                <a:solidFill>
                  <a:schemeClr val="accent6">
                    <a:lumMod val="75000"/>
                  </a:schemeClr>
                </a:solidFill>
              </a:rPr>
              <a:t> </a:t>
            </a:r>
            <a:r>
              <a:rPr lang="en-US" sz="4400" b="1" i="1" u="sng" dirty="0" err="1">
                <a:solidFill>
                  <a:schemeClr val="accent6">
                    <a:lumMod val="75000"/>
                  </a:schemeClr>
                </a:solidFill>
              </a:rPr>
              <a:t>muhakama</a:t>
            </a:r>
            <a:r>
              <a:rPr lang="en-US" sz="4400" b="1" i="1" u="sng" dirty="0">
                <a:solidFill>
                  <a:schemeClr val="accent6">
                    <a:lumMod val="75000"/>
                  </a:schemeClr>
                </a:solidFill>
              </a:rPr>
              <a:t> </a:t>
            </a:r>
            <a:r>
              <a:rPr lang="en-US" sz="4400" b="1" i="1" u="sng" dirty="0" err="1">
                <a:solidFill>
                  <a:schemeClr val="accent6">
                    <a:lumMod val="75000"/>
                  </a:schemeClr>
                </a:solidFill>
              </a:rPr>
              <a:t>qilish</a:t>
            </a:r>
            <a:r>
              <a:rPr lang="en-US" sz="4400" b="1" i="1" u="sng" dirty="0">
                <a:solidFill>
                  <a:schemeClr val="accent6">
                    <a:lumMod val="75000"/>
                  </a:schemeClr>
                </a:solidFill>
              </a:rPr>
              <a:t>, </a:t>
            </a:r>
            <a:r>
              <a:rPr lang="en-US" sz="4400" b="1" i="1" u="sng" dirty="0" err="1">
                <a:solidFill>
                  <a:schemeClr val="accent6">
                    <a:lumMod val="75000"/>
                  </a:schemeClr>
                </a:solidFill>
              </a:rPr>
              <a:t>dramatizatsiyalashtirilgan</a:t>
            </a:r>
            <a:r>
              <a:rPr lang="en-US" sz="4400" b="1" i="1" u="sng" dirty="0">
                <a:solidFill>
                  <a:schemeClr val="accent6">
                    <a:lumMod val="75000"/>
                  </a:schemeClr>
                </a:solidFill>
              </a:rPr>
              <a:t> </a:t>
            </a:r>
            <a:r>
              <a:rPr lang="en-US" sz="4400" b="1" i="1" u="sng" dirty="0" err="1">
                <a:solidFill>
                  <a:schemeClr val="accent6">
                    <a:lumMod val="75000"/>
                  </a:schemeClr>
                </a:solidFill>
              </a:rPr>
              <a:t>o’yinlar,ro’lni</a:t>
            </a:r>
            <a:r>
              <a:rPr lang="en-US" sz="4400" b="1" i="1" u="sng" dirty="0">
                <a:solidFill>
                  <a:schemeClr val="accent6">
                    <a:lumMod val="75000"/>
                  </a:schemeClr>
                </a:solidFill>
              </a:rPr>
              <a:t> </a:t>
            </a:r>
            <a:r>
              <a:rPr lang="en-US" sz="4400" b="1" i="1" u="sng" dirty="0" err="1">
                <a:solidFill>
                  <a:schemeClr val="accent6">
                    <a:lumMod val="75000"/>
                  </a:schemeClr>
                </a:solidFill>
              </a:rPr>
              <a:t>ijro</a:t>
            </a:r>
            <a:r>
              <a:rPr lang="en-US" sz="4400" b="1" i="1" u="sng" dirty="0">
                <a:solidFill>
                  <a:schemeClr val="accent6">
                    <a:lumMod val="75000"/>
                  </a:schemeClr>
                </a:solidFill>
              </a:rPr>
              <a:t> </a:t>
            </a:r>
            <a:r>
              <a:rPr lang="en-US" sz="4400" b="1" i="1" u="sng" dirty="0" err="1">
                <a:solidFill>
                  <a:schemeClr val="accent6">
                    <a:lumMod val="75000"/>
                  </a:schemeClr>
                </a:solidFill>
              </a:rPr>
              <a:t>etish</a:t>
            </a:r>
            <a:r>
              <a:rPr lang="en-US" sz="4400" b="1" i="1" u="sng" dirty="0">
                <a:solidFill>
                  <a:schemeClr val="accent6">
                    <a:lumMod val="75000"/>
                  </a:schemeClr>
                </a:solidFill>
              </a:rPr>
              <a:t> </a:t>
            </a:r>
            <a:endParaRPr lang="ru-RU" sz="4400" b="1" i="1" u="sng" dirty="0">
              <a:solidFill>
                <a:schemeClr val="accent6">
                  <a:lumMod val="75000"/>
                </a:schemeClr>
              </a:solidFill>
            </a:endParaRPr>
          </a:p>
        </p:txBody>
      </p:sp>
      <p:sp>
        <p:nvSpPr>
          <p:cNvPr id="6" name="Улыбающееся лицо 5"/>
          <p:cNvSpPr/>
          <p:nvPr/>
        </p:nvSpPr>
        <p:spPr>
          <a:xfrm>
            <a:off x="9132888" y="4957763"/>
            <a:ext cx="3059112" cy="1900237"/>
          </a:xfrm>
          <a:prstGeom prst="smileyFac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ru-RU"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Заголовок 1"/>
          <p:cNvSpPr>
            <a:spLocks noGrp="1"/>
          </p:cNvSpPr>
          <p:nvPr>
            <p:ph idx="1"/>
          </p:nvPr>
        </p:nvSpPr>
        <p:spPr>
          <a:xfrm>
            <a:off x="685800" y="287338"/>
            <a:ext cx="10820400" cy="5930900"/>
          </a:xfrm>
        </p:spPr>
        <p:txBody>
          <a:bodyPr/>
          <a:lstStyle/>
          <a:p>
            <a:pPr eaLnBrk="1" hangingPunct="1"/>
            <a:r>
              <a:rPr lang="en-US" sz="3600" smtClean="0">
                <a:solidFill>
                  <a:srgbClr val="2476B9"/>
                </a:solidFill>
              </a:rPr>
              <a:t/>
            </a:r>
            <a:br>
              <a:rPr lang="en-US" sz="3600" smtClean="0">
                <a:solidFill>
                  <a:srgbClr val="2476B9"/>
                </a:solidFill>
              </a:rPr>
            </a:br>
            <a:r>
              <a:rPr lang="en-US" sz="3600" smtClean="0">
                <a:solidFill>
                  <a:srgbClr val="2476B9"/>
                </a:solidFill>
              </a:rPr>
              <a:t>Tarbiyachi o’zining aktiyorlik faolligi bilan tortinchoq bolalarni faqatgina tomoshabinga aylantirib qo’masligi,har bir bolani diqqat bilan kuzatishi lozim .</a:t>
            </a:r>
            <a:endParaRPr lang="ru-RU" sz="3600" smtClean="0">
              <a:solidFill>
                <a:srgbClr val="2476B9"/>
              </a:solidFill>
              <a:latin typeface="Arial" charset="0"/>
            </a:endParaRPr>
          </a:p>
          <a:p>
            <a:pPr eaLnBrk="1" hangingPunct="1"/>
            <a:r>
              <a:rPr lang="en-US" sz="3600" smtClean="0">
                <a:solidFill>
                  <a:srgbClr val="2476B9"/>
                </a:solidFill>
              </a:rPr>
              <a:t> Tarbiyachi bolalarni muntazam ravishda qo’llab quvatlashi, ularning xato qilish va sahnaga chiqishda “qo’rqish”, “artist” va “tomoshabin”ga bo’linib qolishlariga yo’l qo’ymaslik lozim. </a:t>
            </a:r>
            <a:endParaRPr lang="ru-RU" sz="3600" smtClean="0">
              <a:solidFill>
                <a:srgbClr val="2476B9"/>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0"/>
            <a:ext cx="11261725" cy="1293813"/>
          </a:xfrm>
        </p:spPr>
        <p:txBody>
          <a:bodyPr wrap="square" numCol="1" anchorCtr="0" compatLnSpc="1">
            <a:prstTxWarp prst="textNoShape">
              <a:avLst/>
            </a:prstTxWarp>
          </a:bodyPr>
          <a:lstStyle/>
          <a:p>
            <a:pPr algn="l" eaLnBrk="1" hangingPunct="1"/>
            <a:r>
              <a:rPr lang="en-US" sz="2800" cap="none" smtClean="0"/>
              <a:t> MTM TEATRLASHTIRILGAN O’YINNI O’TKAZISHDA QUYIDAGILARGA ALOHIDA E’TIBOR QARATISH LOZIM:</a:t>
            </a:r>
            <a:endParaRPr lang="ru-RU" sz="2800" cap="none" smtClean="0"/>
          </a:p>
        </p:txBody>
      </p:sp>
      <p:sp>
        <p:nvSpPr>
          <p:cNvPr id="27650" name="Объект 2"/>
          <p:cNvSpPr>
            <a:spLocks noGrp="1"/>
          </p:cNvSpPr>
          <p:nvPr>
            <p:ph idx="1"/>
          </p:nvPr>
        </p:nvSpPr>
        <p:spPr>
          <a:xfrm>
            <a:off x="115888" y="1598613"/>
            <a:ext cx="12076112" cy="5564187"/>
          </a:xfrm>
        </p:spPr>
        <p:txBody>
          <a:bodyPr/>
          <a:lstStyle/>
          <a:p>
            <a:pPr eaLnBrk="1" hangingPunct="1"/>
            <a:endParaRPr lang="ru-RU" smtClean="0"/>
          </a:p>
        </p:txBody>
      </p:sp>
      <p:sp>
        <p:nvSpPr>
          <p:cNvPr id="4" name="Блок-схема: альтернативный процесс 3"/>
          <p:cNvSpPr/>
          <p:nvPr/>
        </p:nvSpPr>
        <p:spPr>
          <a:xfrm>
            <a:off x="227530" y="2690948"/>
            <a:ext cx="2917063" cy="4167051"/>
          </a:xfrm>
          <a:prstGeom prst="flowChartAlternateProcess">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r>
              <a:rPr lang="en-US" sz="2800" dirty="0" err="1">
                <a:solidFill>
                  <a:schemeClr val="bg1"/>
                </a:solidFill>
              </a:rPr>
              <a:t>Janr</a:t>
            </a:r>
            <a:r>
              <a:rPr lang="en-US" sz="2800" dirty="0">
                <a:solidFill>
                  <a:schemeClr val="bg1"/>
                </a:solidFill>
              </a:rPr>
              <a:t> </a:t>
            </a:r>
            <a:r>
              <a:rPr lang="en-US" sz="2800" dirty="0" err="1">
                <a:solidFill>
                  <a:schemeClr val="bg1"/>
                </a:solidFill>
              </a:rPr>
              <a:t>va</a:t>
            </a:r>
            <a:r>
              <a:rPr lang="en-US" sz="2800" dirty="0">
                <a:solidFill>
                  <a:schemeClr val="bg1"/>
                </a:solidFill>
              </a:rPr>
              <a:t> </a:t>
            </a:r>
            <a:r>
              <a:rPr lang="en-US" sz="2800" dirty="0" err="1">
                <a:solidFill>
                  <a:schemeClr val="bg1"/>
                </a:solidFill>
              </a:rPr>
              <a:t>mavzuning</a:t>
            </a:r>
            <a:r>
              <a:rPr lang="en-US" sz="2800" dirty="0">
                <a:solidFill>
                  <a:schemeClr val="bg1"/>
                </a:solidFill>
              </a:rPr>
              <a:t> </a:t>
            </a:r>
            <a:r>
              <a:rPr lang="en-US" sz="2800" dirty="0" err="1">
                <a:solidFill>
                  <a:schemeClr val="bg1"/>
                </a:solidFill>
              </a:rPr>
              <a:t>turli</a:t>
            </a:r>
            <a:r>
              <a:rPr lang="en-US" sz="2800" dirty="0">
                <a:solidFill>
                  <a:schemeClr val="bg1"/>
                </a:solidFill>
              </a:rPr>
              <a:t> </a:t>
            </a:r>
            <a:r>
              <a:rPr lang="en-US" sz="2800" dirty="0" err="1">
                <a:solidFill>
                  <a:schemeClr val="bg1"/>
                </a:solidFill>
              </a:rPr>
              <a:t>tumanligi</a:t>
            </a:r>
            <a:endParaRPr lang="ru-RU" sz="2800" dirty="0">
              <a:solidFill>
                <a:schemeClr val="bg1"/>
              </a:solidFill>
            </a:endParaRPr>
          </a:p>
        </p:txBody>
      </p:sp>
      <p:sp>
        <p:nvSpPr>
          <p:cNvPr id="5" name="Блок-схема: альтернативный процесс 4"/>
          <p:cNvSpPr/>
          <p:nvPr/>
        </p:nvSpPr>
        <p:spPr>
          <a:xfrm>
            <a:off x="3389313" y="1293813"/>
            <a:ext cx="2576512" cy="3895725"/>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err="1">
                <a:solidFill>
                  <a:srgbClr val="002060"/>
                </a:solidFill>
              </a:rPr>
              <a:t>Pedagogik</a:t>
            </a:r>
            <a:r>
              <a:rPr lang="en-US" dirty="0">
                <a:solidFill>
                  <a:srgbClr val="002060"/>
                </a:solidFill>
              </a:rPr>
              <a:t> </a:t>
            </a:r>
            <a:r>
              <a:rPr lang="en-US" dirty="0" err="1">
                <a:solidFill>
                  <a:srgbClr val="002060"/>
                </a:solidFill>
              </a:rPr>
              <a:t>faoliyatning</a:t>
            </a:r>
            <a:r>
              <a:rPr lang="en-US" dirty="0">
                <a:solidFill>
                  <a:srgbClr val="002060"/>
                </a:solidFill>
              </a:rPr>
              <a:t> </a:t>
            </a:r>
            <a:r>
              <a:rPr lang="en-US" dirty="0" err="1">
                <a:solidFill>
                  <a:srgbClr val="002060"/>
                </a:solidFill>
              </a:rPr>
              <a:t>barcha</a:t>
            </a:r>
            <a:r>
              <a:rPr lang="en-US" dirty="0">
                <a:solidFill>
                  <a:srgbClr val="002060"/>
                </a:solidFill>
              </a:rPr>
              <a:t> </a:t>
            </a:r>
            <a:r>
              <a:rPr lang="en-US" dirty="0" err="1">
                <a:solidFill>
                  <a:srgbClr val="002060"/>
                </a:solidFill>
              </a:rPr>
              <a:t>yo’nalishlariga</a:t>
            </a:r>
            <a:r>
              <a:rPr lang="en-US" dirty="0">
                <a:solidFill>
                  <a:srgbClr val="002060"/>
                </a:solidFill>
              </a:rPr>
              <a:t> </a:t>
            </a:r>
            <a:r>
              <a:rPr lang="en-US" dirty="0" err="1">
                <a:solidFill>
                  <a:srgbClr val="002060"/>
                </a:solidFill>
              </a:rPr>
              <a:t>teatrlashtirilgan</a:t>
            </a:r>
            <a:r>
              <a:rPr lang="en-US" dirty="0">
                <a:solidFill>
                  <a:srgbClr val="002060"/>
                </a:solidFill>
              </a:rPr>
              <a:t> </a:t>
            </a:r>
            <a:r>
              <a:rPr lang="en-US" dirty="0" err="1">
                <a:solidFill>
                  <a:srgbClr val="002060"/>
                </a:solidFill>
              </a:rPr>
              <a:t>faoliyatni</a:t>
            </a:r>
            <a:r>
              <a:rPr lang="en-US" dirty="0">
                <a:solidFill>
                  <a:srgbClr val="002060"/>
                </a:solidFill>
              </a:rPr>
              <a:t> </a:t>
            </a:r>
            <a:r>
              <a:rPr lang="en-US" dirty="0" err="1">
                <a:solidFill>
                  <a:srgbClr val="002060"/>
                </a:solidFill>
              </a:rPr>
              <a:t>har</a:t>
            </a:r>
            <a:r>
              <a:rPr lang="en-US" dirty="0">
                <a:solidFill>
                  <a:srgbClr val="002060"/>
                </a:solidFill>
              </a:rPr>
              <a:t> </a:t>
            </a:r>
            <a:r>
              <a:rPr lang="en-US" dirty="0" err="1">
                <a:solidFill>
                  <a:srgbClr val="002060"/>
                </a:solidFill>
              </a:rPr>
              <a:t>doim</a:t>
            </a:r>
            <a:r>
              <a:rPr lang="en-US" dirty="0">
                <a:solidFill>
                  <a:srgbClr val="002060"/>
                </a:solidFill>
              </a:rPr>
              <a:t> </a:t>
            </a:r>
            <a:r>
              <a:rPr lang="en-US" dirty="0" err="1">
                <a:solidFill>
                  <a:srgbClr val="002060"/>
                </a:solidFill>
              </a:rPr>
              <a:t>va</a:t>
            </a:r>
            <a:r>
              <a:rPr lang="en-US" dirty="0">
                <a:solidFill>
                  <a:srgbClr val="002060"/>
                </a:solidFill>
              </a:rPr>
              <a:t> </a:t>
            </a:r>
            <a:r>
              <a:rPr lang="en-US" dirty="0" err="1">
                <a:solidFill>
                  <a:srgbClr val="002060"/>
                </a:solidFill>
              </a:rPr>
              <a:t>har</a:t>
            </a:r>
            <a:r>
              <a:rPr lang="en-US" dirty="0">
                <a:solidFill>
                  <a:srgbClr val="002060"/>
                </a:solidFill>
              </a:rPr>
              <a:t> </a:t>
            </a:r>
            <a:r>
              <a:rPr lang="en-US" dirty="0" err="1">
                <a:solidFill>
                  <a:srgbClr val="002060"/>
                </a:solidFill>
              </a:rPr>
              <a:t>kuni</a:t>
            </a:r>
            <a:r>
              <a:rPr lang="en-US" dirty="0">
                <a:solidFill>
                  <a:srgbClr val="002060"/>
                </a:solidFill>
              </a:rPr>
              <a:t> </a:t>
            </a:r>
            <a:r>
              <a:rPr lang="en-US" dirty="0" err="1">
                <a:solidFill>
                  <a:srgbClr val="002060"/>
                </a:solidFill>
              </a:rPr>
              <a:t>singdirish</a:t>
            </a:r>
            <a:endParaRPr lang="ru-RU" dirty="0">
              <a:solidFill>
                <a:srgbClr val="002060"/>
              </a:solidFill>
            </a:endParaRPr>
          </a:p>
        </p:txBody>
      </p:sp>
      <p:sp>
        <p:nvSpPr>
          <p:cNvPr id="7" name="Блок-схема: альтернативный процесс 6"/>
          <p:cNvSpPr/>
          <p:nvPr/>
        </p:nvSpPr>
        <p:spPr>
          <a:xfrm>
            <a:off x="9375775" y="1293813"/>
            <a:ext cx="2571750" cy="3895725"/>
          </a:xfrm>
          <a:prstGeom prst="flowChartAlternateProcess">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en-US">
                <a:solidFill>
                  <a:srgbClr val="FFFFFF"/>
                </a:solidFill>
                <a:cs typeface="Arial" charset="0"/>
              </a:rPr>
              <a:t>Bolalarning teatrlashtirilga</a:t>
            </a:r>
            <a:r>
              <a:rPr lang="en-US">
                <a:solidFill>
                  <a:srgbClr val="FFFFFF"/>
                </a:solidFill>
                <a:latin typeface="Arial" charset="0"/>
                <a:cs typeface="Arial" charset="0"/>
              </a:rPr>
              <a:t>n</a:t>
            </a:r>
            <a:r>
              <a:rPr lang="en-US">
                <a:solidFill>
                  <a:srgbClr val="FFFFFF"/>
                </a:solidFill>
                <a:cs typeface="Arial" charset="0"/>
              </a:rPr>
              <a:t> o’yinni uyshtirishda o’zaro va kattalar bilan hamkorligi</a:t>
            </a:r>
            <a:endParaRPr lang="ru-RU">
              <a:solidFill>
                <a:srgbClr val="FFFFFF"/>
              </a:solidFill>
              <a:cs typeface="Arial" charset="0"/>
            </a:endParaRPr>
          </a:p>
        </p:txBody>
      </p:sp>
      <p:sp>
        <p:nvSpPr>
          <p:cNvPr id="8" name="Блок-схема: альтернативный процесс 7"/>
          <p:cNvSpPr/>
          <p:nvPr/>
        </p:nvSpPr>
        <p:spPr>
          <a:xfrm>
            <a:off x="6310313" y="2878138"/>
            <a:ext cx="2728912" cy="3979862"/>
          </a:xfrm>
          <a:prstGeom prst="flowChartAlternateProcess">
            <a:avLst/>
          </a:prstGeom>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en-US" dirty="0" err="1">
                <a:solidFill>
                  <a:srgbClr val="00B050"/>
                </a:solidFill>
              </a:rPr>
              <a:t>Bolalarning</a:t>
            </a:r>
            <a:r>
              <a:rPr lang="en-US" dirty="0">
                <a:solidFill>
                  <a:srgbClr val="00B050"/>
                </a:solidFill>
              </a:rPr>
              <a:t> </a:t>
            </a:r>
            <a:r>
              <a:rPr lang="en-US" dirty="0" err="1">
                <a:solidFill>
                  <a:srgbClr val="00B050"/>
                </a:solidFill>
              </a:rPr>
              <a:t>teatrlashgan</a:t>
            </a:r>
            <a:r>
              <a:rPr lang="en-US" dirty="0">
                <a:solidFill>
                  <a:srgbClr val="00B050"/>
                </a:solidFill>
              </a:rPr>
              <a:t> </a:t>
            </a:r>
            <a:r>
              <a:rPr lang="en-US" dirty="0" err="1">
                <a:solidFill>
                  <a:srgbClr val="00B050"/>
                </a:solidFill>
              </a:rPr>
              <a:t>o’yinni</a:t>
            </a:r>
            <a:r>
              <a:rPr lang="en-US" dirty="0">
                <a:solidFill>
                  <a:srgbClr val="00B050"/>
                </a:solidFill>
              </a:rPr>
              <a:t> </a:t>
            </a:r>
            <a:r>
              <a:rPr lang="en-US" dirty="0" err="1">
                <a:solidFill>
                  <a:srgbClr val="00B050"/>
                </a:solidFill>
              </a:rPr>
              <a:t>tayyorlash</a:t>
            </a:r>
            <a:r>
              <a:rPr lang="en-US" dirty="0">
                <a:solidFill>
                  <a:srgbClr val="00B050"/>
                </a:solidFill>
              </a:rPr>
              <a:t> </a:t>
            </a:r>
            <a:r>
              <a:rPr lang="en-US" dirty="0" err="1">
                <a:solidFill>
                  <a:srgbClr val="00B050"/>
                </a:solidFill>
              </a:rPr>
              <a:t>va</a:t>
            </a:r>
            <a:r>
              <a:rPr lang="en-US" dirty="0">
                <a:solidFill>
                  <a:srgbClr val="00B050"/>
                </a:solidFill>
              </a:rPr>
              <a:t> </a:t>
            </a:r>
            <a:r>
              <a:rPr lang="en-US" dirty="0" err="1">
                <a:solidFill>
                  <a:srgbClr val="00B050"/>
                </a:solidFill>
              </a:rPr>
              <a:t>o’tkazishdagi</a:t>
            </a:r>
            <a:r>
              <a:rPr lang="en-US" dirty="0">
                <a:solidFill>
                  <a:srgbClr val="00B050"/>
                </a:solidFill>
              </a:rPr>
              <a:t>  </a:t>
            </a:r>
            <a:r>
              <a:rPr lang="en-US" dirty="0" err="1">
                <a:solidFill>
                  <a:srgbClr val="00B050"/>
                </a:solidFill>
              </a:rPr>
              <a:t>maksimal</a:t>
            </a:r>
            <a:r>
              <a:rPr lang="en-US" dirty="0">
                <a:solidFill>
                  <a:srgbClr val="00B050"/>
                </a:solidFill>
              </a:rPr>
              <a:t>  </a:t>
            </a:r>
            <a:r>
              <a:rPr lang="en-US" dirty="0" err="1">
                <a:solidFill>
                  <a:srgbClr val="00B050"/>
                </a:solidFill>
              </a:rPr>
              <a:t>faolligi</a:t>
            </a:r>
            <a:endParaRPr lang="ru-RU" dirty="0">
              <a:solidFill>
                <a:srgbClr val="00B05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След самолета">
  <a:themeElements>
    <a:clrScheme name="След самолета">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След самолета">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лед самолета">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TM04033937[[fn=След самолета]]</Template>
  <TotalTime>932</TotalTime>
  <Words>2257</Words>
  <Application>Microsoft Office PowerPoint</Application>
  <PresentationFormat>Произвольный</PresentationFormat>
  <Paragraphs>136</Paragraphs>
  <Slides>48</Slides>
  <Notes>0</Notes>
  <HiddenSlides>0</HiddenSlides>
  <MMClips>0</MMClips>
  <ScaleCrop>false</ScaleCrop>
  <HeadingPairs>
    <vt:vector size="6" baseType="variant">
      <vt:variant>
        <vt:lpstr>Использованные шрифты</vt:lpstr>
      </vt:variant>
      <vt:variant>
        <vt:i4>6</vt:i4>
      </vt:variant>
      <vt:variant>
        <vt:lpstr>Шаблон оформления</vt:lpstr>
      </vt:variant>
      <vt:variant>
        <vt:i4>7</vt:i4>
      </vt:variant>
      <vt:variant>
        <vt:lpstr>Заголовки слайдов</vt:lpstr>
      </vt:variant>
      <vt:variant>
        <vt:i4>48</vt:i4>
      </vt:variant>
    </vt:vector>
  </HeadingPairs>
  <TitlesOfParts>
    <vt:vector size="61" baseType="lpstr">
      <vt:lpstr>Arial</vt:lpstr>
      <vt:lpstr>Century Gothic</vt:lpstr>
      <vt:lpstr>Calibri</vt:lpstr>
      <vt:lpstr>Book Antiqua</vt:lpstr>
      <vt:lpstr>Times New Roman</vt:lpstr>
      <vt:lpstr>Wingdings</vt:lpstr>
      <vt:lpstr>След самолета</vt:lpstr>
      <vt:lpstr>След самолета</vt:lpstr>
      <vt:lpstr>След самолета</vt:lpstr>
      <vt:lpstr>След самолета</vt:lpstr>
      <vt:lpstr>След самолета</vt:lpstr>
      <vt:lpstr>След самолета</vt:lpstr>
      <vt:lpstr>След самолета</vt:lpstr>
      <vt:lpstr>O’ZBEKISTON RESPUBLIKASIN  OLIY VA O’RTA MAXSUS TA’LIM VAZIRLIGI  TOSHKENT VILOYATI  CHIRCHIQ DAVLAT PEDAGOGIKA ISTITUTI   “Maktabgacha ta`lim ” KAFEDRASI  BOLALARNI SAHNALASHTIRISH VA IJODIY FAOLIYATGA O`RGATISH FANI  MAVZU:   MAKTABGACHA TALIM TASHKILOTLARIDA TEATIRLASHTIRILGAN FAOLIYAT OLIB BORISHNING ASOSIY VAZIFALARI </vt:lpstr>
      <vt:lpstr>        REJA: </vt:lpstr>
      <vt:lpstr> Мактабгача таълим тизимини тубдан такомиллаштириш чора-тадбирлари тўғрисидаги  Ўзбекистон Республикаси Президентининг 2017-йил 9-сентябрдаги қарорида кўрсатилганидек “Миллий маданий-тарихий қадриятларни акс эттирувчи ва болаликдан  китоб ўқишга қизиқишни уйғотувчи ўқув методик, дидактик материаллар ва бадиий адабиётларни тайёрлаш ҳамда мактабгача таълим муассасалари фаолиятига жорий этиш бўйича чора-тадбирларни амалга ошириш вазифалари белгилаб берилди </vt:lpstr>
      <vt:lpstr>Слайд 4</vt:lpstr>
      <vt:lpstr>Слайд 5</vt:lpstr>
      <vt:lpstr>Слайд 6</vt:lpstr>
      <vt:lpstr>TEATRLASHTIRILGAN MASHG’ULOTLAR O’Z ICHIGA ERTAKLARDAN LAVHALAR QO’YISH, RASMGA QARAB RO’LLI SUHBATLAR TUZISH, HAYOTIY MAVZULARGA OID MUSTAQIL IMPROVIZATSIYA ( O’XSHATISH) QILISH (KULGILI VOQEALAR QIZIQ HODISALAR VA H.Z); QO’G’IRCHOQ TOMOSHALARINI KO’RISH VA UNI MUHAKAMA QILISH, DRAMATIZATSIYALASHTIRILGAN O’YINLAR,RO’LNI IJRO ETISH </vt:lpstr>
      <vt:lpstr>Слайд 8</vt:lpstr>
      <vt:lpstr> MTM TEATRLASHTIRILGAN O’YINNI O’TKAZISHDA QUYIDAGILARGA ALOHIDA E’TIBOR QARATISH LOZIM:</vt:lpstr>
      <vt:lpstr>TEATRLASHTIRILGAN O’YINLAR DAVOMIDA BOLALARDA</vt:lpstr>
      <vt:lpstr>                     KICHIK GURUH</vt:lpstr>
      <vt:lpstr>                  ASOSIY VAZIFALARI</vt:lpstr>
      <vt:lpstr>Слайд 13</vt:lpstr>
      <vt:lpstr>                      O’RTA GURUH</vt:lpstr>
      <vt:lpstr>      ASOSIY VAZIFALARI</vt:lpstr>
      <vt:lpstr>Слайд 16</vt:lpstr>
      <vt:lpstr>                  KATTA GURUH</vt:lpstr>
      <vt:lpstr>                 ASOSIY VAZIFALARI</vt:lpstr>
      <vt:lpstr>Слайд 19</vt:lpstr>
      <vt:lpstr>Слайд 20</vt:lpstr>
      <vt:lpstr>TAYYORLOV   GURUHI                        </vt:lpstr>
      <vt:lpstr>                 ASOSIY VAZIFALARI</vt:lpstr>
      <vt:lpstr>Слайд 23</vt:lpstr>
      <vt:lpstr>APPLIKATSIYADA QIRQISHNI HAR XIL USULLARI</vt:lpstr>
      <vt:lpstr>Слайд 25</vt:lpstr>
      <vt:lpstr>Слайд 26</vt:lpstr>
      <vt:lpstr>Слайд 27</vt:lpstr>
      <vt:lpstr>APPLIKATSIYA ISHINI BAJARISHDA ISHLATILADIGAN BUYUMLAR</vt:lpstr>
      <vt:lpstr>Слайд 29</vt:lpstr>
      <vt:lpstr>Слайд 30</vt:lpstr>
      <vt:lpstr>Слайд 31</vt:lpstr>
      <vt:lpstr>Слайд 32</vt:lpstr>
      <vt:lpstr>Слайд 33</vt:lpstr>
      <vt:lpstr>Слайд 34</vt:lpstr>
      <vt:lpstr>GEOMETRIK SHAKLLI APPLIKATSIYALAR</vt:lpstr>
      <vt:lpstr>Слайд 36</vt:lpstr>
      <vt:lpstr>MAZMUNLI APPLIKATSIYA</vt:lpstr>
      <vt:lpstr>KICHIK GURUHLARNI APLIKATSIYA QILISHGA O’RGATISH</vt:lpstr>
      <vt:lpstr>Слайд 39</vt:lpstr>
      <vt:lpstr>Слайд 40</vt:lpstr>
      <vt:lpstr>O’RTA GURUHNI APLIKATSIYA QILISGA O’RGATISH</vt:lpstr>
      <vt:lpstr>Слайд 42</vt:lpstr>
      <vt:lpstr>KATTA GURUHDA APLIKATSIYA QILISHGA O’RGATISH</vt:lpstr>
      <vt:lpstr>Слайд 44</vt:lpstr>
      <vt:lpstr>Слайд 45</vt:lpstr>
      <vt:lpstr>TAYYORLOV GURUHIDA APLIKATSIYA QILISHGA O`RGATISH</vt:lpstr>
      <vt:lpstr>Слайд 47</vt:lpstr>
      <vt:lpstr>E’TIBORINGIZ UCHUN  RAHMAT .</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O’ZBEKISTON RESPUBLIKASIN  OLIY VA O’RTA MAXSUS TA’LIM VAZIRLIGI  TOSHKENT VILOYATI  CHIRCHIQ DAVLAT PEDAGOGIKA ISTITUTI  IJTIMOIY GUMANITAR FANLAR KAFEDRASI  BOLALARNI SAHNALASHTIRISH VA IJODIY FAOLIYATGA TAYYORLASH FANI  MAVZU:   Maktabgacha talim muassasalarida teatirlashtirilgan faoliyat olib borishning asosiy vazifalari va Aplikatsiya mashg’uloti</dc:title>
  <dc:creator>user</dc:creator>
  <cp:lastModifiedBy>SAMSUNG_PC</cp:lastModifiedBy>
  <cp:revision>97</cp:revision>
  <dcterms:created xsi:type="dcterms:W3CDTF">2018-10-22T07:10:35Z</dcterms:created>
  <dcterms:modified xsi:type="dcterms:W3CDTF">2019-09-23T11:16:00Z</dcterms:modified>
</cp:coreProperties>
</file>