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6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91"/>
    <a:srgbClr val="F4C494"/>
    <a:srgbClr val="FFF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-81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9709A8-5023-452D-B080-9D4182E1628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F86796-B66F-499B-9DF2-4D8250B67DA8}">
      <dgm:prSet phldrT="[Текст]"/>
      <dgm:spPr/>
      <dgm:t>
        <a:bodyPr/>
        <a:lstStyle/>
        <a:p>
          <a:r>
            <a:rPr lang="ru-RU" dirty="0" smtClean="0"/>
            <a:t>1. </a:t>
          </a:r>
          <a:endParaRPr lang="ru-RU" dirty="0"/>
        </a:p>
      </dgm:t>
    </dgm:pt>
    <dgm:pt modelId="{4056A1BB-16D9-4FEA-A6A1-C659EE4E88A9}" type="parTrans" cxnId="{5318C612-2229-4DCC-AF7B-1C3A56618E73}">
      <dgm:prSet/>
      <dgm:spPr/>
      <dgm:t>
        <a:bodyPr/>
        <a:lstStyle/>
        <a:p>
          <a:endParaRPr lang="ru-RU"/>
        </a:p>
      </dgm:t>
    </dgm:pt>
    <dgm:pt modelId="{23423954-53D0-4425-B8AE-A5098A74412B}" type="sibTrans" cxnId="{5318C612-2229-4DCC-AF7B-1C3A56618E73}">
      <dgm:prSet/>
      <dgm:spPr/>
      <dgm:t>
        <a:bodyPr/>
        <a:lstStyle/>
        <a:p>
          <a:endParaRPr lang="ru-RU"/>
        </a:p>
      </dgm:t>
    </dgm:pt>
    <dgm:pt modelId="{3D290DBD-86F7-44B4-BA92-511C39FD9B09}">
      <dgm:prSet phldrT="[Текст]"/>
      <dgm:spPr/>
      <dgm:t>
        <a:bodyPr/>
        <a:lstStyle/>
        <a:p>
          <a:r>
            <a:rPr lang="ru-RU" dirty="0" err="1" smtClean="0"/>
            <a:t>Янгилик</a:t>
          </a:r>
          <a:r>
            <a:rPr lang="ru-RU" dirty="0" smtClean="0"/>
            <a:t> </a:t>
          </a:r>
          <a:r>
            <a:rPr lang="ru-RU" dirty="0" err="1" smtClean="0"/>
            <a:t>билан</a:t>
          </a:r>
          <a:r>
            <a:rPr lang="ru-RU" dirty="0" smtClean="0"/>
            <a:t> </a:t>
          </a:r>
          <a:r>
            <a:rPr lang="ru-RU" dirty="0" err="1" smtClean="0"/>
            <a:t>танишиш</a:t>
          </a:r>
          <a:r>
            <a:rPr lang="ru-RU" dirty="0" smtClean="0"/>
            <a:t>, </a:t>
          </a:r>
          <a:r>
            <a:rPr lang="ru-RU" dirty="0" err="1" smtClean="0"/>
            <a:t>билиш</a:t>
          </a:r>
          <a:r>
            <a:rPr lang="ru-RU" dirty="0" smtClean="0"/>
            <a:t>, </a:t>
          </a:r>
          <a:r>
            <a:rPr lang="ru-RU" dirty="0" err="1" smtClean="0"/>
            <a:t>ўрганиш</a:t>
          </a:r>
          <a:endParaRPr lang="ru-RU" dirty="0"/>
        </a:p>
      </dgm:t>
    </dgm:pt>
    <dgm:pt modelId="{62D7C6AE-79E8-4790-A0F4-1BF75101664A}" type="parTrans" cxnId="{006C3CF2-DB8A-4CDB-A874-8C089B6E09F3}">
      <dgm:prSet/>
      <dgm:spPr/>
      <dgm:t>
        <a:bodyPr/>
        <a:lstStyle/>
        <a:p>
          <a:endParaRPr lang="ru-RU"/>
        </a:p>
      </dgm:t>
    </dgm:pt>
    <dgm:pt modelId="{E5AB2B6C-926E-4176-9079-3FE535F3ECC9}" type="sibTrans" cxnId="{006C3CF2-DB8A-4CDB-A874-8C089B6E09F3}">
      <dgm:prSet/>
      <dgm:spPr/>
      <dgm:t>
        <a:bodyPr/>
        <a:lstStyle/>
        <a:p>
          <a:endParaRPr lang="ru-RU"/>
        </a:p>
      </dgm:t>
    </dgm:pt>
    <dgm:pt modelId="{0085E70E-B158-400A-AFD4-28B6C807D812}">
      <dgm:prSet phldrT="[Текст]"/>
      <dgm:spPr/>
      <dgm:t>
        <a:bodyPr/>
        <a:lstStyle/>
        <a:p>
          <a:r>
            <a:rPr lang="ru-RU" dirty="0" smtClean="0"/>
            <a:t>2. </a:t>
          </a:r>
          <a:endParaRPr lang="ru-RU" dirty="0"/>
        </a:p>
      </dgm:t>
    </dgm:pt>
    <dgm:pt modelId="{24E04D1D-40C2-4FD1-BEA8-F37B5BF7599E}" type="parTrans" cxnId="{EFEED704-9B2E-4B48-A55F-D5DB3291DA99}">
      <dgm:prSet/>
      <dgm:spPr/>
      <dgm:t>
        <a:bodyPr/>
        <a:lstStyle/>
        <a:p>
          <a:endParaRPr lang="ru-RU"/>
        </a:p>
      </dgm:t>
    </dgm:pt>
    <dgm:pt modelId="{6BCE4272-753D-452B-9CDC-29C0D500AB5D}" type="sibTrans" cxnId="{EFEED704-9B2E-4B48-A55F-D5DB3291DA99}">
      <dgm:prSet/>
      <dgm:spPr/>
      <dgm:t>
        <a:bodyPr/>
        <a:lstStyle/>
        <a:p>
          <a:endParaRPr lang="ru-RU"/>
        </a:p>
      </dgm:t>
    </dgm:pt>
    <dgm:pt modelId="{EE96BDE7-D980-4612-85F5-98B02253DC85}">
      <dgm:prSet phldrT="[Текст]" custT="1"/>
      <dgm:spPr/>
      <dgm:t>
        <a:bodyPr/>
        <a:lstStyle/>
        <a:p>
          <a:r>
            <a:rPr lang="ru-RU" sz="2200" dirty="0" err="1" smtClean="0"/>
            <a:t>Янгиликка</a:t>
          </a:r>
          <a:r>
            <a:rPr lang="ru-RU" sz="2200" dirty="0" smtClean="0"/>
            <a:t> </a:t>
          </a:r>
          <a:r>
            <a:rPr lang="ru-RU" sz="2400" dirty="0" err="1" smtClean="0"/>
            <a:t>қ</a:t>
          </a:r>
          <a:r>
            <a:rPr lang="ru-RU" sz="2200" dirty="0" err="1" smtClean="0"/>
            <a:t>изи</a:t>
          </a:r>
          <a:r>
            <a:rPr lang="ru-RU" sz="2400" dirty="0" err="1" smtClean="0"/>
            <a:t>қ</a:t>
          </a:r>
          <a:r>
            <a:rPr lang="ru-RU" sz="2200" dirty="0" err="1" smtClean="0"/>
            <a:t>иш</a:t>
          </a:r>
          <a:r>
            <a:rPr lang="ru-RU" sz="2200" dirty="0" smtClean="0"/>
            <a:t>, </a:t>
          </a:r>
          <a:r>
            <a:rPr lang="ru-RU" sz="2200" dirty="0" err="1" smtClean="0"/>
            <a:t>иложи</a:t>
          </a:r>
          <a:r>
            <a:rPr lang="ru-RU" sz="2200" dirty="0" smtClean="0"/>
            <a:t> </a:t>
          </a:r>
          <a:r>
            <a:rPr lang="ru-RU" sz="2200" dirty="0" err="1" smtClean="0"/>
            <a:t>борича</a:t>
          </a:r>
          <a:r>
            <a:rPr lang="ru-RU" sz="2200" dirty="0" smtClean="0"/>
            <a:t> </a:t>
          </a:r>
          <a:r>
            <a:rPr lang="ru-RU" sz="2200" dirty="0" err="1" smtClean="0"/>
            <a:t>кўпро</a:t>
          </a:r>
          <a:r>
            <a:rPr lang="ru-RU" sz="2400" dirty="0" err="1" smtClean="0"/>
            <a:t>қ</a:t>
          </a:r>
          <a:r>
            <a:rPr lang="ru-RU" sz="2200" dirty="0" smtClean="0"/>
            <a:t> </a:t>
          </a:r>
          <a:r>
            <a:rPr lang="ru-RU" sz="2200" dirty="0" err="1" smtClean="0"/>
            <a:t>янгилик</a:t>
          </a:r>
          <a:r>
            <a:rPr lang="ru-RU" sz="2200" dirty="0" smtClean="0"/>
            <a:t> </a:t>
          </a:r>
          <a:r>
            <a:rPr lang="ru-RU" sz="2200" dirty="0" err="1" smtClean="0"/>
            <a:t>тў</a:t>
          </a:r>
          <a:r>
            <a:rPr lang="ru-RU" sz="2400" dirty="0" err="1" smtClean="0"/>
            <a:t>ғ</a:t>
          </a:r>
          <a:r>
            <a:rPr lang="ru-RU" sz="2200" dirty="0" err="1" smtClean="0"/>
            <a:t>рисида</a:t>
          </a:r>
          <a:r>
            <a:rPr lang="ru-RU" sz="2200" dirty="0" smtClean="0"/>
            <a:t> </a:t>
          </a:r>
          <a:r>
            <a:rPr lang="ru-RU" sz="2200" dirty="0" err="1" smtClean="0"/>
            <a:t>маълумотларни</a:t>
          </a:r>
          <a:r>
            <a:rPr lang="ru-RU" sz="2200" dirty="0" smtClean="0"/>
            <a:t> </a:t>
          </a:r>
          <a:r>
            <a:rPr lang="ru-RU" sz="2200" dirty="0" err="1" smtClean="0"/>
            <a:t>тўплаш</a:t>
          </a:r>
          <a:endParaRPr lang="ru-RU" sz="2200" dirty="0"/>
        </a:p>
      </dgm:t>
    </dgm:pt>
    <dgm:pt modelId="{BA8C8D2C-1094-4C81-AFE1-2D0F362E5715}" type="parTrans" cxnId="{2FD569E2-B0F2-4D30-AE72-2A1BD94CC99E}">
      <dgm:prSet/>
      <dgm:spPr/>
      <dgm:t>
        <a:bodyPr/>
        <a:lstStyle/>
        <a:p>
          <a:endParaRPr lang="ru-RU"/>
        </a:p>
      </dgm:t>
    </dgm:pt>
    <dgm:pt modelId="{11C30865-DBB3-428C-9D41-2143C0302A6D}" type="sibTrans" cxnId="{2FD569E2-B0F2-4D30-AE72-2A1BD94CC99E}">
      <dgm:prSet/>
      <dgm:spPr/>
      <dgm:t>
        <a:bodyPr/>
        <a:lstStyle/>
        <a:p>
          <a:endParaRPr lang="ru-RU"/>
        </a:p>
      </dgm:t>
    </dgm:pt>
    <dgm:pt modelId="{EEE36A01-E9C8-4FB5-9D95-C58F2EDD8ADC}">
      <dgm:prSet phldrT="[Текст]"/>
      <dgm:spPr/>
      <dgm:t>
        <a:bodyPr/>
        <a:lstStyle/>
        <a:p>
          <a:r>
            <a:rPr lang="ru-RU" dirty="0" smtClean="0"/>
            <a:t>3.</a:t>
          </a:r>
          <a:endParaRPr lang="ru-RU" dirty="0"/>
        </a:p>
      </dgm:t>
    </dgm:pt>
    <dgm:pt modelId="{CB0FB386-15DA-45A8-B4A5-17953105D15F}" type="parTrans" cxnId="{51D201A6-7407-42E2-AF7E-3E84E99A4460}">
      <dgm:prSet/>
      <dgm:spPr/>
      <dgm:t>
        <a:bodyPr/>
        <a:lstStyle/>
        <a:p>
          <a:endParaRPr lang="ru-RU"/>
        </a:p>
      </dgm:t>
    </dgm:pt>
    <dgm:pt modelId="{F146DFA6-A983-4FF9-BA84-293C8B7BCE1C}" type="sibTrans" cxnId="{51D201A6-7407-42E2-AF7E-3E84E99A4460}">
      <dgm:prSet/>
      <dgm:spPr/>
      <dgm:t>
        <a:bodyPr/>
        <a:lstStyle/>
        <a:p>
          <a:endParaRPr lang="ru-RU"/>
        </a:p>
      </dgm:t>
    </dgm:pt>
    <dgm:pt modelId="{EE0CB5A9-5645-48B8-AA01-68E732C422BC}">
      <dgm:prSet phldrT="[Текст]" custT="1"/>
      <dgm:spPr/>
      <dgm:t>
        <a:bodyPr/>
        <a:lstStyle/>
        <a:p>
          <a:r>
            <a:rPr lang="ru-RU" sz="2400" dirty="0" err="1" smtClean="0"/>
            <a:t>Ба</a:t>
          </a:r>
          <a:r>
            <a:rPr lang="ru-RU" sz="2000" dirty="0" err="1" smtClean="0"/>
            <a:t>ҳ</a:t>
          </a:r>
          <a:r>
            <a:rPr lang="ru-RU" sz="2400" dirty="0" err="1" smtClean="0"/>
            <a:t>олаш</a:t>
          </a:r>
          <a:endParaRPr lang="ru-RU" sz="2000" dirty="0"/>
        </a:p>
      </dgm:t>
    </dgm:pt>
    <dgm:pt modelId="{6CCE4146-6ABD-4697-B59F-EEB37965221D}" type="parTrans" cxnId="{5C422351-33E1-422B-A1F4-6F4ADB4DEE49}">
      <dgm:prSet/>
      <dgm:spPr/>
      <dgm:t>
        <a:bodyPr/>
        <a:lstStyle/>
        <a:p>
          <a:endParaRPr lang="ru-RU"/>
        </a:p>
      </dgm:t>
    </dgm:pt>
    <dgm:pt modelId="{3C0176F9-13AB-44AB-973A-45C068A81CB8}" type="sibTrans" cxnId="{5C422351-33E1-422B-A1F4-6F4ADB4DEE49}">
      <dgm:prSet/>
      <dgm:spPr/>
      <dgm:t>
        <a:bodyPr/>
        <a:lstStyle/>
        <a:p>
          <a:endParaRPr lang="ru-RU"/>
        </a:p>
      </dgm:t>
    </dgm:pt>
    <dgm:pt modelId="{3E0677DF-9149-4453-AA85-AC3A5385E63A}">
      <dgm:prSet/>
      <dgm:spPr/>
      <dgm:t>
        <a:bodyPr/>
        <a:lstStyle/>
        <a:p>
          <a:r>
            <a:rPr lang="ru-RU" dirty="0" smtClean="0"/>
            <a:t>4.</a:t>
          </a:r>
          <a:endParaRPr lang="ru-RU" dirty="0"/>
        </a:p>
      </dgm:t>
    </dgm:pt>
    <dgm:pt modelId="{B2BFA954-D8A1-4062-BAD9-2BB6AB1EBA3C}" type="parTrans" cxnId="{7FE071DA-1104-4941-9BED-C21261A9804E}">
      <dgm:prSet/>
      <dgm:spPr/>
      <dgm:t>
        <a:bodyPr/>
        <a:lstStyle/>
        <a:p>
          <a:endParaRPr lang="ru-RU"/>
        </a:p>
      </dgm:t>
    </dgm:pt>
    <dgm:pt modelId="{35726842-8317-4B79-A78E-06EA4710476D}" type="sibTrans" cxnId="{7FE071DA-1104-4941-9BED-C21261A9804E}">
      <dgm:prSet/>
      <dgm:spPr/>
      <dgm:t>
        <a:bodyPr/>
        <a:lstStyle/>
        <a:p>
          <a:endParaRPr lang="ru-RU"/>
        </a:p>
      </dgm:t>
    </dgm:pt>
    <dgm:pt modelId="{CE515CA1-9BE0-463D-9246-2FF96456E445}">
      <dgm:prSet custT="1"/>
      <dgm:spPr/>
      <dgm:t>
        <a:bodyPr/>
        <a:lstStyle/>
        <a:p>
          <a:r>
            <a:rPr lang="ru-RU" sz="2400" dirty="0" err="1" smtClean="0"/>
            <a:t>Аппробациядан</a:t>
          </a:r>
          <a:r>
            <a:rPr lang="ru-RU" sz="2400" dirty="0" smtClean="0"/>
            <a:t> </a:t>
          </a:r>
          <a:r>
            <a:rPr lang="ru-RU" sz="2400" dirty="0" err="1" smtClean="0"/>
            <a:t>ўтказиш</a:t>
          </a:r>
          <a:endParaRPr lang="ru-RU" sz="2400" dirty="0"/>
        </a:p>
      </dgm:t>
    </dgm:pt>
    <dgm:pt modelId="{43F27FE2-731E-4FA9-AC92-78FB9369BBD5}" type="parTrans" cxnId="{E68C5246-A761-44B1-8037-E3365BAFEC77}">
      <dgm:prSet/>
      <dgm:spPr/>
      <dgm:t>
        <a:bodyPr/>
        <a:lstStyle/>
        <a:p>
          <a:endParaRPr lang="ru-RU"/>
        </a:p>
      </dgm:t>
    </dgm:pt>
    <dgm:pt modelId="{FDCFFFEA-7FAA-4519-B47C-758541F3B70A}" type="sibTrans" cxnId="{E68C5246-A761-44B1-8037-E3365BAFEC77}">
      <dgm:prSet/>
      <dgm:spPr/>
      <dgm:t>
        <a:bodyPr/>
        <a:lstStyle/>
        <a:p>
          <a:endParaRPr lang="ru-RU"/>
        </a:p>
      </dgm:t>
    </dgm:pt>
    <dgm:pt modelId="{26E17E01-E749-40CF-BF0D-3D9DE38E44F7}">
      <dgm:prSet custT="1"/>
      <dgm:spPr/>
      <dgm:t>
        <a:bodyPr/>
        <a:lstStyle/>
        <a:p>
          <a:r>
            <a:rPr lang="ru-RU" sz="2400" dirty="0" err="1" smtClean="0"/>
            <a:t>Янгиликни</a:t>
          </a:r>
          <a:r>
            <a:rPr lang="ru-RU" sz="2400" dirty="0" smtClean="0"/>
            <a:t> </a:t>
          </a:r>
          <a:r>
            <a:rPr lang="ru-RU" sz="2400" dirty="0" err="1" smtClean="0"/>
            <a:t>қабул</a:t>
          </a:r>
          <a:r>
            <a:rPr lang="ru-RU" sz="2400" dirty="0" smtClean="0"/>
            <a:t> </a:t>
          </a:r>
          <a:r>
            <a:rPr lang="ru-RU" sz="2400" dirty="0" err="1" smtClean="0"/>
            <a:t>қилиш</a:t>
          </a:r>
          <a:endParaRPr lang="ru-RU" sz="2400" dirty="0"/>
        </a:p>
      </dgm:t>
    </dgm:pt>
    <dgm:pt modelId="{117952F3-B2B3-4D1D-A48F-308A47A2D1FE}" type="parTrans" cxnId="{2A6B3705-1503-4463-B61C-306FC1F860B3}">
      <dgm:prSet/>
      <dgm:spPr/>
      <dgm:t>
        <a:bodyPr/>
        <a:lstStyle/>
        <a:p>
          <a:endParaRPr lang="ru-RU"/>
        </a:p>
      </dgm:t>
    </dgm:pt>
    <dgm:pt modelId="{47488CF4-8066-4439-9491-D19B7FCC71AC}" type="sibTrans" cxnId="{2A6B3705-1503-4463-B61C-306FC1F860B3}">
      <dgm:prSet/>
      <dgm:spPr/>
      <dgm:t>
        <a:bodyPr/>
        <a:lstStyle/>
        <a:p>
          <a:endParaRPr lang="ru-RU"/>
        </a:p>
      </dgm:t>
    </dgm:pt>
    <dgm:pt modelId="{4847D906-9CD8-4DDD-BD26-3810CD31EDA5}">
      <dgm:prSet/>
      <dgm:spPr/>
      <dgm:t>
        <a:bodyPr/>
        <a:lstStyle/>
        <a:p>
          <a:r>
            <a:rPr lang="ru-RU" smtClean="0"/>
            <a:t>5.</a:t>
          </a:r>
          <a:endParaRPr lang="ru-RU" dirty="0"/>
        </a:p>
      </dgm:t>
    </dgm:pt>
    <dgm:pt modelId="{87337A74-061F-4A2C-A33D-6D12182810F3}" type="sibTrans" cxnId="{FF3F0C44-9A66-4B39-9DF1-D972E4884921}">
      <dgm:prSet/>
      <dgm:spPr/>
      <dgm:t>
        <a:bodyPr/>
        <a:lstStyle/>
        <a:p>
          <a:endParaRPr lang="ru-RU"/>
        </a:p>
      </dgm:t>
    </dgm:pt>
    <dgm:pt modelId="{DBF4A9C0-18A3-4A1C-BFB1-2496B801A1AB}" type="parTrans" cxnId="{FF3F0C44-9A66-4B39-9DF1-D972E4884921}">
      <dgm:prSet/>
      <dgm:spPr/>
      <dgm:t>
        <a:bodyPr/>
        <a:lstStyle/>
        <a:p>
          <a:endParaRPr lang="ru-RU"/>
        </a:p>
      </dgm:t>
    </dgm:pt>
    <dgm:pt modelId="{DAE98D25-FB13-4E91-815C-A8A5C636922D}" type="pres">
      <dgm:prSet presAssocID="{B59709A8-5023-452D-B080-9D4182E1628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A16C4F-B058-409F-8AA6-E72C31FED2F2}" type="pres">
      <dgm:prSet presAssocID="{ABF86796-B66F-499B-9DF2-4D8250B67DA8}" presName="composite" presStyleCnt="0"/>
      <dgm:spPr/>
    </dgm:pt>
    <dgm:pt modelId="{482F75EE-3F39-415D-A3D3-BDB917DC524B}" type="pres">
      <dgm:prSet presAssocID="{ABF86796-B66F-499B-9DF2-4D8250B67DA8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B2D7B9-7408-427E-BC93-C737CC847690}" type="pres">
      <dgm:prSet presAssocID="{ABF86796-B66F-499B-9DF2-4D8250B67DA8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F2B56A-4EF9-4363-BFB4-5ED3B4CE501B}" type="pres">
      <dgm:prSet presAssocID="{23423954-53D0-4425-B8AE-A5098A74412B}" presName="sp" presStyleCnt="0"/>
      <dgm:spPr/>
    </dgm:pt>
    <dgm:pt modelId="{3988A930-DB4A-4781-817B-FCBD59B495B6}" type="pres">
      <dgm:prSet presAssocID="{0085E70E-B158-400A-AFD4-28B6C807D812}" presName="composite" presStyleCnt="0"/>
      <dgm:spPr/>
    </dgm:pt>
    <dgm:pt modelId="{DC403F58-B0F5-49F4-A5A5-2C5FEFFCECF3}" type="pres">
      <dgm:prSet presAssocID="{0085E70E-B158-400A-AFD4-28B6C807D812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4C329-229E-4947-872A-FCD4F31C489F}" type="pres">
      <dgm:prSet presAssocID="{0085E70E-B158-400A-AFD4-28B6C807D812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756195-1B4B-4637-8F8B-9C427C47F687}" type="pres">
      <dgm:prSet presAssocID="{6BCE4272-753D-452B-9CDC-29C0D500AB5D}" presName="sp" presStyleCnt="0"/>
      <dgm:spPr/>
    </dgm:pt>
    <dgm:pt modelId="{804DFBDC-E4B5-4813-8984-D9DE832FD242}" type="pres">
      <dgm:prSet presAssocID="{EEE36A01-E9C8-4FB5-9D95-C58F2EDD8ADC}" presName="composite" presStyleCnt="0"/>
      <dgm:spPr/>
    </dgm:pt>
    <dgm:pt modelId="{3D8BE9F4-F4E6-4937-B042-847F0FE5FAD9}" type="pres">
      <dgm:prSet presAssocID="{EEE36A01-E9C8-4FB5-9D95-C58F2EDD8ADC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B432E6-17B9-4DF3-B09B-2E913D883C90}" type="pres">
      <dgm:prSet presAssocID="{EEE36A01-E9C8-4FB5-9D95-C58F2EDD8ADC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F72B3E-0466-4BEF-9369-D8A05E9C3CE4}" type="pres">
      <dgm:prSet presAssocID="{F146DFA6-A983-4FF9-BA84-293C8B7BCE1C}" presName="sp" presStyleCnt="0"/>
      <dgm:spPr/>
    </dgm:pt>
    <dgm:pt modelId="{1F2C4C8D-B832-4D54-9C12-4450C036814F}" type="pres">
      <dgm:prSet presAssocID="{3E0677DF-9149-4453-AA85-AC3A5385E63A}" presName="composite" presStyleCnt="0"/>
      <dgm:spPr/>
    </dgm:pt>
    <dgm:pt modelId="{9105A2F8-6430-42D1-87CD-2D198EAEB13C}" type="pres">
      <dgm:prSet presAssocID="{3E0677DF-9149-4453-AA85-AC3A5385E63A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EC6CB-FE53-4057-A8B6-2690F6797F25}" type="pres">
      <dgm:prSet presAssocID="{3E0677DF-9149-4453-AA85-AC3A5385E63A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831E7E-BB34-4842-8613-BD268A12D6BD}" type="pres">
      <dgm:prSet presAssocID="{35726842-8317-4B79-A78E-06EA4710476D}" presName="sp" presStyleCnt="0"/>
      <dgm:spPr/>
    </dgm:pt>
    <dgm:pt modelId="{3CF13227-7EAF-4C5C-AAF5-C5C7847B2898}" type="pres">
      <dgm:prSet presAssocID="{4847D906-9CD8-4DDD-BD26-3810CD31EDA5}" presName="composite" presStyleCnt="0"/>
      <dgm:spPr/>
    </dgm:pt>
    <dgm:pt modelId="{A3A4F397-A015-4D68-9CC0-DC1FD2BF1820}" type="pres">
      <dgm:prSet presAssocID="{4847D906-9CD8-4DDD-BD26-3810CD31EDA5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57F564-DF03-4E34-BCB6-0926D37040B6}" type="pres">
      <dgm:prSet presAssocID="{4847D906-9CD8-4DDD-BD26-3810CD31EDA5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23D3C2-96F5-425E-B713-38AA872040DC}" type="presOf" srcId="{0085E70E-B158-400A-AFD4-28B6C807D812}" destId="{DC403F58-B0F5-49F4-A5A5-2C5FEFFCECF3}" srcOrd="0" destOrd="0" presId="urn:microsoft.com/office/officeart/2005/8/layout/chevron2"/>
    <dgm:cxn modelId="{5318C612-2229-4DCC-AF7B-1C3A56618E73}" srcId="{B59709A8-5023-452D-B080-9D4182E1628B}" destId="{ABF86796-B66F-499B-9DF2-4D8250B67DA8}" srcOrd="0" destOrd="0" parTransId="{4056A1BB-16D9-4FEA-A6A1-C659EE4E88A9}" sibTransId="{23423954-53D0-4425-B8AE-A5098A74412B}"/>
    <dgm:cxn modelId="{7FE071DA-1104-4941-9BED-C21261A9804E}" srcId="{B59709A8-5023-452D-B080-9D4182E1628B}" destId="{3E0677DF-9149-4453-AA85-AC3A5385E63A}" srcOrd="3" destOrd="0" parTransId="{B2BFA954-D8A1-4062-BAD9-2BB6AB1EBA3C}" sibTransId="{35726842-8317-4B79-A78E-06EA4710476D}"/>
    <dgm:cxn modelId="{E68C5246-A761-44B1-8037-E3365BAFEC77}" srcId="{3E0677DF-9149-4453-AA85-AC3A5385E63A}" destId="{CE515CA1-9BE0-463D-9246-2FF96456E445}" srcOrd="0" destOrd="0" parTransId="{43F27FE2-731E-4FA9-AC92-78FB9369BBD5}" sibTransId="{FDCFFFEA-7FAA-4519-B47C-758541F3B70A}"/>
    <dgm:cxn modelId="{CD1E016E-E0D7-46F1-8265-243A3702BC7C}" type="presOf" srcId="{EE96BDE7-D980-4612-85F5-98B02253DC85}" destId="{6874C329-229E-4947-872A-FCD4F31C489F}" srcOrd="0" destOrd="0" presId="urn:microsoft.com/office/officeart/2005/8/layout/chevron2"/>
    <dgm:cxn modelId="{5C422351-33E1-422B-A1F4-6F4ADB4DEE49}" srcId="{EEE36A01-E9C8-4FB5-9D95-C58F2EDD8ADC}" destId="{EE0CB5A9-5645-48B8-AA01-68E732C422BC}" srcOrd="0" destOrd="0" parTransId="{6CCE4146-6ABD-4697-B59F-EEB37965221D}" sibTransId="{3C0176F9-13AB-44AB-973A-45C068A81CB8}"/>
    <dgm:cxn modelId="{51D201A6-7407-42E2-AF7E-3E84E99A4460}" srcId="{B59709A8-5023-452D-B080-9D4182E1628B}" destId="{EEE36A01-E9C8-4FB5-9D95-C58F2EDD8ADC}" srcOrd="2" destOrd="0" parTransId="{CB0FB386-15DA-45A8-B4A5-17953105D15F}" sibTransId="{F146DFA6-A983-4FF9-BA84-293C8B7BCE1C}"/>
    <dgm:cxn modelId="{BC65A849-76B7-4436-9454-5603B9BDFFCF}" type="presOf" srcId="{ABF86796-B66F-499B-9DF2-4D8250B67DA8}" destId="{482F75EE-3F39-415D-A3D3-BDB917DC524B}" srcOrd="0" destOrd="0" presId="urn:microsoft.com/office/officeart/2005/8/layout/chevron2"/>
    <dgm:cxn modelId="{FF3F0C44-9A66-4B39-9DF1-D972E4884921}" srcId="{B59709A8-5023-452D-B080-9D4182E1628B}" destId="{4847D906-9CD8-4DDD-BD26-3810CD31EDA5}" srcOrd="4" destOrd="0" parTransId="{DBF4A9C0-18A3-4A1C-BFB1-2496B801A1AB}" sibTransId="{87337A74-061F-4A2C-A33D-6D12182810F3}"/>
    <dgm:cxn modelId="{2FD569E2-B0F2-4D30-AE72-2A1BD94CC99E}" srcId="{0085E70E-B158-400A-AFD4-28B6C807D812}" destId="{EE96BDE7-D980-4612-85F5-98B02253DC85}" srcOrd="0" destOrd="0" parTransId="{BA8C8D2C-1094-4C81-AFE1-2D0F362E5715}" sibTransId="{11C30865-DBB3-428C-9D41-2143C0302A6D}"/>
    <dgm:cxn modelId="{830901AE-9323-4FDC-8A5E-3F775E9C1343}" type="presOf" srcId="{B59709A8-5023-452D-B080-9D4182E1628B}" destId="{DAE98D25-FB13-4E91-815C-A8A5C636922D}" srcOrd="0" destOrd="0" presId="urn:microsoft.com/office/officeart/2005/8/layout/chevron2"/>
    <dgm:cxn modelId="{D86868D0-515F-40A5-BA82-93074E01FA2D}" type="presOf" srcId="{3E0677DF-9149-4453-AA85-AC3A5385E63A}" destId="{9105A2F8-6430-42D1-87CD-2D198EAEB13C}" srcOrd="0" destOrd="0" presId="urn:microsoft.com/office/officeart/2005/8/layout/chevron2"/>
    <dgm:cxn modelId="{8CBCB111-C8BE-46B4-979A-C187CA89D7E7}" type="presOf" srcId="{CE515CA1-9BE0-463D-9246-2FF96456E445}" destId="{769EC6CB-FE53-4057-A8B6-2690F6797F25}" srcOrd="0" destOrd="0" presId="urn:microsoft.com/office/officeart/2005/8/layout/chevron2"/>
    <dgm:cxn modelId="{2DCE6315-C432-445B-B256-D948037BB07B}" type="presOf" srcId="{26E17E01-E749-40CF-BF0D-3D9DE38E44F7}" destId="{8D57F564-DF03-4E34-BCB6-0926D37040B6}" srcOrd="0" destOrd="0" presId="urn:microsoft.com/office/officeart/2005/8/layout/chevron2"/>
    <dgm:cxn modelId="{2A6B3705-1503-4463-B61C-306FC1F860B3}" srcId="{4847D906-9CD8-4DDD-BD26-3810CD31EDA5}" destId="{26E17E01-E749-40CF-BF0D-3D9DE38E44F7}" srcOrd="0" destOrd="0" parTransId="{117952F3-B2B3-4D1D-A48F-308A47A2D1FE}" sibTransId="{47488CF4-8066-4439-9491-D19B7FCC71AC}"/>
    <dgm:cxn modelId="{F849B872-DF4D-4B09-9877-4B041143E85A}" type="presOf" srcId="{3D290DBD-86F7-44B4-BA92-511C39FD9B09}" destId="{46B2D7B9-7408-427E-BC93-C737CC847690}" srcOrd="0" destOrd="0" presId="urn:microsoft.com/office/officeart/2005/8/layout/chevron2"/>
    <dgm:cxn modelId="{EFEED704-9B2E-4B48-A55F-D5DB3291DA99}" srcId="{B59709A8-5023-452D-B080-9D4182E1628B}" destId="{0085E70E-B158-400A-AFD4-28B6C807D812}" srcOrd="1" destOrd="0" parTransId="{24E04D1D-40C2-4FD1-BEA8-F37B5BF7599E}" sibTransId="{6BCE4272-753D-452B-9CDC-29C0D500AB5D}"/>
    <dgm:cxn modelId="{5FDEEE51-1D44-4A85-A963-EA0BB8F6C4EF}" type="presOf" srcId="{4847D906-9CD8-4DDD-BD26-3810CD31EDA5}" destId="{A3A4F397-A015-4D68-9CC0-DC1FD2BF1820}" srcOrd="0" destOrd="0" presId="urn:microsoft.com/office/officeart/2005/8/layout/chevron2"/>
    <dgm:cxn modelId="{AB6D5411-AFAD-48DA-8190-616C3208D28E}" type="presOf" srcId="{EE0CB5A9-5645-48B8-AA01-68E732C422BC}" destId="{1CB432E6-17B9-4DF3-B09B-2E913D883C90}" srcOrd="0" destOrd="0" presId="urn:microsoft.com/office/officeart/2005/8/layout/chevron2"/>
    <dgm:cxn modelId="{006C3CF2-DB8A-4CDB-A874-8C089B6E09F3}" srcId="{ABF86796-B66F-499B-9DF2-4D8250B67DA8}" destId="{3D290DBD-86F7-44B4-BA92-511C39FD9B09}" srcOrd="0" destOrd="0" parTransId="{62D7C6AE-79E8-4790-A0F4-1BF75101664A}" sibTransId="{E5AB2B6C-926E-4176-9079-3FE535F3ECC9}"/>
    <dgm:cxn modelId="{F83EACE4-B671-470A-B2B6-7DB4D9F564A1}" type="presOf" srcId="{EEE36A01-E9C8-4FB5-9D95-C58F2EDD8ADC}" destId="{3D8BE9F4-F4E6-4937-B042-847F0FE5FAD9}" srcOrd="0" destOrd="0" presId="urn:microsoft.com/office/officeart/2005/8/layout/chevron2"/>
    <dgm:cxn modelId="{04C89E82-4576-4375-9DB3-4803BB0B03E9}" type="presParOf" srcId="{DAE98D25-FB13-4E91-815C-A8A5C636922D}" destId="{C4A16C4F-B058-409F-8AA6-E72C31FED2F2}" srcOrd="0" destOrd="0" presId="urn:microsoft.com/office/officeart/2005/8/layout/chevron2"/>
    <dgm:cxn modelId="{69D4FB84-F33A-44BF-8D21-251BF796E7FC}" type="presParOf" srcId="{C4A16C4F-B058-409F-8AA6-E72C31FED2F2}" destId="{482F75EE-3F39-415D-A3D3-BDB917DC524B}" srcOrd="0" destOrd="0" presId="urn:microsoft.com/office/officeart/2005/8/layout/chevron2"/>
    <dgm:cxn modelId="{F5EE5A12-ED0A-440C-9D02-6FF4A1A27557}" type="presParOf" srcId="{C4A16C4F-B058-409F-8AA6-E72C31FED2F2}" destId="{46B2D7B9-7408-427E-BC93-C737CC847690}" srcOrd="1" destOrd="0" presId="urn:microsoft.com/office/officeart/2005/8/layout/chevron2"/>
    <dgm:cxn modelId="{78A3E534-79C6-4B3B-ABC9-5D4BA7CC8AE6}" type="presParOf" srcId="{DAE98D25-FB13-4E91-815C-A8A5C636922D}" destId="{EDF2B56A-4EF9-4363-BFB4-5ED3B4CE501B}" srcOrd="1" destOrd="0" presId="urn:microsoft.com/office/officeart/2005/8/layout/chevron2"/>
    <dgm:cxn modelId="{958661FA-BD25-42D4-97F5-24EB9C6241C4}" type="presParOf" srcId="{DAE98D25-FB13-4E91-815C-A8A5C636922D}" destId="{3988A930-DB4A-4781-817B-FCBD59B495B6}" srcOrd="2" destOrd="0" presId="urn:microsoft.com/office/officeart/2005/8/layout/chevron2"/>
    <dgm:cxn modelId="{58B17200-CCC0-457C-BB4D-F2A32C1B2527}" type="presParOf" srcId="{3988A930-DB4A-4781-817B-FCBD59B495B6}" destId="{DC403F58-B0F5-49F4-A5A5-2C5FEFFCECF3}" srcOrd="0" destOrd="0" presId="urn:microsoft.com/office/officeart/2005/8/layout/chevron2"/>
    <dgm:cxn modelId="{1A569803-6779-4A2E-B71D-77FD42EBCE5B}" type="presParOf" srcId="{3988A930-DB4A-4781-817B-FCBD59B495B6}" destId="{6874C329-229E-4947-872A-FCD4F31C489F}" srcOrd="1" destOrd="0" presId="urn:microsoft.com/office/officeart/2005/8/layout/chevron2"/>
    <dgm:cxn modelId="{2F370E7F-558A-4070-9229-D3F0011BF144}" type="presParOf" srcId="{DAE98D25-FB13-4E91-815C-A8A5C636922D}" destId="{07756195-1B4B-4637-8F8B-9C427C47F687}" srcOrd="3" destOrd="0" presId="urn:microsoft.com/office/officeart/2005/8/layout/chevron2"/>
    <dgm:cxn modelId="{91715150-CDB0-4FC4-8B35-3CA675D1D79B}" type="presParOf" srcId="{DAE98D25-FB13-4E91-815C-A8A5C636922D}" destId="{804DFBDC-E4B5-4813-8984-D9DE832FD242}" srcOrd="4" destOrd="0" presId="urn:microsoft.com/office/officeart/2005/8/layout/chevron2"/>
    <dgm:cxn modelId="{7CCD154B-B02A-4D0F-A4A1-81B8890247CE}" type="presParOf" srcId="{804DFBDC-E4B5-4813-8984-D9DE832FD242}" destId="{3D8BE9F4-F4E6-4937-B042-847F0FE5FAD9}" srcOrd="0" destOrd="0" presId="urn:microsoft.com/office/officeart/2005/8/layout/chevron2"/>
    <dgm:cxn modelId="{7AFD0A3E-27C5-4C80-893B-6A94421E69D0}" type="presParOf" srcId="{804DFBDC-E4B5-4813-8984-D9DE832FD242}" destId="{1CB432E6-17B9-4DF3-B09B-2E913D883C90}" srcOrd="1" destOrd="0" presId="urn:microsoft.com/office/officeart/2005/8/layout/chevron2"/>
    <dgm:cxn modelId="{EDDEDEF7-6058-49CC-AFE8-18E0C2B12609}" type="presParOf" srcId="{DAE98D25-FB13-4E91-815C-A8A5C636922D}" destId="{F6F72B3E-0466-4BEF-9369-D8A05E9C3CE4}" srcOrd="5" destOrd="0" presId="urn:microsoft.com/office/officeart/2005/8/layout/chevron2"/>
    <dgm:cxn modelId="{82753B85-F494-4658-86AA-39BE46BF7C12}" type="presParOf" srcId="{DAE98D25-FB13-4E91-815C-A8A5C636922D}" destId="{1F2C4C8D-B832-4D54-9C12-4450C036814F}" srcOrd="6" destOrd="0" presId="urn:microsoft.com/office/officeart/2005/8/layout/chevron2"/>
    <dgm:cxn modelId="{0389043A-2F9A-42B4-8B53-E6A7A97553B0}" type="presParOf" srcId="{1F2C4C8D-B832-4D54-9C12-4450C036814F}" destId="{9105A2F8-6430-42D1-87CD-2D198EAEB13C}" srcOrd="0" destOrd="0" presId="urn:microsoft.com/office/officeart/2005/8/layout/chevron2"/>
    <dgm:cxn modelId="{D46B9B04-31C8-4495-ABB1-AEDD36211B5D}" type="presParOf" srcId="{1F2C4C8D-B832-4D54-9C12-4450C036814F}" destId="{769EC6CB-FE53-4057-A8B6-2690F6797F25}" srcOrd="1" destOrd="0" presId="urn:microsoft.com/office/officeart/2005/8/layout/chevron2"/>
    <dgm:cxn modelId="{C6173C96-8C2B-4996-982D-16E26BDDB555}" type="presParOf" srcId="{DAE98D25-FB13-4E91-815C-A8A5C636922D}" destId="{91831E7E-BB34-4842-8613-BD268A12D6BD}" srcOrd="7" destOrd="0" presId="urn:microsoft.com/office/officeart/2005/8/layout/chevron2"/>
    <dgm:cxn modelId="{AFB7F123-28A4-4753-BAD3-44940F8115B1}" type="presParOf" srcId="{DAE98D25-FB13-4E91-815C-A8A5C636922D}" destId="{3CF13227-7EAF-4C5C-AAF5-C5C7847B2898}" srcOrd="8" destOrd="0" presId="urn:microsoft.com/office/officeart/2005/8/layout/chevron2"/>
    <dgm:cxn modelId="{F941BA6F-72EE-4DD1-9756-E8350FF34F73}" type="presParOf" srcId="{3CF13227-7EAF-4C5C-AAF5-C5C7847B2898}" destId="{A3A4F397-A015-4D68-9CC0-DC1FD2BF1820}" srcOrd="0" destOrd="0" presId="urn:microsoft.com/office/officeart/2005/8/layout/chevron2"/>
    <dgm:cxn modelId="{74548768-B84B-4034-B323-9A6A0FF357A1}" type="presParOf" srcId="{3CF13227-7EAF-4C5C-AAF5-C5C7847B2898}" destId="{8D57F564-DF03-4E34-BCB6-0926D37040B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9FFD31-7F9B-4C2B-A9A3-4E374F54C550}" type="doc">
      <dgm:prSet loTypeId="urn:microsoft.com/office/officeart/2005/8/layout/radial1" loCatId="relationship" qsTypeId="urn:microsoft.com/office/officeart/2005/8/quickstyle/3d7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632BC912-2942-42EC-83CC-EBA71E57F074}">
      <dgm:prSet phldrT="[Текст]"/>
      <dgm:spPr/>
      <dgm:t>
        <a:bodyPr/>
        <a:lstStyle/>
        <a:p>
          <a:r>
            <a:rPr lang="ru-RU" dirty="0" err="1" smtClean="0"/>
            <a:t>Асосий</a:t>
          </a:r>
          <a:r>
            <a:rPr lang="ru-RU" dirty="0" smtClean="0"/>
            <a:t> </a:t>
          </a:r>
          <a:r>
            <a:rPr lang="ru-RU" dirty="0" err="1" smtClean="0"/>
            <a:t>мақсад</a:t>
          </a:r>
          <a:r>
            <a:rPr lang="ru-RU" dirty="0" smtClean="0"/>
            <a:t> </a:t>
          </a:r>
          <a:r>
            <a:rPr lang="ru-RU" dirty="0" err="1" smtClean="0"/>
            <a:t>саволлари</a:t>
          </a:r>
          <a:endParaRPr lang="ru-RU" dirty="0"/>
        </a:p>
      </dgm:t>
    </dgm:pt>
    <dgm:pt modelId="{550A713E-B49B-49EE-97BC-2529890EFF9B}" type="parTrans" cxnId="{948FF712-1058-4DB0-BBD8-81EB4DC38509}">
      <dgm:prSet/>
      <dgm:spPr/>
      <dgm:t>
        <a:bodyPr/>
        <a:lstStyle/>
        <a:p>
          <a:endParaRPr lang="ru-RU"/>
        </a:p>
      </dgm:t>
    </dgm:pt>
    <dgm:pt modelId="{F89B235E-32E1-44C2-9C38-794597964E87}" type="sibTrans" cxnId="{948FF712-1058-4DB0-BBD8-81EB4DC38509}">
      <dgm:prSet/>
      <dgm:spPr/>
      <dgm:t>
        <a:bodyPr/>
        <a:lstStyle/>
        <a:p>
          <a:endParaRPr lang="ru-RU"/>
        </a:p>
      </dgm:t>
    </dgm:pt>
    <dgm:pt modelId="{05F67859-26D9-4A25-8D79-E00760344584}">
      <dgm:prSet phldrT="[Текст]" custT="1"/>
      <dgm:spPr/>
      <dgm:t>
        <a:bodyPr/>
        <a:lstStyle/>
        <a:p>
          <a:r>
            <a:rPr lang="ru-RU" sz="1800" dirty="0" err="1" smtClean="0"/>
            <a:t>Қандай</a:t>
          </a:r>
          <a:r>
            <a:rPr lang="ru-RU" sz="1800" dirty="0" smtClean="0"/>
            <a:t> </a:t>
          </a:r>
          <a:r>
            <a:rPr lang="ru-RU" sz="1800" dirty="0" err="1" smtClean="0"/>
            <a:t>мутахассис</a:t>
          </a:r>
          <a:r>
            <a:rPr lang="ru-RU" sz="1800" dirty="0" smtClean="0"/>
            <a:t> </a:t>
          </a:r>
          <a:r>
            <a:rPr lang="ru-RU" sz="1800" dirty="0" err="1" smtClean="0"/>
            <a:t>бўлмоқчиман</a:t>
          </a:r>
          <a:r>
            <a:rPr lang="ru-RU" sz="1800" dirty="0" smtClean="0"/>
            <a:t>? </a:t>
          </a:r>
          <a:endParaRPr lang="ru-RU" sz="1800" dirty="0"/>
        </a:p>
      </dgm:t>
    </dgm:pt>
    <dgm:pt modelId="{F6B2CDDB-AA63-4D61-A97E-DFCA8738ACEC}" type="parTrans" cxnId="{B445FC18-252D-476F-9AE9-8A240E426130}">
      <dgm:prSet/>
      <dgm:spPr/>
      <dgm:t>
        <a:bodyPr/>
        <a:lstStyle/>
        <a:p>
          <a:endParaRPr lang="ru-RU"/>
        </a:p>
      </dgm:t>
    </dgm:pt>
    <dgm:pt modelId="{BBB4BF84-C416-4B2D-A72C-2934049FC24A}" type="sibTrans" cxnId="{B445FC18-252D-476F-9AE9-8A240E426130}">
      <dgm:prSet/>
      <dgm:spPr/>
      <dgm:t>
        <a:bodyPr/>
        <a:lstStyle/>
        <a:p>
          <a:endParaRPr lang="ru-RU"/>
        </a:p>
      </dgm:t>
    </dgm:pt>
    <dgm:pt modelId="{91ACECA3-FC4B-40C8-B766-B254E2ECE6F2}">
      <dgm:prSet phldrT="[Текст]" custT="1"/>
      <dgm:spPr/>
      <dgm:t>
        <a:bodyPr/>
        <a:lstStyle/>
        <a:p>
          <a:r>
            <a:rPr lang="ru-RU" sz="1800" dirty="0" err="1" smtClean="0"/>
            <a:t>Қандай</a:t>
          </a:r>
          <a:r>
            <a:rPr lang="ru-RU" sz="1800" dirty="0" smtClean="0"/>
            <a:t> </a:t>
          </a:r>
          <a:r>
            <a:rPr lang="ru-RU" sz="1800" dirty="0" err="1" smtClean="0"/>
            <a:t>бўлмоқчиман</a:t>
          </a:r>
          <a:r>
            <a:rPr lang="ru-RU" sz="1800" dirty="0" smtClean="0"/>
            <a:t>? </a:t>
          </a:r>
          <a:endParaRPr lang="ru-RU" sz="1800" dirty="0"/>
        </a:p>
      </dgm:t>
    </dgm:pt>
    <dgm:pt modelId="{43A81BF0-C7E9-42F7-9523-0E142D60E380}" type="parTrans" cxnId="{2DC415AE-D218-4EA6-BDFA-DCAE4F5E64E0}">
      <dgm:prSet/>
      <dgm:spPr/>
      <dgm:t>
        <a:bodyPr/>
        <a:lstStyle/>
        <a:p>
          <a:endParaRPr lang="ru-RU"/>
        </a:p>
      </dgm:t>
    </dgm:pt>
    <dgm:pt modelId="{F4DC8D36-36A8-486E-9BF0-22A428C8AAB5}" type="sibTrans" cxnId="{2DC415AE-D218-4EA6-BDFA-DCAE4F5E64E0}">
      <dgm:prSet/>
      <dgm:spPr/>
      <dgm:t>
        <a:bodyPr/>
        <a:lstStyle/>
        <a:p>
          <a:endParaRPr lang="ru-RU"/>
        </a:p>
      </dgm:t>
    </dgm:pt>
    <dgm:pt modelId="{5CF387A1-E363-445B-BF4D-339D23E2FC35}">
      <dgm:prSet phldrT="[Текст]" custT="1"/>
      <dgm:spPr/>
      <dgm:t>
        <a:bodyPr/>
        <a:lstStyle/>
        <a:p>
          <a:r>
            <a:rPr lang="ru-RU" sz="1800" dirty="0" err="1" smtClean="0"/>
            <a:t>Нималарга</a:t>
          </a:r>
          <a:r>
            <a:rPr lang="ru-RU" sz="1800" dirty="0" smtClean="0"/>
            <a:t> </a:t>
          </a:r>
          <a:r>
            <a:rPr lang="ru-RU" sz="1800" dirty="0" err="1" smtClean="0"/>
            <a:t>етишмоқчиман</a:t>
          </a:r>
          <a:r>
            <a:rPr lang="ru-RU" sz="1800" dirty="0" smtClean="0"/>
            <a:t>?</a:t>
          </a:r>
          <a:endParaRPr lang="ru-RU" sz="1800" dirty="0"/>
        </a:p>
      </dgm:t>
    </dgm:pt>
    <dgm:pt modelId="{3005FB0C-CF53-4190-A760-0E87D9B305B3}" type="parTrans" cxnId="{A59780EE-23AB-4D8F-9343-8C3453F654A5}">
      <dgm:prSet/>
      <dgm:spPr/>
      <dgm:t>
        <a:bodyPr/>
        <a:lstStyle/>
        <a:p>
          <a:endParaRPr lang="ru-RU"/>
        </a:p>
      </dgm:t>
    </dgm:pt>
    <dgm:pt modelId="{8EA2790C-6BFF-4494-89FB-29CB16AA7A76}" type="sibTrans" cxnId="{A59780EE-23AB-4D8F-9343-8C3453F654A5}">
      <dgm:prSet/>
      <dgm:spPr/>
      <dgm:t>
        <a:bodyPr/>
        <a:lstStyle/>
        <a:p>
          <a:endParaRPr lang="ru-RU"/>
        </a:p>
      </dgm:t>
    </dgm:pt>
    <dgm:pt modelId="{DB676523-941C-41F1-9FA5-21AD6F32F1DE}" type="pres">
      <dgm:prSet presAssocID="{579FFD31-7F9B-4C2B-A9A3-4E374F54C55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6974BB-273A-4806-B2B1-6F9751E2860F}" type="pres">
      <dgm:prSet presAssocID="{632BC912-2942-42EC-83CC-EBA71E57F074}" presName="centerShape" presStyleLbl="node0" presStyleIdx="0" presStyleCnt="1" custScaleX="160279" custScaleY="143453"/>
      <dgm:spPr/>
      <dgm:t>
        <a:bodyPr/>
        <a:lstStyle/>
        <a:p>
          <a:endParaRPr lang="ru-RU"/>
        </a:p>
      </dgm:t>
    </dgm:pt>
    <dgm:pt modelId="{AF88163D-EF2E-463B-838C-0F6D8A549840}" type="pres">
      <dgm:prSet presAssocID="{F6B2CDDB-AA63-4D61-A97E-DFCA8738ACEC}" presName="Name9" presStyleLbl="parChTrans1D2" presStyleIdx="0" presStyleCnt="3"/>
      <dgm:spPr/>
      <dgm:t>
        <a:bodyPr/>
        <a:lstStyle/>
        <a:p>
          <a:endParaRPr lang="ru-RU"/>
        </a:p>
      </dgm:t>
    </dgm:pt>
    <dgm:pt modelId="{29D0C73C-F0EA-4867-A6D7-1D976828AF6C}" type="pres">
      <dgm:prSet presAssocID="{F6B2CDDB-AA63-4D61-A97E-DFCA8738ACEC}" presName="connTx" presStyleLbl="parChTrans1D2" presStyleIdx="0" presStyleCnt="3"/>
      <dgm:spPr/>
      <dgm:t>
        <a:bodyPr/>
        <a:lstStyle/>
        <a:p>
          <a:endParaRPr lang="ru-RU"/>
        </a:p>
      </dgm:t>
    </dgm:pt>
    <dgm:pt modelId="{BEE4B0CC-781A-4056-B00D-B635F0CDFDDE}" type="pres">
      <dgm:prSet presAssocID="{05F67859-26D9-4A25-8D79-E00760344584}" presName="node" presStyleLbl="node1" presStyleIdx="0" presStyleCnt="3" custScaleX="1379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7BB06B-0AC0-46E1-897F-F800BFDD1E55}" type="pres">
      <dgm:prSet presAssocID="{43A81BF0-C7E9-42F7-9523-0E142D60E380}" presName="Name9" presStyleLbl="parChTrans1D2" presStyleIdx="1" presStyleCnt="3"/>
      <dgm:spPr/>
      <dgm:t>
        <a:bodyPr/>
        <a:lstStyle/>
        <a:p>
          <a:endParaRPr lang="ru-RU"/>
        </a:p>
      </dgm:t>
    </dgm:pt>
    <dgm:pt modelId="{3552A5F7-EA9F-47C3-B82E-A655B506D93A}" type="pres">
      <dgm:prSet presAssocID="{43A81BF0-C7E9-42F7-9523-0E142D60E380}" presName="connTx" presStyleLbl="parChTrans1D2" presStyleIdx="1" presStyleCnt="3"/>
      <dgm:spPr/>
      <dgm:t>
        <a:bodyPr/>
        <a:lstStyle/>
        <a:p>
          <a:endParaRPr lang="ru-RU"/>
        </a:p>
      </dgm:t>
    </dgm:pt>
    <dgm:pt modelId="{F8DEDC33-5F7A-4634-9072-FA4F9C95E8CB}" type="pres">
      <dgm:prSet presAssocID="{91ACECA3-FC4B-40C8-B766-B254E2ECE6F2}" presName="node" presStyleLbl="node1" presStyleIdx="1" presStyleCnt="3" custScaleX="133466" custRadScaleRad="128609" custRadScaleInc="-111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09F7C7-5A1A-46D3-8E34-65D8A66D2BCA}" type="pres">
      <dgm:prSet presAssocID="{3005FB0C-CF53-4190-A760-0E87D9B305B3}" presName="Name9" presStyleLbl="parChTrans1D2" presStyleIdx="2" presStyleCnt="3"/>
      <dgm:spPr/>
      <dgm:t>
        <a:bodyPr/>
        <a:lstStyle/>
        <a:p>
          <a:endParaRPr lang="ru-RU"/>
        </a:p>
      </dgm:t>
    </dgm:pt>
    <dgm:pt modelId="{58BBAB33-BE74-4101-A08E-870A87237A02}" type="pres">
      <dgm:prSet presAssocID="{3005FB0C-CF53-4190-A760-0E87D9B305B3}" presName="connTx" presStyleLbl="parChTrans1D2" presStyleIdx="2" presStyleCnt="3"/>
      <dgm:spPr/>
      <dgm:t>
        <a:bodyPr/>
        <a:lstStyle/>
        <a:p>
          <a:endParaRPr lang="ru-RU"/>
        </a:p>
      </dgm:t>
    </dgm:pt>
    <dgm:pt modelId="{087E2DB9-BD83-4120-8E35-8D6D4040D0D3}" type="pres">
      <dgm:prSet presAssocID="{5CF387A1-E363-445B-BF4D-339D23E2FC35}" presName="node" presStyleLbl="node1" presStyleIdx="2" presStyleCnt="3" custScaleX="147456" custRadScaleRad="133264" custRadScaleInc="126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B545D7-DEAE-45AE-A43B-07ADAA089F9B}" type="presOf" srcId="{05F67859-26D9-4A25-8D79-E00760344584}" destId="{BEE4B0CC-781A-4056-B00D-B635F0CDFDDE}" srcOrd="0" destOrd="0" presId="urn:microsoft.com/office/officeart/2005/8/layout/radial1"/>
    <dgm:cxn modelId="{79A42402-A02D-45E2-A83C-591604A672C1}" type="presOf" srcId="{5CF387A1-E363-445B-BF4D-339D23E2FC35}" destId="{087E2DB9-BD83-4120-8E35-8D6D4040D0D3}" srcOrd="0" destOrd="0" presId="urn:microsoft.com/office/officeart/2005/8/layout/radial1"/>
    <dgm:cxn modelId="{1C8090B6-73DF-4F01-B36C-BEF73B99CD4E}" type="presOf" srcId="{3005FB0C-CF53-4190-A760-0E87D9B305B3}" destId="{8A09F7C7-5A1A-46D3-8E34-65D8A66D2BCA}" srcOrd="0" destOrd="0" presId="urn:microsoft.com/office/officeart/2005/8/layout/radial1"/>
    <dgm:cxn modelId="{55129BF3-DA73-43AD-823F-4C0FA10EA386}" type="presOf" srcId="{F6B2CDDB-AA63-4D61-A97E-DFCA8738ACEC}" destId="{29D0C73C-F0EA-4867-A6D7-1D976828AF6C}" srcOrd="1" destOrd="0" presId="urn:microsoft.com/office/officeart/2005/8/layout/radial1"/>
    <dgm:cxn modelId="{7DA9ABFA-C3F4-4C8A-901A-6A32A3FD7F55}" type="presOf" srcId="{3005FB0C-CF53-4190-A760-0E87D9B305B3}" destId="{58BBAB33-BE74-4101-A08E-870A87237A02}" srcOrd="1" destOrd="0" presId="urn:microsoft.com/office/officeart/2005/8/layout/radial1"/>
    <dgm:cxn modelId="{639E6177-A7AB-4149-A349-EDAE1AB5B966}" type="presOf" srcId="{579FFD31-7F9B-4C2B-A9A3-4E374F54C550}" destId="{DB676523-941C-41F1-9FA5-21AD6F32F1DE}" srcOrd="0" destOrd="0" presId="urn:microsoft.com/office/officeart/2005/8/layout/radial1"/>
    <dgm:cxn modelId="{3E73FAAD-E6D7-4483-B9CA-237D8D2BBB42}" type="presOf" srcId="{91ACECA3-FC4B-40C8-B766-B254E2ECE6F2}" destId="{F8DEDC33-5F7A-4634-9072-FA4F9C95E8CB}" srcOrd="0" destOrd="0" presId="urn:microsoft.com/office/officeart/2005/8/layout/radial1"/>
    <dgm:cxn modelId="{0C8BD578-CDC3-4AD7-8E98-FE04F0F609F1}" type="presOf" srcId="{632BC912-2942-42EC-83CC-EBA71E57F074}" destId="{406974BB-273A-4806-B2B1-6F9751E2860F}" srcOrd="0" destOrd="0" presId="urn:microsoft.com/office/officeart/2005/8/layout/radial1"/>
    <dgm:cxn modelId="{CD411CDA-B541-42D4-9815-08E7C9AA864C}" type="presOf" srcId="{43A81BF0-C7E9-42F7-9523-0E142D60E380}" destId="{E07BB06B-0AC0-46E1-897F-F800BFDD1E55}" srcOrd="0" destOrd="0" presId="urn:microsoft.com/office/officeart/2005/8/layout/radial1"/>
    <dgm:cxn modelId="{948FF712-1058-4DB0-BBD8-81EB4DC38509}" srcId="{579FFD31-7F9B-4C2B-A9A3-4E374F54C550}" destId="{632BC912-2942-42EC-83CC-EBA71E57F074}" srcOrd="0" destOrd="0" parTransId="{550A713E-B49B-49EE-97BC-2529890EFF9B}" sibTransId="{F89B235E-32E1-44C2-9C38-794597964E87}"/>
    <dgm:cxn modelId="{B445FC18-252D-476F-9AE9-8A240E426130}" srcId="{632BC912-2942-42EC-83CC-EBA71E57F074}" destId="{05F67859-26D9-4A25-8D79-E00760344584}" srcOrd="0" destOrd="0" parTransId="{F6B2CDDB-AA63-4D61-A97E-DFCA8738ACEC}" sibTransId="{BBB4BF84-C416-4B2D-A72C-2934049FC24A}"/>
    <dgm:cxn modelId="{FF877A90-5E33-4941-BD8A-AEA4F621E1E1}" type="presOf" srcId="{F6B2CDDB-AA63-4D61-A97E-DFCA8738ACEC}" destId="{AF88163D-EF2E-463B-838C-0F6D8A549840}" srcOrd="0" destOrd="0" presId="urn:microsoft.com/office/officeart/2005/8/layout/radial1"/>
    <dgm:cxn modelId="{227DBF15-183E-475C-8D91-A8474F1C0E67}" type="presOf" srcId="{43A81BF0-C7E9-42F7-9523-0E142D60E380}" destId="{3552A5F7-EA9F-47C3-B82E-A655B506D93A}" srcOrd="1" destOrd="0" presId="urn:microsoft.com/office/officeart/2005/8/layout/radial1"/>
    <dgm:cxn modelId="{A59780EE-23AB-4D8F-9343-8C3453F654A5}" srcId="{632BC912-2942-42EC-83CC-EBA71E57F074}" destId="{5CF387A1-E363-445B-BF4D-339D23E2FC35}" srcOrd="2" destOrd="0" parTransId="{3005FB0C-CF53-4190-A760-0E87D9B305B3}" sibTransId="{8EA2790C-6BFF-4494-89FB-29CB16AA7A76}"/>
    <dgm:cxn modelId="{2DC415AE-D218-4EA6-BDFA-DCAE4F5E64E0}" srcId="{632BC912-2942-42EC-83CC-EBA71E57F074}" destId="{91ACECA3-FC4B-40C8-B766-B254E2ECE6F2}" srcOrd="1" destOrd="0" parTransId="{43A81BF0-C7E9-42F7-9523-0E142D60E380}" sibTransId="{F4DC8D36-36A8-486E-9BF0-22A428C8AAB5}"/>
    <dgm:cxn modelId="{F2A1F61A-3AE3-45BF-8230-2A789EC1CA92}" type="presParOf" srcId="{DB676523-941C-41F1-9FA5-21AD6F32F1DE}" destId="{406974BB-273A-4806-B2B1-6F9751E2860F}" srcOrd="0" destOrd="0" presId="urn:microsoft.com/office/officeart/2005/8/layout/radial1"/>
    <dgm:cxn modelId="{6179DCAA-D383-4532-8B01-F4EDC0A7318B}" type="presParOf" srcId="{DB676523-941C-41F1-9FA5-21AD6F32F1DE}" destId="{AF88163D-EF2E-463B-838C-0F6D8A549840}" srcOrd="1" destOrd="0" presId="urn:microsoft.com/office/officeart/2005/8/layout/radial1"/>
    <dgm:cxn modelId="{6E65DC56-1DCE-425F-8060-8FBE0ACED588}" type="presParOf" srcId="{AF88163D-EF2E-463B-838C-0F6D8A549840}" destId="{29D0C73C-F0EA-4867-A6D7-1D976828AF6C}" srcOrd="0" destOrd="0" presId="urn:microsoft.com/office/officeart/2005/8/layout/radial1"/>
    <dgm:cxn modelId="{758A5BD1-C6D5-4076-B078-9AD79C2D0C58}" type="presParOf" srcId="{DB676523-941C-41F1-9FA5-21AD6F32F1DE}" destId="{BEE4B0CC-781A-4056-B00D-B635F0CDFDDE}" srcOrd="2" destOrd="0" presId="urn:microsoft.com/office/officeart/2005/8/layout/radial1"/>
    <dgm:cxn modelId="{19681E8D-09D1-43DF-87BE-614DA989911B}" type="presParOf" srcId="{DB676523-941C-41F1-9FA5-21AD6F32F1DE}" destId="{E07BB06B-0AC0-46E1-897F-F800BFDD1E55}" srcOrd="3" destOrd="0" presId="urn:microsoft.com/office/officeart/2005/8/layout/radial1"/>
    <dgm:cxn modelId="{8029AB11-D962-47D8-B524-B2E37E418068}" type="presParOf" srcId="{E07BB06B-0AC0-46E1-897F-F800BFDD1E55}" destId="{3552A5F7-EA9F-47C3-B82E-A655B506D93A}" srcOrd="0" destOrd="0" presId="urn:microsoft.com/office/officeart/2005/8/layout/radial1"/>
    <dgm:cxn modelId="{615B572D-80F1-4BCC-838A-C20C3BE9445B}" type="presParOf" srcId="{DB676523-941C-41F1-9FA5-21AD6F32F1DE}" destId="{F8DEDC33-5F7A-4634-9072-FA4F9C95E8CB}" srcOrd="4" destOrd="0" presId="urn:microsoft.com/office/officeart/2005/8/layout/radial1"/>
    <dgm:cxn modelId="{2125C563-BD8A-4306-A015-C536E56FCFCC}" type="presParOf" srcId="{DB676523-941C-41F1-9FA5-21AD6F32F1DE}" destId="{8A09F7C7-5A1A-46D3-8E34-65D8A66D2BCA}" srcOrd="5" destOrd="0" presId="urn:microsoft.com/office/officeart/2005/8/layout/radial1"/>
    <dgm:cxn modelId="{7537C36A-6E18-4B2A-B272-A9CF678DF8A2}" type="presParOf" srcId="{8A09F7C7-5A1A-46D3-8E34-65D8A66D2BCA}" destId="{58BBAB33-BE74-4101-A08E-870A87237A02}" srcOrd="0" destOrd="0" presId="urn:microsoft.com/office/officeart/2005/8/layout/radial1"/>
    <dgm:cxn modelId="{9CDCB4AA-896B-480D-916E-01D7F0699AF7}" type="presParOf" srcId="{DB676523-941C-41F1-9FA5-21AD6F32F1DE}" destId="{087E2DB9-BD83-4120-8E35-8D6D4040D0D3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5CA27C-A55D-4B0B-B422-F14F9D2F31A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A44AE9-49CA-46F6-89A2-BA6001477FB7}">
      <dgm:prSet phldrT="[Текст]" custT="1"/>
      <dgm:spPr/>
      <dgm:t>
        <a:bodyPr/>
        <a:lstStyle/>
        <a:p>
          <a:endParaRPr lang="ru-RU" sz="2000" dirty="0"/>
        </a:p>
      </dgm:t>
    </dgm:pt>
    <dgm:pt modelId="{EA7ED89A-11D3-4224-B3B6-7B26BA79E8E0}" type="parTrans" cxnId="{CCD654AA-D64C-46C7-99CC-63DE48BED572}">
      <dgm:prSet/>
      <dgm:spPr/>
      <dgm:t>
        <a:bodyPr/>
        <a:lstStyle/>
        <a:p>
          <a:endParaRPr lang="ru-RU"/>
        </a:p>
      </dgm:t>
    </dgm:pt>
    <dgm:pt modelId="{362C0E88-EEB2-4398-8601-EB11E3CF6079}" type="sibTrans" cxnId="{CCD654AA-D64C-46C7-99CC-63DE48BED572}">
      <dgm:prSet/>
      <dgm:spPr/>
      <dgm:t>
        <a:bodyPr/>
        <a:lstStyle/>
        <a:p>
          <a:endParaRPr lang="ru-RU"/>
        </a:p>
      </dgm:t>
    </dgm:pt>
    <dgm:pt modelId="{9E4D8259-1B1A-444B-A998-2A671025A28A}">
      <dgm:prSet phldrT="[Текст]" custT="1"/>
      <dgm:spPr/>
      <dgm:t>
        <a:bodyPr/>
        <a:lstStyle/>
        <a:p>
          <a:r>
            <a:rPr lang="ru-RU" sz="1800" dirty="0" smtClean="0"/>
            <a:t>1) </a:t>
          </a:r>
          <a:r>
            <a:rPr lang="ru-RU" sz="1800" dirty="0" err="1" smtClean="0"/>
            <a:t>Яқин</a:t>
          </a:r>
          <a:r>
            <a:rPr lang="ru-RU" sz="1800" dirty="0" smtClean="0"/>
            <a:t> </a:t>
          </a:r>
          <a:r>
            <a:rPr lang="ru-RU" sz="1800" dirty="0" err="1" smtClean="0"/>
            <a:t>орадаги</a:t>
          </a:r>
          <a:r>
            <a:rPr lang="ru-RU" sz="1800" dirty="0" smtClean="0"/>
            <a:t> </a:t>
          </a:r>
          <a:r>
            <a:rPr lang="ru-RU" sz="1800" dirty="0" err="1" smtClean="0"/>
            <a:t>ва</a:t>
          </a:r>
          <a:r>
            <a:rPr lang="ru-RU" sz="1800" dirty="0" smtClean="0"/>
            <a:t> </a:t>
          </a:r>
          <a:r>
            <a:rPr lang="ru-RU" sz="1800" dirty="0" err="1" smtClean="0"/>
            <a:t>келажакдаги</a:t>
          </a:r>
          <a:r>
            <a:rPr lang="ru-RU" sz="1800" dirty="0" smtClean="0"/>
            <a:t> </a:t>
          </a:r>
          <a:r>
            <a:rPr lang="ru-RU" sz="1800" dirty="0" err="1" smtClean="0"/>
            <a:t>мақсадлар</a:t>
          </a:r>
          <a:r>
            <a:rPr lang="ru-RU" sz="1800" dirty="0" smtClean="0"/>
            <a:t> (</a:t>
          </a:r>
          <a:r>
            <a:rPr lang="ru-RU" sz="1800" dirty="0" err="1" smtClean="0"/>
            <a:t>тўгарак</a:t>
          </a:r>
          <a:r>
            <a:rPr lang="ru-RU" sz="1800" dirty="0" smtClean="0"/>
            <a:t>, </a:t>
          </a:r>
          <a:r>
            <a:rPr lang="ru-RU" sz="1800" dirty="0" err="1" smtClean="0"/>
            <a:t>секциялардаги</a:t>
          </a:r>
          <a:r>
            <a:rPr lang="ru-RU" sz="1800" dirty="0" smtClean="0"/>
            <a:t> </a:t>
          </a:r>
          <a:r>
            <a:rPr lang="ru-RU" sz="1800" dirty="0" err="1" smtClean="0"/>
            <a:t>машғулотлар</a:t>
          </a:r>
          <a:r>
            <a:rPr lang="ru-RU" sz="1800" dirty="0" smtClean="0"/>
            <a:t>, </a:t>
          </a:r>
          <a:r>
            <a:rPr lang="ru-RU" sz="1800" dirty="0" err="1" smtClean="0"/>
            <a:t>бўлажак</a:t>
          </a:r>
          <a:r>
            <a:rPr lang="ru-RU" sz="1800" dirty="0" smtClean="0"/>
            <a:t> </a:t>
          </a:r>
          <a:r>
            <a:rPr lang="ru-RU" sz="1800" dirty="0" err="1" smtClean="0"/>
            <a:t>касбий</a:t>
          </a:r>
          <a:r>
            <a:rPr lang="ru-RU" sz="1800" dirty="0" smtClean="0"/>
            <a:t> </a:t>
          </a:r>
          <a:r>
            <a:rPr lang="ru-RU" sz="1800" dirty="0" err="1" smtClean="0"/>
            <a:t>фаолият</a:t>
          </a:r>
          <a:r>
            <a:rPr lang="ru-RU" sz="1800" dirty="0" smtClean="0"/>
            <a:t>  </a:t>
          </a:r>
          <a:r>
            <a:rPr lang="ru-RU" sz="1800" dirty="0" err="1" smtClean="0"/>
            <a:t>ва</a:t>
          </a:r>
          <a:r>
            <a:rPr lang="ru-RU" sz="1800" dirty="0" smtClean="0"/>
            <a:t>  </a:t>
          </a:r>
          <a:r>
            <a:rPr lang="ru-RU" sz="1800" dirty="0" err="1" smtClean="0"/>
            <a:t>келажакдаги</a:t>
          </a:r>
          <a:r>
            <a:rPr lang="ru-RU" sz="1800" dirty="0" smtClean="0"/>
            <a:t>  </a:t>
          </a:r>
          <a:r>
            <a:rPr lang="ru-RU" sz="1800" dirty="0" err="1" smtClean="0"/>
            <a:t>иш</a:t>
          </a:r>
          <a:r>
            <a:rPr lang="ru-RU" sz="1800" dirty="0" smtClean="0"/>
            <a:t> </a:t>
          </a:r>
          <a:r>
            <a:rPr lang="ru-RU" sz="1800" dirty="0" err="1" smtClean="0"/>
            <a:t>жойи</a:t>
          </a:r>
          <a:r>
            <a:rPr lang="ru-RU" sz="1800" dirty="0" smtClean="0"/>
            <a:t> </a:t>
          </a:r>
          <a:r>
            <a:rPr lang="ru-RU" sz="1800" dirty="0" err="1" smtClean="0"/>
            <a:t>билан</a:t>
          </a:r>
          <a:r>
            <a:rPr lang="ru-RU" sz="1800" dirty="0" smtClean="0"/>
            <a:t> </a:t>
          </a:r>
          <a:r>
            <a:rPr lang="ru-RU" sz="1800" dirty="0" err="1" smtClean="0"/>
            <a:t>танишув</a:t>
          </a:r>
          <a:r>
            <a:rPr lang="ru-RU" sz="1800" dirty="0" smtClean="0"/>
            <a:t>);</a:t>
          </a:r>
          <a:endParaRPr lang="ru-RU" sz="1800" dirty="0"/>
        </a:p>
      </dgm:t>
    </dgm:pt>
    <dgm:pt modelId="{9D194876-44CB-4FC0-8589-1AB3E70C0069}" type="parTrans" cxnId="{D3A89548-4B6B-49FA-8251-55AB995B17CD}">
      <dgm:prSet/>
      <dgm:spPr/>
      <dgm:t>
        <a:bodyPr/>
        <a:lstStyle/>
        <a:p>
          <a:endParaRPr lang="ru-RU"/>
        </a:p>
      </dgm:t>
    </dgm:pt>
    <dgm:pt modelId="{90CB86E4-9554-4D01-B7BC-EBDCEB3BBAD0}" type="sibTrans" cxnId="{D3A89548-4B6B-49FA-8251-55AB995B17CD}">
      <dgm:prSet/>
      <dgm:spPr/>
      <dgm:t>
        <a:bodyPr/>
        <a:lstStyle/>
        <a:p>
          <a:endParaRPr lang="ru-RU"/>
        </a:p>
      </dgm:t>
    </dgm:pt>
    <dgm:pt modelId="{CFC33AA7-CD84-41A6-9FA7-9D610AE467A1}">
      <dgm:prSet phldrT="[Текст]" custT="1"/>
      <dgm:spPr/>
      <dgm:t>
        <a:bodyPr/>
        <a:lstStyle/>
        <a:p>
          <a:r>
            <a:rPr lang="ru-RU" sz="1800" dirty="0" smtClean="0"/>
            <a:t>2) </a:t>
          </a:r>
          <a:r>
            <a:rPr lang="ru-RU" sz="1800" dirty="0" err="1" smtClean="0"/>
            <a:t>Мақсадга</a:t>
          </a:r>
          <a:r>
            <a:rPr lang="ru-RU" sz="1800" dirty="0" smtClean="0"/>
            <a:t> </a:t>
          </a:r>
          <a:r>
            <a:rPr lang="ru-RU" sz="1800" dirty="0" err="1" smtClean="0"/>
            <a:t>етиш</a:t>
          </a:r>
          <a:r>
            <a:rPr lang="ru-RU" sz="1800" dirty="0" smtClean="0"/>
            <a:t> </a:t>
          </a:r>
          <a:r>
            <a:rPr lang="ru-RU" sz="1800" dirty="0" err="1" smtClean="0"/>
            <a:t>йўллари</a:t>
          </a:r>
          <a:r>
            <a:rPr lang="ru-RU" sz="1800" dirty="0" smtClean="0"/>
            <a:t> </a:t>
          </a:r>
          <a:r>
            <a:rPr lang="ru-RU" sz="1800" dirty="0" err="1" smtClean="0"/>
            <a:t>ва</a:t>
          </a:r>
          <a:r>
            <a:rPr lang="ru-RU" sz="1800" dirty="0" smtClean="0"/>
            <a:t> </a:t>
          </a:r>
          <a:r>
            <a:rPr lang="ru-RU" sz="1800" dirty="0" err="1" smtClean="0"/>
            <a:t>воситалари</a:t>
          </a:r>
          <a:r>
            <a:rPr lang="ru-RU" sz="1800" dirty="0" smtClean="0"/>
            <a:t> (</a:t>
          </a:r>
          <a:r>
            <a:rPr lang="ru-RU" sz="1800" dirty="0" err="1" smtClean="0"/>
            <a:t>ўзлаштирилган</a:t>
          </a:r>
          <a:r>
            <a:rPr lang="ru-RU" sz="1800" dirty="0" smtClean="0"/>
            <a:t> </a:t>
          </a:r>
          <a:r>
            <a:rPr lang="ru-RU" sz="1800" dirty="0" err="1" smtClean="0"/>
            <a:t>билим</a:t>
          </a:r>
          <a:r>
            <a:rPr lang="ru-RU" sz="1800" dirty="0" smtClean="0"/>
            <a:t> </a:t>
          </a:r>
          <a:r>
            <a:rPr lang="ru-RU" sz="1800" dirty="0" err="1" smtClean="0"/>
            <a:t>ва</a:t>
          </a:r>
          <a:r>
            <a:rPr lang="ru-RU" sz="1800" dirty="0" smtClean="0"/>
            <a:t>  </a:t>
          </a:r>
          <a:r>
            <a:rPr lang="ru-RU" sz="1800" dirty="0" err="1" smtClean="0"/>
            <a:t>кўникмаларни</a:t>
          </a:r>
          <a:r>
            <a:rPr lang="ru-RU" sz="1800" dirty="0" smtClean="0"/>
            <a:t> </a:t>
          </a:r>
          <a:r>
            <a:rPr lang="ru-RU" sz="1800" dirty="0" err="1" smtClean="0"/>
            <a:t>амалда</a:t>
          </a:r>
          <a:r>
            <a:rPr lang="ru-RU" sz="1800" dirty="0" smtClean="0"/>
            <a:t> </a:t>
          </a:r>
          <a:r>
            <a:rPr lang="ru-RU" sz="1800" dirty="0" err="1" smtClean="0"/>
            <a:t>қўллаш</a:t>
          </a:r>
          <a:r>
            <a:rPr lang="ru-RU" sz="1800" dirty="0" smtClean="0"/>
            <a:t>,  </a:t>
          </a:r>
          <a:r>
            <a:rPr lang="ru-RU" sz="1800" dirty="0" err="1" smtClean="0"/>
            <a:t>қўшимча</a:t>
          </a:r>
          <a:r>
            <a:rPr lang="ru-RU" sz="1800" dirty="0" smtClean="0"/>
            <a:t> </a:t>
          </a:r>
          <a:r>
            <a:rPr lang="ru-RU" sz="1800" dirty="0" err="1" smtClean="0"/>
            <a:t>маълумотлар</a:t>
          </a:r>
          <a:r>
            <a:rPr lang="ru-RU" sz="1800" dirty="0" smtClean="0"/>
            <a:t> </a:t>
          </a:r>
          <a:r>
            <a:rPr lang="ru-RU" sz="1800" dirty="0" err="1" smtClean="0"/>
            <a:t>олиш</a:t>
          </a:r>
          <a:r>
            <a:rPr lang="ru-RU" sz="1800" dirty="0" smtClean="0"/>
            <a:t>);</a:t>
          </a:r>
          <a:endParaRPr lang="ru-RU" sz="1800" dirty="0"/>
        </a:p>
      </dgm:t>
    </dgm:pt>
    <dgm:pt modelId="{A06F12B9-0941-46D3-9EFD-B3AAC00D854C}" type="parTrans" cxnId="{827B78E9-B931-4F9D-ACF2-70006727C961}">
      <dgm:prSet/>
      <dgm:spPr/>
      <dgm:t>
        <a:bodyPr/>
        <a:lstStyle/>
        <a:p>
          <a:endParaRPr lang="ru-RU"/>
        </a:p>
      </dgm:t>
    </dgm:pt>
    <dgm:pt modelId="{770D1D41-A885-4E1F-BD6F-398F79D722A6}" type="sibTrans" cxnId="{827B78E9-B931-4F9D-ACF2-70006727C961}">
      <dgm:prSet/>
      <dgm:spPr/>
      <dgm:t>
        <a:bodyPr/>
        <a:lstStyle/>
        <a:p>
          <a:endParaRPr lang="ru-RU"/>
        </a:p>
      </dgm:t>
    </dgm:pt>
    <dgm:pt modelId="{173DC7C7-3526-4116-A089-0FB86BA1C17D}">
      <dgm:prSet custT="1"/>
      <dgm:spPr/>
      <dgm:t>
        <a:bodyPr/>
        <a:lstStyle/>
        <a:p>
          <a:endParaRPr lang="ru-RU" sz="1800" dirty="0"/>
        </a:p>
      </dgm:t>
    </dgm:pt>
    <dgm:pt modelId="{4BD66733-33E4-46DE-8119-DE962AB21626}" type="parTrans" cxnId="{8FE63B74-7305-42C1-8235-3915C11B484E}">
      <dgm:prSet/>
      <dgm:spPr/>
      <dgm:t>
        <a:bodyPr/>
        <a:lstStyle/>
        <a:p>
          <a:endParaRPr lang="ru-RU"/>
        </a:p>
      </dgm:t>
    </dgm:pt>
    <dgm:pt modelId="{4AC19C28-F511-4D64-942D-362332139A89}" type="sibTrans" cxnId="{8FE63B74-7305-42C1-8235-3915C11B484E}">
      <dgm:prSet/>
      <dgm:spPr/>
      <dgm:t>
        <a:bodyPr/>
        <a:lstStyle/>
        <a:p>
          <a:endParaRPr lang="ru-RU"/>
        </a:p>
      </dgm:t>
    </dgm:pt>
    <dgm:pt modelId="{6FBE59D7-669F-490B-A494-911C5E5F36F1}">
      <dgm:prSet custT="1"/>
      <dgm:spPr/>
      <dgm:t>
        <a:bodyPr/>
        <a:lstStyle/>
        <a:p>
          <a:r>
            <a:rPr lang="ru-RU" sz="1800" dirty="0" smtClean="0"/>
            <a:t>4) </a:t>
          </a:r>
          <a:r>
            <a:rPr lang="ru-RU" sz="1800" dirty="0" err="1" smtClean="0"/>
            <a:t>Мақсадга</a:t>
          </a:r>
          <a:r>
            <a:rPr lang="ru-RU" sz="1800" dirty="0" smtClean="0"/>
            <a:t> </a:t>
          </a:r>
          <a:r>
            <a:rPr lang="ru-RU" sz="1800" dirty="0" err="1" smtClean="0"/>
            <a:t>етишда</a:t>
          </a:r>
          <a:r>
            <a:rPr lang="ru-RU" sz="1800" dirty="0" smtClean="0"/>
            <a:t> </a:t>
          </a:r>
          <a:r>
            <a:rPr lang="ru-RU" sz="1800" dirty="0" err="1" smtClean="0"/>
            <a:t>ички</a:t>
          </a:r>
          <a:r>
            <a:rPr lang="ru-RU" sz="1800" dirty="0" smtClean="0"/>
            <a:t> </a:t>
          </a:r>
          <a:r>
            <a:rPr lang="ru-RU" sz="1800" dirty="0" err="1" smtClean="0"/>
            <a:t>шароит</a:t>
          </a:r>
          <a:r>
            <a:rPr lang="ru-RU" sz="1800" dirty="0" smtClean="0"/>
            <a:t> (педагогик </a:t>
          </a:r>
          <a:r>
            <a:rPr lang="ru-RU" sz="1800" dirty="0" err="1" smtClean="0"/>
            <a:t>қобилиятлар</a:t>
          </a:r>
          <a:r>
            <a:rPr lang="ru-RU" sz="1800" dirty="0" smtClean="0"/>
            <a:t>, </a:t>
          </a:r>
          <a:r>
            <a:rPr lang="ru-RU" sz="1800" dirty="0" err="1" smtClean="0"/>
            <a:t>иродавий</a:t>
          </a:r>
          <a:r>
            <a:rPr lang="ru-RU" sz="1800" dirty="0" smtClean="0"/>
            <a:t> </a:t>
          </a:r>
          <a:r>
            <a:rPr lang="ru-RU" sz="1800" dirty="0" err="1" smtClean="0"/>
            <a:t>сифатлар</a:t>
          </a:r>
          <a:r>
            <a:rPr lang="ru-RU" sz="1800" dirty="0" smtClean="0"/>
            <a:t>, </a:t>
          </a:r>
          <a:r>
            <a:rPr lang="ru-RU" sz="1800" dirty="0" err="1" smtClean="0"/>
            <a:t>соғлиги</a:t>
          </a:r>
          <a:r>
            <a:rPr lang="ru-RU" sz="1800" dirty="0" smtClean="0"/>
            <a:t>);</a:t>
          </a:r>
        </a:p>
      </dgm:t>
    </dgm:pt>
    <dgm:pt modelId="{F0D6BEE2-733A-48EB-A987-211379BC8D03}" type="parTrans" cxnId="{DE38CDA1-BB96-4F2C-BC2D-67EDBBFD4134}">
      <dgm:prSet/>
      <dgm:spPr/>
      <dgm:t>
        <a:bodyPr/>
        <a:lstStyle/>
        <a:p>
          <a:endParaRPr lang="ru-RU"/>
        </a:p>
      </dgm:t>
    </dgm:pt>
    <dgm:pt modelId="{6F66A59D-21B9-4FEB-B2E8-065940AD2D91}" type="sibTrans" cxnId="{DE38CDA1-BB96-4F2C-BC2D-67EDBBFD4134}">
      <dgm:prSet/>
      <dgm:spPr/>
      <dgm:t>
        <a:bodyPr/>
        <a:lstStyle/>
        <a:p>
          <a:endParaRPr lang="ru-RU"/>
        </a:p>
      </dgm:t>
    </dgm:pt>
    <dgm:pt modelId="{89286010-4B20-4455-9850-5E19E37DDEA4}">
      <dgm:prSet custT="1"/>
      <dgm:spPr/>
      <dgm:t>
        <a:bodyPr/>
        <a:lstStyle/>
        <a:p>
          <a:r>
            <a:rPr lang="ru-RU" sz="1800" dirty="0" smtClean="0"/>
            <a:t>5) </a:t>
          </a:r>
          <a:r>
            <a:rPr lang="ru-RU" sz="1800" dirty="0" err="1" smtClean="0"/>
            <a:t>Бошқа</a:t>
          </a:r>
          <a:r>
            <a:rPr lang="ru-RU" sz="1800" dirty="0" smtClean="0"/>
            <a:t> </a:t>
          </a:r>
          <a:r>
            <a:rPr lang="ru-RU" sz="1800" dirty="0" err="1" smtClean="0"/>
            <a:t>қўшимча</a:t>
          </a:r>
          <a:r>
            <a:rPr lang="ru-RU" sz="1800" dirty="0" smtClean="0"/>
            <a:t> </a:t>
          </a:r>
          <a:r>
            <a:rPr lang="ru-RU" sz="1800" dirty="0" err="1" smtClean="0"/>
            <a:t>вариантлар</a:t>
          </a:r>
          <a:endParaRPr lang="ru-RU" sz="1800" dirty="0" smtClean="0"/>
        </a:p>
      </dgm:t>
    </dgm:pt>
    <dgm:pt modelId="{FEFEC36D-813C-4A66-A3B2-1A2E7AE32B3D}" type="parTrans" cxnId="{C18D3D0E-F5F9-4763-B764-2F3FC6477A80}">
      <dgm:prSet/>
      <dgm:spPr/>
      <dgm:t>
        <a:bodyPr/>
        <a:lstStyle/>
        <a:p>
          <a:endParaRPr lang="ru-RU"/>
        </a:p>
      </dgm:t>
    </dgm:pt>
    <dgm:pt modelId="{F718045E-E9CE-4B63-ADA7-54E4E1A9701F}" type="sibTrans" cxnId="{C18D3D0E-F5F9-4763-B764-2F3FC6477A80}">
      <dgm:prSet/>
      <dgm:spPr/>
      <dgm:t>
        <a:bodyPr/>
        <a:lstStyle/>
        <a:p>
          <a:endParaRPr lang="ru-RU"/>
        </a:p>
      </dgm:t>
    </dgm:pt>
    <dgm:pt modelId="{3C950394-0D2D-478F-8E70-3B6968EC3372}">
      <dgm:prSet custT="1"/>
      <dgm:spPr/>
      <dgm:t>
        <a:bodyPr/>
        <a:lstStyle/>
        <a:p>
          <a:endParaRPr lang="ru-RU" sz="1800" dirty="0" smtClean="0"/>
        </a:p>
      </dgm:t>
    </dgm:pt>
    <dgm:pt modelId="{032482E5-457E-4706-ACB7-5C77D135D9EE}" type="parTrans" cxnId="{588E3485-10EF-4217-B106-5D77427A6255}">
      <dgm:prSet/>
      <dgm:spPr/>
      <dgm:t>
        <a:bodyPr/>
        <a:lstStyle/>
        <a:p>
          <a:endParaRPr lang="ru-RU"/>
        </a:p>
      </dgm:t>
    </dgm:pt>
    <dgm:pt modelId="{33B96983-81B1-402D-8597-4A43C87FFC34}" type="sibTrans" cxnId="{588E3485-10EF-4217-B106-5D77427A6255}">
      <dgm:prSet/>
      <dgm:spPr/>
      <dgm:t>
        <a:bodyPr/>
        <a:lstStyle/>
        <a:p>
          <a:endParaRPr lang="ru-RU"/>
        </a:p>
      </dgm:t>
    </dgm:pt>
    <dgm:pt modelId="{ACEF6DAA-1A30-4C7C-8010-230CF17C3974}">
      <dgm:prSet phldrT="[Текст]" custT="1"/>
      <dgm:spPr/>
      <dgm:t>
        <a:bodyPr/>
        <a:lstStyle/>
        <a:p>
          <a:endParaRPr lang="ru-RU" sz="1800" dirty="0"/>
        </a:p>
      </dgm:t>
    </dgm:pt>
    <dgm:pt modelId="{8650CF84-5611-4B0A-96DA-2611EF45C2CF}" type="parTrans" cxnId="{6DA67C20-5AB3-4AF9-AF2A-866FEFEE2D74}">
      <dgm:prSet/>
      <dgm:spPr/>
      <dgm:t>
        <a:bodyPr/>
        <a:lstStyle/>
        <a:p>
          <a:endParaRPr lang="ru-RU"/>
        </a:p>
      </dgm:t>
    </dgm:pt>
    <dgm:pt modelId="{533D3665-DD0B-4778-BB9A-CF781DE73A6E}" type="sibTrans" cxnId="{6DA67C20-5AB3-4AF9-AF2A-866FEFEE2D74}">
      <dgm:prSet/>
      <dgm:spPr/>
      <dgm:t>
        <a:bodyPr/>
        <a:lstStyle/>
        <a:p>
          <a:endParaRPr lang="ru-RU"/>
        </a:p>
      </dgm:t>
    </dgm:pt>
    <dgm:pt modelId="{73C82B9D-83E5-4364-BD62-59402FC3C4C9}">
      <dgm:prSet phldrT="[Текст]" custT="1"/>
      <dgm:spPr/>
      <dgm:t>
        <a:bodyPr/>
        <a:lstStyle/>
        <a:p>
          <a:r>
            <a:rPr lang="ru-RU" sz="1800" dirty="0" smtClean="0"/>
            <a:t>3) </a:t>
          </a:r>
          <a:r>
            <a:rPr lang="ru-RU" sz="1800" dirty="0" err="1" smtClean="0"/>
            <a:t>Мақсадга</a:t>
          </a:r>
          <a:r>
            <a:rPr lang="ru-RU" sz="1800" dirty="0" smtClean="0"/>
            <a:t> </a:t>
          </a:r>
          <a:r>
            <a:rPr lang="ru-RU" sz="1800" dirty="0" err="1" smtClean="0"/>
            <a:t>етишда</a:t>
          </a:r>
          <a:r>
            <a:rPr lang="ru-RU" sz="1800" dirty="0" smtClean="0"/>
            <a:t> </a:t>
          </a:r>
          <a:r>
            <a:rPr lang="ru-RU" sz="1800" dirty="0" err="1" smtClean="0"/>
            <a:t>ташқи</a:t>
          </a:r>
          <a:r>
            <a:rPr lang="ru-RU" sz="1800" dirty="0" smtClean="0"/>
            <a:t> </a:t>
          </a:r>
          <a:r>
            <a:rPr lang="ru-RU" sz="1800" dirty="0" err="1" smtClean="0"/>
            <a:t>шароит</a:t>
          </a:r>
          <a:r>
            <a:rPr lang="ru-RU" sz="1800" dirty="0" smtClean="0"/>
            <a:t> ( </a:t>
          </a:r>
          <a:r>
            <a:rPr lang="ru-RU" sz="1800" dirty="0" err="1" smtClean="0"/>
            <a:t>касбий</a:t>
          </a:r>
          <a:r>
            <a:rPr lang="ru-RU" sz="1800" dirty="0" smtClean="0"/>
            <a:t> педагогик </a:t>
          </a:r>
          <a:r>
            <a:rPr lang="ru-RU" sz="1800" dirty="0" err="1" smtClean="0"/>
            <a:t>фаолиятида</a:t>
          </a:r>
          <a:r>
            <a:rPr lang="ru-RU" sz="1800" dirty="0" smtClean="0"/>
            <a:t>   </a:t>
          </a:r>
          <a:r>
            <a:rPr lang="ru-RU" sz="1800" dirty="0" err="1" smtClean="0"/>
            <a:t>дуч</a:t>
          </a:r>
          <a:r>
            <a:rPr lang="ru-RU" sz="1800" dirty="0" smtClean="0"/>
            <a:t> </a:t>
          </a:r>
          <a:r>
            <a:rPr lang="ru-RU" sz="1800" dirty="0" err="1" smtClean="0"/>
            <a:t>келиш</a:t>
          </a:r>
          <a:r>
            <a:rPr lang="ru-RU" sz="1800" dirty="0" smtClean="0"/>
            <a:t> </a:t>
          </a:r>
          <a:r>
            <a:rPr lang="ru-RU" sz="1800" dirty="0" err="1" smtClean="0"/>
            <a:t>мумкин</a:t>
          </a:r>
          <a:r>
            <a:rPr lang="ru-RU" sz="1800" dirty="0" smtClean="0"/>
            <a:t> </a:t>
          </a:r>
          <a:r>
            <a:rPr lang="ru-RU" sz="1800" dirty="0" err="1" smtClean="0"/>
            <a:t>бўлган</a:t>
          </a:r>
          <a:r>
            <a:rPr lang="ru-RU" sz="1800" dirty="0" smtClean="0"/>
            <a:t> </a:t>
          </a:r>
          <a:r>
            <a:rPr lang="ru-RU" sz="1800" dirty="0" err="1" smtClean="0"/>
            <a:t>тўсиқлар</a:t>
          </a:r>
          <a:r>
            <a:rPr lang="ru-RU" sz="1800" dirty="0" smtClean="0"/>
            <a:t> </a:t>
          </a:r>
          <a:r>
            <a:rPr lang="ru-RU" sz="1800" dirty="0" err="1" smtClean="0"/>
            <a:t>ва</a:t>
          </a:r>
          <a:r>
            <a:rPr lang="ru-RU" sz="1800" dirty="0" smtClean="0"/>
            <a:t> </a:t>
          </a:r>
          <a:r>
            <a:rPr lang="ru-RU" sz="1800" dirty="0" err="1" smtClean="0"/>
            <a:t>уларни</a:t>
          </a:r>
          <a:r>
            <a:rPr lang="ru-RU" sz="1800" dirty="0" smtClean="0"/>
            <a:t> </a:t>
          </a:r>
          <a:r>
            <a:rPr lang="ru-RU" sz="1800" dirty="0" err="1" smtClean="0"/>
            <a:t>бартараф</a:t>
          </a:r>
          <a:r>
            <a:rPr lang="ru-RU" sz="1800" dirty="0" smtClean="0"/>
            <a:t> </a:t>
          </a:r>
          <a:r>
            <a:rPr lang="ru-RU" sz="1800" dirty="0" err="1" smtClean="0"/>
            <a:t>этиш</a:t>
          </a:r>
          <a:r>
            <a:rPr lang="ru-RU" sz="1800" dirty="0" smtClean="0"/>
            <a:t> </a:t>
          </a:r>
          <a:r>
            <a:rPr lang="ru-RU" sz="1800" dirty="0" err="1" smtClean="0"/>
            <a:t>йўллари</a:t>
          </a:r>
          <a:r>
            <a:rPr lang="ru-RU" sz="1800" dirty="0" smtClean="0"/>
            <a:t>);</a:t>
          </a:r>
          <a:endParaRPr lang="ru-RU" sz="1800" dirty="0"/>
        </a:p>
      </dgm:t>
    </dgm:pt>
    <dgm:pt modelId="{DAF54208-8B89-4C56-9E59-9D7E429665BE}" type="parTrans" cxnId="{E2F3F066-C70B-4714-98F3-D0A3C7C3C061}">
      <dgm:prSet/>
      <dgm:spPr/>
      <dgm:t>
        <a:bodyPr/>
        <a:lstStyle/>
        <a:p>
          <a:endParaRPr lang="ru-RU"/>
        </a:p>
      </dgm:t>
    </dgm:pt>
    <dgm:pt modelId="{056C9767-0EB3-4DF4-BB07-0EDDAB5A7CF9}" type="sibTrans" cxnId="{E2F3F066-C70B-4714-98F3-D0A3C7C3C061}">
      <dgm:prSet/>
      <dgm:spPr/>
      <dgm:t>
        <a:bodyPr/>
        <a:lstStyle/>
        <a:p>
          <a:endParaRPr lang="ru-RU"/>
        </a:p>
      </dgm:t>
    </dgm:pt>
    <dgm:pt modelId="{CEB0141F-0086-4643-B981-3AAA99ADE726}">
      <dgm:prSet phldrT="[Текст]" custT="1"/>
      <dgm:spPr/>
      <dgm:t>
        <a:bodyPr/>
        <a:lstStyle/>
        <a:p>
          <a:endParaRPr lang="ru-RU" sz="1800" dirty="0"/>
        </a:p>
      </dgm:t>
    </dgm:pt>
    <dgm:pt modelId="{ECA70E90-06DA-4BD7-A04E-E2681525988A}" type="parTrans" cxnId="{5341F7C6-DD67-4565-8729-CA74E7D93A29}">
      <dgm:prSet/>
      <dgm:spPr/>
      <dgm:t>
        <a:bodyPr/>
        <a:lstStyle/>
        <a:p>
          <a:endParaRPr lang="ru-RU"/>
        </a:p>
      </dgm:t>
    </dgm:pt>
    <dgm:pt modelId="{4E2EB7C1-0BFD-4D4C-91C8-7214021A59F1}" type="sibTrans" cxnId="{5341F7C6-DD67-4565-8729-CA74E7D93A29}">
      <dgm:prSet/>
      <dgm:spPr/>
      <dgm:t>
        <a:bodyPr/>
        <a:lstStyle/>
        <a:p>
          <a:endParaRPr lang="ru-RU"/>
        </a:p>
      </dgm:t>
    </dgm:pt>
    <dgm:pt modelId="{5F1C498F-73C3-466A-A43D-2C95ECCF36B1}" type="pres">
      <dgm:prSet presAssocID="{B35CA27C-A55D-4B0B-B422-F14F9D2F31A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B17A86F-5394-43C5-ABF9-CF9F03E44187}" type="pres">
      <dgm:prSet presAssocID="{B35CA27C-A55D-4B0B-B422-F14F9D2F31AA}" presName="Name1" presStyleCnt="0"/>
      <dgm:spPr/>
    </dgm:pt>
    <dgm:pt modelId="{772DC62E-E460-4782-83CC-5D37E33C4775}" type="pres">
      <dgm:prSet presAssocID="{B35CA27C-A55D-4B0B-B422-F14F9D2F31AA}" presName="cycle" presStyleCnt="0"/>
      <dgm:spPr/>
    </dgm:pt>
    <dgm:pt modelId="{BAC73CE3-4E7D-490E-9A54-5377408173EE}" type="pres">
      <dgm:prSet presAssocID="{B35CA27C-A55D-4B0B-B422-F14F9D2F31AA}" presName="srcNode" presStyleLbl="node1" presStyleIdx="0" presStyleCnt="1"/>
      <dgm:spPr/>
    </dgm:pt>
    <dgm:pt modelId="{4101C45C-E281-45D7-BF37-16DD572D5B60}" type="pres">
      <dgm:prSet presAssocID="{B35CA27C-A55D-4B0B-B422-F14F9D2F31AA}" presName="conn" presStyleLbl="parChTrans1D2" presStyleIdx="0" presStyleCnt="1"/>
      <dgm:spPr/>
      <dgm:t>
        <a:bodyPr/>
        <a:lstStyle/>
        <a:p>
          <a:endParaRPr lang="ru-RU"/>
        </a:p>
      </dgm:t>
    </dgm:pt>
    <dgm:pt modelId="{03C84682-E8C9-4A0A-9043-0457A3B680BE}" type="pres">
      <dgm:prSet presAssocID="{B35CA27C-A55D-4B0B-B422-F14F9D2F31AA}" presName="extraNode" presStyleLbl="node1" presStyleIdx="0" presStyleCnt="1"/>
      <dgm:spPr/>
    </dgm:pt>
    <dgm:pt modelId="{76F48F36-99A1-4688-90BD-20197442C700}" type="pres">
      <dgm:prSet presAssocID="{B35CA27C-A55D-4B0B-B422-F14F9D2F31AA}" presName="dstNode" presStyleLbl="node1" presStyleIdx="0" presStyleCnt="1"/>
      <dgm:spPr/>
    </dgm:pt>
    <dgm:pt modelId="{99FA9957-DA2D-4157-8408-246CF9484613}" type="pres">
      <dgm:prSet presAssocID="{92A44AE9-49CA-46F6-89A2-BA6001477FB7}" presName="text_1" presStyleLbl="node1" presStyleIdx="0" presStyleCnt="1" custScaleY="1861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63AE00-4DB7-4B19-99D6-681E34B24BB1}" type="pres">
      <dgm:prSet presAssocID="{92A44AE9-49CA-46F6-89A2-BA6001477FB7}" presName="accent_1" presStyleCnt="0"/>
      <dgm:spPr/>
    </dgm:pt>
    <dgm:pt modelId="{8204C41F-6BDE-40F1-B299-763D5282CBEC}" type="pres">
      <dgm:prSet presAssocID="{92A44AE9-49CA-46F6-89A2-BA6001477FB7}" presName="accentRepeatNode" presStyleLbl="solidFgAcc1" presStyleIdx="0" presStyleCnt="1"/>
      <dgm:spPr/>
      <dgm:extLst>
        <a:ext uri="{E40237B7-FDA0-4F09-8148-C483321AD2D9}">
          <dgm14:cNvPr xmlns:dgm14="http://schemas.microsoft.com/office/drawing/2010/diagram" id="0" name="" descr="Педагогик фаолият алгоритмини тузиш босқичлари:&#10;" title="Педагогик фаолият алгоритмини тузиш босқичлари:"/>
        </a:ext>
      </dgm:extLst>
    </dgm:pt>
  </dgm:ptLst>
  <dgm:cxnLst>
    <dgm:cxn modelId="{CCD654AA-D64C-46C7-99CC-63DE48BED572}" srcId="{B35CA27C-A55D-4B0B-B422-F14F9D2F31AA}" destId="{92A44AE9-49CA-46F6-89A2-BA6001477FB7}" srcOrd="0" destOrd="0" parTransId="{EA7ED89A-11D3-4224-B3B6-7B26BA79E8E0}" sibTransId="{362C0E88-EEB2-4398-8601-EB11E3CF6079}"/>
    <dgm:cxn modelId="{5CF0D64E-F002-4CFC-AEDE-F8731BB14956}" type="presOf" srcId="{173DC7C7-3526-4116-A089-0FB86BA1C17D}" destId="{99FA9957-DA2D-4157-8408-246CF9484613}" srcOrd="0" destOrd="6" presId="urn:microsoft.com/office/officeart/2008/layout/VerticalCurvedList"/>
    <dgm:cxn modelId="{827B78E9-B931-4F9D-ACF2-70006727C961}" srcId="{92A44AE9-49CA-46F6-89A2-BA6001477FB7}" destId="{CFC33AA7-CD84-41A6-9FA7-9D610AE467A1}" srcOrd="2" destOrd="0" parTransId="{A06F12B9-0941-46D3-9EFD-B3AAC00D854C}" sibTransId="{770D1D41-A885-4E1F-BD6F-398F79D722A6}"/>
    <dgm:cxn modelId="{D3A89548-4B6B-49FA-8251-55AB995B17CD}" srcId="{92A44AE9-49CA-46F6-89A2-BA6001477FB7}" destId="{9E4D8259-1B1A-444B-A998-2A671025A28A}" srcOrd="0" destOrd="0" parTransId="{9D194876-44CB-4FC0-8589-1AB3E70C0069}" sibTransId="{90CB86E4-9554-4D01-B7BC-EBDCEB3BBAD0}"/>
    <dgm:cxn modelId="{4869B282-82F4-4AF8-A0C6-28EB350EA33D}" type="presOf" srcId="{ACEF6DAA-1A30-4C7C-8010-230CF17C3974}" destId="{99FA9957-DA2D-4157-8408-246CF9484613}" srcOrd="0" destOrd="2" presId="urn:microsoft.com/office/officeart/2008/layout/VerticalCurvedList"/>
    <dgm:cxn modelId="{DE38CDA1-BB96-4F2C-BC2D-67EDBBFD4134}" srcId="{92A44AE9-49CA-46F6-89A2-BA6001477FB7}" destId="{6FBE59D7-669F-490B-A494-911C5E5F36F1}" srcOrd="6" destOrd="0" parTransId="{F0D6BEE2-733A-48EB-A987-211379BC8D03}" sibTransId="{6F66A59D-21B9-4FEB-B2E8-065940AD2D91}"/>
    <dgm:cxn modelId="{404989C6-F035-463C-B5AD-B791A043B42A}" type="presOf" srcId="{6FBE59D7-669F-490B-A494-911C5E5F36F1}" destId="{99FA9957-DA2D-4157-8408-246CF9484613}" srcOrd="0" destOrd="7" presId="urn:microsoft.com/office/officeart/2008/layout/VerticalCurvedList"/>
    <dgm:cxn modelId="{6DA67C20-5AB3-4AF9-AF2A-866FEFEE2D74}" srcId="{92A44AE9-49CA-46F6-89A2-BA6001477FB7}" destId="{ACEF6DAA-1A30-4C7C-8010-230CF17C3974}" srcOrd="1" destOrd="0" parTransId="{8650CF84-5611-4B0A-96DA-2611EF45C2CF}" sibTransId="{533D3665-DD0B-4778-BB9A-CF781DE73A6E}"/>
    <dgm:cxn modelId="{A6E2CF48-8C7A-446C-9850-0496609EA07C}" type="presOf" srcId="{CFC33AA7-CD84-41A6-9FA7-9D610AE467A1}" destId="{99FA9957-DA2D-4157-8408-246CF9484613}" srcOrd="0" destOrd="3" presId="urn:microsoft.com/office/officeart/2008/layout/VerticalCurvedList"/>
    <dgm:cxn modelId="{9590B2A3-DC0F-4879-A4CD-E82199C81958}" type="presOf" srcId="{73C82B9D-83E5-4364-BD62-59402FC3C4C9}" destId="{99FA9957-DA2D-4157-8408-246CF9484613}" srcOrd="0" destOrd="5" presId="urn:microsoft.com/office/officeart/2008/layout/VerticalCurvedList"/>
    <dgm:cxn modelId="{BA887BFF-09D0-44BE-9671-958CA920CDF8}" type="presOf" srcId="{90CB86E4-9554-4D01-B7BC-EBDCEB3BBAD0}" destId="{4101C45C-E281-45D7-BF37-16DD572D5B60}" srcOrd="0" destOrd="0" presId="urn:microsoft.com/office/officeart/2008/layout/VerticalCurvedList"/>
    <dgm:cxn modelId="{588E3485-10EF-4217-B106-5D77427A6255}" srcId="{92A44AE9-49CA-46F6-89A2-BA6001477FB7}" destId="{3C950394-0D2D-478F-8E70-3B6968EC3372}" srcOrd="7" destOrd="0" parTransId="{032482E5-457E-4706-ACB7-5C77D135D9EE}" sibTransId="{33B96983-81B1-402D-8597-4A43C87FFC34}"/>
    <dgm:cxn modelId="{411A5B6D-A473-44AC-A015-9B3E925D80E0}" type="presOf" srcId="{89286010-4B20-4455-9850-5E19E37DDEA4}" destId="{99FA9957-DA2D-4157-8408-246CF9484613}" srcOrd="0" destOrd="9" presId="urn:microsoft.com/office/officeart/2008/layout/VerticalCurvedList"/>
    <dgm:cxn modelId="{12299505-6037-4D11-BCA4-DDF68CD342D4}" type="presOf" srcId="{92A44AE9-49CA-46F6-89A2-BA6001477FB7}" destId="{99FA9957-DA2D-4157-8408-246CF9484613}" srcOrd="0" destOrd="0" presId="urn:microsoft.com/office/officeart/2008/layout/VerticalCurvedList"/>
    <dgm:cxn modelId="{C18D3D0E-F5F9-4763-B764-2F3FC6477A80}" srcId="{92A44AE9-49CA-46F6-89A2-BA6001477FB7}" destId="{89286010-4B20-4455-9850-5E19E37DDEA4}" srcOrd="8" destOrd="0" parTransId="{FEFEC36D-813C-4A66-A3B2-1A2E7AE32B3D}" sibTransId="{F718045E-E9CE-4B63-ADA7-54E4E1A9701F}"/>
    <dgm:cxn modelId="{5341F7C6-DD67-4565-8729-CA74E7D93A29}" srcId="{92A44AE9-49CA-46F6-89A2-BA6001477FB7}" destId="{CEB0141F-0086-4643-B981-3AAA99ADE726}" srcOrd="3" destOrd="0" parTransId="{ECA70E90-06DA-4BD7-A04E-E2681525988A}" sibTransId="{4E2EB7C1-0BFD-4D4C-91C8-7214021A59F1}"/>
    <dgm:cxn modelId="{8B6171D0-DA33-4E4B-AA80-82633F678AB7}" type="presOf" srcId="{CEB0141F-0086-4643-B981-3AAA99ADE726}" destId="{99FA9957-DA2D-4157-8408-246CF9484613}" srcOrd="0" destOrd="4" presId="urn:microsoft.com/office/officeart/2008/layout/VerticalCurvedList"/>
    <dgm:cxn modelId="{8FE63B74-7305-42C1-8235-3915C11B484E}" srcId="{92A44AE9-49CA-46F6-89A2-BA6001477FB7}" destId="{173DC7C7-3526-4116-A089-0FB86BA1C17D}" srcOrd="5" destOrd="0" parTransId="{4BD66733-33E4-46DE-8119-DE962AB21626}" sibTransId="{4AC19C28-F511-4D64-942D-362332139A89}"/>
    <dgm:cxn modelId="{F20B53F1-FD44-490F-92E3-11405E8F0A7A}" type="presOf" srcId="{3C950394-0D2D-478F-8E70-3B6968EC3372}" destId="{99FA9957-DA2D-4157-8408-246CF9484613}" srcOrd="0" destOrd="8" presId="urn:microsoft.com/office/officeart/2008/layout/VerticalCurvedList"/>
    <dgm:cxn modelId="{E2F3F066-C70B-4714-98F3-D0A3C7C3C061}" srcId="{92A44AE9-49CA-46F6-89A2-BA6001477FB7}" destId="{73C82B9D-83E5-4364-BD62-59402FC3C4C9}" srcOrd="4" destOrd="0" parTransId="{DAF54208-8B89-4C56-9E59-9D7E429665BE}" sibTransId="{056C9767-0EB3-4DF4-BB07-0EDDAB5A7CF9}"/>
    <dgm:cxn modelId="{721E90D9-63BC-413F-96F6-AEAC85FEA22E}" type="presOf" srcId="{9E4D8259-1B1A-444B-A998-2A671025A28A}" destId="{99FA9957-DA2D-4157-8408-246CF9484613}" srcOrd="0" destOrd="1" presId="urn:microsoft.com/office/officeart/2008/layout/VerticalCurvedList"/>
    <dgm:cxn modelId="{E6CB2D29-1FB4-479A-8A77-D7BDB6C74045}" type="presOf" srcId="{B35CA27C-A55D-4B0B-B422-F14F9D2F31AA}" destId="{5F1C498F-73C3-466A-A43D-2C95ECCF36B1}" srcOrd="0" destOrd="0" presId="urn:microsoft.com/office/officeart/2008/layout/VerticalCurvedList"/>
    <dgm:cxn modelId="{CFDDE0E4-3E96-46E7-BDC9-6370B25CBC1D}" type="presParOf" srcId="{5F1C498F-73C3-466A-A43D-2C95ECCF36B1}" destId="{8B17A86F-5394-43C5-ABF9-CF9F03E44187}" srcOrd="0" destOrd="0" presId="urn:microsoft.com/office/officeart/2008/layout/VerticalCurvedList"/>
    <dgm:cxn modelId="{17444421-E6A1-4D90-A67A-7146A841985E}" type="presParOf" srcId="{8B17A86F-5394-43C5-ABF9-CF9F03E44187}" destId="{772DC62E-E460-4782-83CC-5D37E33C4775}" srcOrd="0" destOrd="0" presId="urn:microsoft.com/office/officeart/2008/layout/VerticalCurvedList"/>
    <dgm:cxn modelId="{7B2645C8-FC9A-416B-887A-618736D3E02C}" type="presParOf" srcId="{772DC62E-E460-4782-83CC-5D37E33C4775}" destId="{BAC73CE3-4E7D-490E-9A54-5377408173EE}" srcOrd="0" destOrd="0" presId="urn:microsoft.com/office/officeart/2008/layout/VerticalCurvedList"/>
    <dgm:cxn modelId="{50653ED3-7D2D-4456-A3C3-CBFB6BC93E3C}" type="presParOf" srcId="{772DC62E-E460-4782-83CC-5D37E33C4775}" destId="{4101C45C-E281-45D7-BF37-16DD572D5B60}" srcOrd="1" destOrd="0" presId="urn:microsoft.com/office/officeart/2008/layout/VerticalCurvedList"/>
    <dgm:cxn modelId="{F5D96FAF-E905-4C43-B743-7D3DC0C0DEE6}" type="presParOf" srcId="{772DC62E-E460-4782-83CC-5D37E33C4775}" destId="{03C84682-E8C9-4A0A-9043-0457A3B680BE}" srcOrd="2" destOrd="0" presId="urn:microsoft.com/office/officeart/2008/layout/VerticalCurvedList"/>
    <dgm:cxn modelId="{E683E5C0-D653-47A3-B8C3-484AAC62CFC0}" type="presParOf" srcId="{772DC62E-E460-4782-83CC-5D37E33C4775}" destId="{76F48F36-99A1-4688-90BD-20197442C700}" srcOrd="3" destOrd="0" presId="urn:microsoft.com/office/officeart/2008/layout/VerticalCurvedList"/>
    <dgm:cxn modelId="{967AA142-9A7E-4C2A-858F-A0F6C8BAF8BF}" type="presParOf" srcId="{8B17A86F-5394-43C5-ABF9-CF9F03E44187}" destId="{99FA9957-DA2D-4157-8408-246CF9484613}" srcOrd="1" destOrd="0" presId="urn:microsoft.com/office/officeart/2008/layout/VerticalCurvedList"/>
    <dgm:cxn modelId="{2AAC8FAB-CAE4-4044-BAE4-BAA9E3370774}" type="presParOf" srcId="{8B17A86F-5394-43C5-ABF9-CF9F03E44187}" destId="{B363AE00-4DB7-4B19-99D6-681E34B24BB1}" srcOrd="2" destOrd="0" presId="urn:microsoft.com/office/officeart/2008/layout/VerticalCurvedList"/>
    <dgm:cxn modelId="{6AC44F84-B468-4345-B8FD-00D9EAD5E75F}" type="presParOf" srcId="{B363AE00-4DB7-4B19-99D6-681E34B24BB1}" destId="{8204C41F-6BDE-40F1-B299-763D5282CBE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F75EE-3F39-415D-A3D3-BDB917DC524B}">
      <dsp:nvSpPr>
        <dsp:cNvPr id="0" name=""/>
        <dsp:cNvSpPr/>
      </dsp:nvSpPr>
      <dsp:spPr>
        <a:xfrm rot="5400000">
          <a:off x="-176410" y="178091"/>
          <a:ext cx="1176072" cy="823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1. </a:t>
          </a:r>
          <a:endParaRPr lang="ru-RU" sz="2300" kern="1200" dirty="0"/>
        </a:p>
      </dsp:txBody>
      <dsp:txXfrm rot="-5400000">
        <a:off x="1" y="413307"/>
        <a:ext cx="823251" cy="352821"/>
      </dsp:txXfrm>
    </dsp:sp>
    <dsp:sp modelId="{46B2D7B9-7408-427E-BC93-C737CC847690}">
      <dsp:nvSpPr>
        <dsp:cNvPr id="0" name=""/>
        <dsp:cNvSpPr/>
      </dsp:nvSpPr>
      <dsp:spPr>
        <a:xfrm rot="5400000">
          <a:off x="4093401" y="-3268470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err="1" smtClean="0"/>
            <a:t>Янгилик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билан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танишиш</a:t>
          </a:r>
          <a:r>
            <a:rPr lang="ru-RU" sz="2500" kern="1200" dirty="0" smtClean="0"/>
            <a:t>, </a:t>
          </a:r>
          <a:r>
            <a:rPr lang="ru-RU" sz="2500" kern="1200" dirty="0" err="1" smtClean="0"/>
            <a:t>билиш</a:t>
          </a:r>
          <a:r>
            <a:rPr lang="ru-RU" sz="2500" kern="1200" dirty="0" smtClean="0"/>
            <a:t>, </a:t>
          </a:r>
          <a:r>
            <a:rPr lang="ru-RU" sz="2500" kern="1200" dirty="0" err="1" smtClean="0"/>
            <a:t>ўрганиш</a:t>
          </a:r>
          <a:endParaRPr lang="ru-RU" sz="2500" kern="1200" dirty="0"/>
        </a:p>
      </dsp:txBody>
      <dsp:txXfrm rot="-5400000">
        <a:off x="823251" y="38997"/>
        <a:ext cx="7267431" cy="689813"/>
      </dsp:txXfrm>
    </dsp:sp>
    <dsp:sp modelId="{DC403F58-B0F5-49F4-A5A5-2C5FEFFCECF3}">
      <dsp:nvSpPr>
        <dsp:cNvPr id="0" name=""/>
        <dsp:cNvSpPr/>
      </dsp:nvSpPr>
      <dsp:spPr>
        <a:xfrm rot="5400000">
          <a:off x="-176410" y="1237899"/>
          <a:ext cx="1176072" cy="823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2. </a:t>
          </a:r>
          <a:endParaRPr lang="ru-RU" sz="2300" kern="1200" dirty="0"/>
        </a:p>
      </dsp:txBody>
      <dsp:txXfrm rot="-5400000">
        <a:off x="1" y="1473115"/>
        <a:ext cx="823251" cy="352821"/>
      </dsp:txXfrm>
    </dsp:sp>
    <dsp:sp modelId="{6874C329-229E-4947-872A-FCD4F31C489F}">
      <dsp:nvSpPr>
        <dsp:cNvPr id="0" name=""/>
        <dsp:cNvSpPr/>
      </dsp:nvSpPr>
      <dsp:spPr>
        <a:xfrm rot="5400000">
          <a:off x="4093401" y="-2208662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err="1" smtClean="0"/>
            <a:t>Янгиликка</a:t>
          </a:r>
          <a:r>
            <a:rPr lang="ru-RU" sz="2200" kern="1200" dirty="0" smtClean="0"/>
            <a:t> </a:t>
          </a:r>
          <a:r>
            <a:rPr lang="ru-RU" sz="2400" kern="1200" dirty="0" err="1" smtClean="0"/>
            <a:t>қ</a:t>
          </a:r>
          <a:r>
            <a:rPr lang="ru-RU" sz="2200" kern="1200" dirty="0" err="1" smtClean="0"/>
            <a:t>изи</a:t>
          </a:r>
          <a:r>
            <a:rPr lang="ru-RU" sz="2400" kern="1200" dirty="0" err="1" smtClean="0"/>
            <a:t>қ</a:t>
          </a:r>
          <a:r>
            <a:rPr lang="ru-RU" sz="2200" kern="1200" dirty="0" err="1" smtClean="0"/>
            <a:t>иш</a:t>
          </a:r>
          <a:r>
            <a:rPr lang="ru-RU" sz="2200" kern="1200" dirty="0" smtClean="0"/>
            <a:t>, </a:t>
          </a:r>
          <a:r>
            <a:rPr lang="ru-RU" sz="2200" kern="1200" dirty="0" err="1" smtClean="0"/>
            <a:t>иложи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борича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кўпро</a:t>
          </a:r>
          <a:r>
            <a:rPr lang="ru-RU" sz="2400" kern="1200" dirty="0" err="1" smtClean="0"/>
            <a:t>қ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янгилик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тў</a:t>
          </a:r>
          <a:r>
            <a:rPr lang="ru-RU" sz="2400" kern="1200" dirty="0" err="1" smtClean="0"/>
            <a:t>ғ</a:t>
          </a:r>
          <a:r>
            <a:rPr lang="ru-RU" sz="2200" kern="1200" dirty="0" err="1" smtClean="0"/>
            <a:t>рисида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маълумотларни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тўплаш</a:t>
          </a:r>
          <a:endParaRPr lang="ru-RU" sz="2200" kern="1200" dirty="0"/>
        </a:p>
      </dsp:txBody>
      <dsp:txXfrm rot="-5400000">
        <a:off x="823251" y="1098805"/>
        <a:ext cx="7267431" cy="689813"/>
      </dsp:txXfrm>
    </dsp:sp>
    <dsp:sp modelId="{3D8BE9F4-F4E6-4937-B042-847F0FE5FAD9}">
      <dsp:nvSpPr>
        <dsp:cNvPr id="0" name=""/>
        <dsp:cNvSpPr/>
      </dsp:nvSpPr>
      <dsp:spPr>
        <a:xfrm rot="5400000">
          <a:off x="-176410" y="2297707"/>
          <a:ext cx="1176072" cy="823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3.</a:t>
          </a:r>
          <a:endParaRPr lang="ru-RU" sz="2300" kern="1200" dirty="0"/>
        </a:p>
      </dsp:txBody>
      <dsp:txXfrm rot="-5400000">
        <a:off x="1" y="2532923"/>
        <a:ext cx="823251" cy="352821"/>
      </dsp:txXfrm>
    </dsp:sp>
    <dsp:sp modelId="{1CB432E6-17B9-4DF3-B09B-2E913D883C90}">
      <dsp:nvSpPr>
        <dsp:cNvPr id="0" name=""/>
        <dsp:cNvSpPr/>
      </dsp:nvSpPr>
      <dsp:spPr>
        <a:xfrm rot="5400000">
          <a:off x="4093401" y="-1148853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/>
            <a:t>Ба</a:t>
          </a:r>
          <a:r>
            <a:rPr lang="ru-RU" sz="2000" kern="1200" dirty="0" err="1" smtClean="0"/>
            <a:t>ҳ</a:t>
          </a:r>
          <a:r>
            <a:rPr lang="ru-RU" sz="2400" kern="1200" dirty="0" err="1" smtClean="0"/>
            <a:t>олаш</a:t>
          </a:r>
          <a:endParaRPr lang="ru-RU" sz="2000" kern="1200" dirty="0"/>
        </a:p>
      </dsp:txBody>
      <dsp:txXfrm rot="-5400000">
        <a:off x="823251" y="2158614"/>
        <a:ext cx="7267431" cy="689813"/>
      </dsp:txXfrm>
    </dsp:sp>
    <dsp:sp modelId="{9105A2F8-6430-42D1-87CD-2D198EAEB13C}">
      <dsp:nvSpPr>
        <dsp:cNvPr id="0" name=""/>
        <dsp:cNvSpPr/>
      </dsp:nvSpPr>
      <dsp:spPr>
        <a:xfrm rot="5400000">
          <a:off x="-176410" y="3357516"/>
          <a:ext cx="1176072" cy="823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4.</a:t>
          </a:r>
          <a:endParaRPr lang="ru-RU" sz="2300" kern="1200" dirty="0"/>
        </a:p>
      </dsp:txBody>
      <dsp:txXfrm rot="-5400000">
        <a:off x="1" y="3592732"/>
        <a:ext cx="823251" cy="352821"/>
      </dsp:txXfrm>
    </dsp:sp>
    <dsp:sp modelId="{769EC6CB-FE53-4057-A8B6-2690F6797F25}">
      <dsp:nvSpPr>
        <dsp:cNvPr id="0" name=""/>
        <dsp:cNvSpPr/>
      </dsp:nvSpPr>
      <dsp:spPr>
        <a:xfrm rot="5400000">
          <a:off x="4093401" y="-89045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/>
            <a:t>Аппробациядан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ўтказиш</a:t>
          </a:r>
          <a:endParaRPr lang="ru-RU" sz="2400" kern="1200" dirty="0"/>
        </a:p>
      </dsp:txBody>
      <dsp:txXfrm rot="-5400000">
        <a:off x="823251" y="3218422"/>
        <a:ext cx="7267431" cy="689813"/>
      </dsp:txXfrm>
    </dsp:sp>
    <dsp:sp modelId="{A3A4F397-A015-4D68-9CC0-DC1FD2BF1820}">
      <dsp:nvSpPr>
        <dsp:cNvPr id="0" name=""/>
        <dsp:cNvSpPr/>
      </dsp:nvSpPr>
      <dsp:spPr>
        <a:xfrm rot="5400000">
          <a:off x="-176410" y="4417324"/>
          <a:ext cx="1176072" cy="823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5.</a:t>
          </a:r>
          <a:endParaRPr lang="ru-RU" sz="2300" kern="1200" dirty="0"/>
        </a:p>
      </dsp:txBody>
      <dsp:txXfrm rot="-5400000">
        <a:off x="1" y="4652540"/>
        <a:ext cx="823251" cy="352821"/>
      </dsp:txXfrm>
    </dsp:sp>
    <dsp:sp modelId="{8D57F564-DF03-4E34-BCB6-0926D37040B6}">
      <dsp:nvSpPr>
        <dsp:cNvPr id="0" name=""/>
        <dsp:cNvSpPr/>
      </dsp:nvSpPr>
      <dsp:spPr>
        <a:xfrm rot="5400000">
          <a:off x="4093401" y="970763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/>
            <a:t>Янгиликни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қабул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қилиш</a:t>
          </a:r>
          <a:endParaRPr lang="ru-RU" sz="2400" kern="1200" dirty="0"/>
        </a:p>
      </dsp:txBody>
      <dsp:txXfrm rot="-5400000">
        <a:off x="823251" y="4278231"/>
        <a:ext cx="7267431" cy="6898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6974BB-273A-4806-B2B1-6F9751E2860F}">
      <dsp:nvSpPr>
        <dsp:cNvPr id="0" name=""/>
        <dsp:cNvSpPr/>
      </dsp:nvSpPr>
      <dsp:spPr>
        <a:xfrm>
          <a:off x="2859660" y="2104419"/>
          <a:ext cx="3077256" cy="27542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err="1" smtClean="0"/>
            <a:t>Асосий</a:t>
          </a:r>
          <a:r>
            <a:rPr lang="ru-RU" sz="2900" kern="1200" dirty="0" smtClean="0"/>
            <a:t> </a:t>
          </a:r>
          <a:r>
            <a:rPr lang="ru-RU" sz="2900" kern="1200" dirty="0" err="1" smtClean="0"/>
            <a:t>мақсад</a:t>
          </a:r>
          <a:r>
            <a:rPr lang="ru-RU" sz="2900" kern="1200" dirty="0" smtClean="0"/>
            <a:t> </a:t>
          </a:r>
          <a:r>
            <a:rPr lang="ru-RU" sz="2900" kern="1200" dirty="0" err="1" smtClean="0"/>
            <a:t>саволлари</a:t>
          </a:r>
          <a:endParaRPr lang="ru-RU" sz="2900" kern="1200" dirty="0"/>
        </a:p>
      </dsp:txBody>
      <dsp:txXfrm>
        <a:off x="3310314" y="2507763"/>
        <a:ext cx="2175948" cy="1947519"/>
      </dsp:txXfrm>
    </dsp:sp>
    <dsp:sp modelId="{AF88163D-EF2E-463B-838C-0F6D8A549840}">
      <dsp:nvSpPr>
        <dsp:cNvPr id="0" name=""/>
        <dsp:cNvSpPr/>
      </dsp:nvSpPr>
      <dsp:spPr>
        <a:xfrm rot="16200000">
          <a:off x="4316783" y="2002966"/>
          <a:ext cx="163009" cy="39895"/>
        </a:xfrm>
        <a:custGeom>
          <a:avLst/>
          <a:gdLst/>
          <a:ahLst/>
          <a:cxnLst/>
          <a:rect l="0" t="0" r="0" b="0"/>
          <a:pathLst>
            <a:path>
              <a:moveTo>
                <a:pt x="0" y="19947"/>
              </a:moveTo>
              <a:lnTo>
                <a:pt x="163009" y="199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394213" y="2018839"/>
        <a:ext cx="8150" cy="8150"/>
      </dsp:txXfrm>
    </dsp:sp>
    <dsp:sp modelId="{BEE4B0CC-781A-4056-B00D-B635F0CDFDDE}">
      <dsp:nvSpPr>
        <dsp:cNvPr id="0" name=""/>
        <dsp:cNvSpPr/>
      </dsp:nvSpPr>
      <dsp:spPr>
        <a:xfrm>
          <a:off x="3073743" y="21472"/>
          <a:ext cx="2649090" cy="1919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Қандай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мутахассис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бўлмоқчиман</a:t>
          </a:r>
          <a:r>
            <a:rPr lang="ru-RU" sz="1800" kern="1200" dirty="0" smtClean="0"/>
            <a:t>? </a:t>
          </a:r>
          <a:endParaRPr lang="ru-RU" sz="1800" kern="1200" dirty="0"/>
        </a:p>
      </dsp:txBody>
      <dsp:txXfrm>
        <a:off x="3461693" y="302640"/>
        <a:ext cx="1873190" cy="1357601"/>
      </dsp:txXfrm>
    </dsp:sp>
    <dsp:sp modelId="{E07BB06B-0AC0-46E1-897F-F800BFDD1E55}">
      <dsp:nvSpPr>
        <dsp:cNvPr id="0" name=""/>
        <dsp:cNvSpPr/>
      </dsp:nvSpPr>
      <dsp:spPr>
        <a:xfrm rot="1397656">
          <a:off x="5764602" y="4156674"/>
          <a:ext cx="496263" cy="39895"/>
        </a:xfrm>
        <a:custGeom>
          <a:avLst/>
          <a:gdLst/>
          <a:ahLst/>
          <a:cxnLst/>
          <a:rect l="0" t="0" r="0" b="0"/>
          <a:pathLst>
            <a:path>
              <a:moveTo>
                <a:pt x="0" y="19947"/>
              </a:moveTo>
              <a:lnTo>
                <a:pt x="496263" y="199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000328" y="4164215"/>
        <a:ext cx="24813" cy="24813"/>
      </dsp:txXfrm>
    </dsp:sp>
    <dsp:sp modelId="{F8DEDC33-5F7A-4634-9072-FA4F9C95E8CB}">
      <dsp:nvSpPr>
        <dsp:cNvPr id="0" name=""/>
        <dsp:cNvSpPr/>
      </dsp:nvSpPr>
      <dsp:spPr>
        <a:xfrm>
          <a:off x="6070290" y="3793067"/>
          <a:ext cx="2562463" cy="1919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Қандай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бўлмоқчиман</a:t>
          </a:r>
          <a:r>
            <a:rPr lang="ru-RU" sz="1800" kern="1200" dirty="0" smtClean="0"/>
            <a:t>? </a:t>
          </a:r>
          <a:endParaRPr lang="ru-RU" sz="1800" kern="1200" dirty="0"/>
        </a:p>
      </dsp:txBody>
      <dsp:txXfrm>
        <a:off x="6445554" y="4074235"/>
        <a:ext cx="1811935" cy="1357601"/>
      </dsp:txXfrm>
    </dsp:sp>
    <dsp:sp modelId="{8A09F7C7-5A1A-46D3-8E34-65D8A66D2BCA}">
      <dsp:nvSpPr>
        <dsp:cNvPr id="0" name=""/>
        <dsp:cNvSpPr/>
      </dsp:nvSpPr>
      <dsp:spPr>
        <a:xfrm rot="9414727">
          <a:off x="2596759" y="4137971"/>
          <a:ext cx="429619" cy="39895"/>
        </a:xfrm>
        <a:custGeom>
          <a:avLst/>
          <a:gdLst/>
          <a:ahLst/>
          <a:cxnLst/>
          <a:rect l="0" t="0" r="0" b="0"/>
          <a:pathLst>
            <a:path>
              <a:moveTo>
                <a:pt x="0" y="19947"/>
              </a:moveTo>
              <a:lnTo>
                <a:pt x="429619" y="199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800828" y="4147178"/>
        <a:ext cx="21480" cy="21480"/>
      </dsp:txXfrm>
    </dsp:sp>
    <dsp:sp modelId="{087E2DB9-BD83-4120-8E35-8D6D4040D0D3}">
      <dsp:nvSpPr>
        <dsp:cNvPr id="0" name=""/>
        <dsp:cNvSpPr/>
      </dsp:nvSpPr>
      <dsp:spPr>
        <a:xfrm>
          <a:off x="0" y="3793062"/>
          <a:ext cx="2831062" cy="1919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Нималарга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етишмоқчиман</a:t>
          </a:r>
          <a:r>
            <a:rPr lang="ru-RU" sz="1800" kern="1200" dirty="0" smtClean="0"/>
            <a:t>?</a:t>
          </a:r>
          <a:endParaRPr lang="ru-RU" sz="1800" kern="1200" dirty="0"/>
        </a:p>
      </dsp:txBody>
      <dsp:txXfrm>
        <a:off x="414599" y="4074230"/>
        <a:ext cx="2001864" cy="13576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1C45C-E281-45D7-BF37-16DD572D5B60}">
      <dsp:nvSpPr>
        <dsp:cNvPr id="0" name=""/>
        <dsp:cNvSpPr/>
      </dsp:nvSpPr>
      <dsp:spPr>
        <a:xfrm>
          <a:off x="-6195365" y="-1031112"/>
          <a:ext cx="8025672" cy="8025672"/>
        </a:xfrm>
        <a:prstGeom prst="blockArc">
          <a:avLst>
            <a:gd name="adj1" fmla="val 18900000"/>
            <a:gd name="adj2" fmla="val 2700000"/>
            <a:gd name="adj3" fmla="val 269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FA9957-DA2D-4157-8408-246CF9484613}">
      <dsp:nvSpPr>
        <dsp:cNvPr id="0" name=""/>
        <dsp:cNvSpPr/>
      </dsp:nvSpPr>
      <dsp:spPr>
        <a:xfrm>
          <a:off x="1781237" y="329331"/>
          <a:ext cx="9468157" cy="5304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6743" tIns="50800" rIns="50800" bIns="508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1) </a:t>
          </a:r>
          <a:r>
            <a:rPr lang="ru-RU" sz="1800" kern="1200" dirty="0" err="1" smtClean="0"/>
            <a:t>Яқин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орадаги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келажакдаги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мақсадлар</a:t>
          </a:r>
          <a:r>
            <a:rPr lang="ru-RU" sz="1800" kern="1200" dirty="0" smtClean="0"/>
            <a:t> (</a:t>
          </a:r>
          <a:r>
            <a:rPr lang="ru-RU" sz="1800" kern="1200" dirty="0" err="1" smtClean="0"/>
            <a:t>тўгарак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секциялардаги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машғулотлар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бўлажак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касбий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фаолият</a:t>
          </a:r>
          <a:r>
            <a:rPr lang="ru-RU" sz="1800" kern="1200" dirty="0" smtClean="0"/>
            <a:t>  </a:t>
          </a:r>
          <a:r>
            <a:rPr lang="ru-RU" sz="1800" kern="1200" dirty="0" err="1" smtClean="0"/>
            <a:t>ва</a:t>
          </a:r>
          <a:r>
            <a:rPr lang="ru-RU" sz="1800" kern="1200" dirty="0" smtClean="0"/>
            <a:t>  </a:t>
          </a:r>
          <a:r>
            <a:rPr lang="ru-RU" sz="1800" kern="1200" dirty="0" err="1" smtClean="0"/>
            <a:t>келажакдаги</a:t>
          </a:r>
          <a:r>
            <a:rPr lang="ru-RU" sz="1800" kern="1200" dirty="0" smtClean="0"/>
            <a:t>  </a:t>
          </a:r>
          <a:r>
            <a:rPr lang="ru-RU" sz="1800" kern="1200" dirty="0" err="1" smtClean="0"/>
            <a:t>иш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жойи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билан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танишув</a:t>
          </a:r>
          <a:r>
            <a:rPr lang="ru-RU" sz="1800" kern="1200" dirty="0" smtClean="0"/>
            <a:t>);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2) </a:t>
          </a:r>
          <a:r>
            <a:rPr lang="ru-RU" sz="1800" kern="1200" dirty="0" err="1" smtClean="0"/>
            <a:t>Мақсадга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етиш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йўллари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воситалари</a:t>
          </a:r>
          <a:r>
            <a:rPr lang="ru-RU" sz="1800" kern="1200" dirty="0" smtClean="0"/>
            <a:t> (</a:t>
          </a:r>
          <a:r>
            <a:rPr lang="ru-RU" sz="1800" kern="1200" dirty="0" err="1" smtClean="0"/>
            <a:t>ўзлаштирилган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билим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ва</a:t>
          </a:r>
          <a:r>
            <a:rPr lang="ru-RU" sz="1800" kern="1200" dirty="0" smtClean="0"/>
            <a:t>  </a:t>
          </a:r>
          <a:r>
            <a:rPr lang="ru-RU" sz="1800" kern="1200" dirty="0" err="1" smtClean="0"/>
            <a:t>кўникмаларни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амалда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қўллаш</a:t>
          </a:r>
          <a:r>
            <a:rPr lang="ru-RU" sz="1800" kern="1200" dirty="0" smtClean="0"/>
            <a:t>,  </a:t>
          </a:r>
          <a:r>
            <a:rPr lang="ru-RU" sz="1800" kern="1200" dirty="0" err="1" smtClean="0"/>
            <a:t>қўшимча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маълумотлар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олиш</a:t>
          </a:r>
          <a:r>
            <a:rPr lang="ru-RU" sz="1800" kern="1200" dirty="0" smtClean="0"/>
            <a:t>);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3) </a:t>
          </a:r>
          <a:r>
            <a:rPr lang="ru-RU" sz="1800" kern="1200" dirty="0" err="1" smtClean="0"/>
            <a:t>Мақсадга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етишда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ташқи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шароит</a:t>
          </a:r>
          <a:r>
            <a:rPr lang="ru-RU" sz="1800" kern="1200" dirty="0" smtClean="0"/>
            <a:t> ( </a:t>
          </a:r>
          <a:r>
            <a:rPr lang="ru-RU" sz="1800" kern="1200" dirty="0" err="1" smtClean="0"/>
            <a:t>касбий</a:t>
          </a:r>
          <a:r>
            <a:rPr lang="ru-RU" sz="1800" kern="1200" dirty="0" smtClean="0"/>
            <a:t> педагогик </a:t>
          </a:r>
          <a:r>
            <a:rPr lang="ru-RU" sz="1800" kern="1200" dirty="0" err="1" smtClean="0"/>
            <a:t>фаолиятида</a:t>
          </a:r>
          <a:r>
            <a:rPr lang="ru-RU" sz="1800" kern="1200" dirty="0" smtClean="0"/>
            <a:t>   </a:t>
          </a:r>
          <a:r>
            <a:rPr lang="ru-RU" sz="1800" kern="1200" dirty="0" err="1" smtClean="0"/>
            <a:t>дуч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келиш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мумкин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бўлган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тўсиқлар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уларни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бартараф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этиш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йўллари</a:t>
          </a:r>
          <a:r>
            <a:rPr lang="ru-RU" sz="1800" kern="1200" dirty="0" smtClean="0"/>
            <a:t>);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4) </a:t>
          </a:r>
          <a:r>
            <a:rPr lang="ru-RU" sz="1800" kern="1200" dirty="0" err="1" smtClean="0"/>
            <a:t>Мақсадга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етишда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ички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шароит</a:t>
          </a:r>
          <a:r>
            <a:rPr lang="ru-RU" sz="1800" kern="1200" dirty="0" smtClean="0"/>
            <a:t> (педагогик </a:t>
          </a:r>
          <a:r>
            <a:rPr lang="ru-RU" sz="1800" kern="1200" dirty="0" err="1" smtClean="0"/>
            <a:t>қобилиятлар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иродавий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сифатлар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соғлиги</a:t>
          </a:r>
          <a:r>
            <a:rPr lang="ru-RU" sz="1800" kern="1200" dirty="0" smtClean="0"/>
            <a:t>);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5) </a:t>
          </a:r>
          <a:r>
            <a:rPr lang="ru-RU" sz="1800" kern="1200" dirty="0" err="1" smtClean="0"/>
            <a:t>Бошқа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қўшимча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вариантлар</a:t>
          </a:r>
          <a:endParaRPr lang="ru-RU" sz="1800" kern="1200" dirty="0" smtClean="0"/>
        </a:p>
      </dsp:txBody>
      <dsp:txXfrm>
        <a:off x="1781237" y="329331"/>
        <a:ext cx="9468157" cy="5304783"/>
      </dsp:txXfrm>
    </dsp:sp>
    <dsp:sp modelId="{8204C41F-6BDE-40F1-B299-763D5282CBEC}">
      <dsp:nvSpPr>
        <dsp:cNvPr id="0" name=""/>
        <dsp:cNvSpPr/>
      </dsp:nvSpPr>
      <dsp:spPr>
        <a:xfrm>
          <a:off x="0" y="1200485"/>
          <a:ext cx="3562475" cy="35624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187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58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588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290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5123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804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791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17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91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874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349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314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3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18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373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7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89D2F-FABA-4DB0-A197-A18DBE15923B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D67F7B5-E7AF-41D8-884A-F5C328C43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02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z-Cyrl-UZ" sz="4000" b="1" dirty="0">
                <a:latin typeface="Arial Black" panose="020B0A04020102020204" pitchFamily="34" charset="0"/>
              </a:rPr>
              <a:t>БЎЛАЖАК ТАРБИЯЧИЛАРНИ ПЕДАГОГИК ФАОЛИЯТГА ТАЙЁРЛАШДА ИННОВАЦИЯНИНГ ЎРНИ</a:t>
            </a:r>
            <a:r>
              <a:rPr lang="ru-RU" sz="4000" dirty="0">
                <a:latin typeface="+mn-lt"/>
              </a:rPr>
              <a:t/>
            </a:r>
            <a:br>
              <a:rPr lang="ru-RU" sz="4000" dirty="0">
                <a:latin typeface="+mn-lt"/>
              </a:rPr>
            </a:br>
            <a:endParaRPr lang="ru-RU" sz="40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819909"/>
            <a:ext cx="8915399" cy="1126283"/>
          </a:xfrm>
        </p:spPr>
        <p:txBody>
          <a:bodyPr/>
          <a:lstStyle/>
          <a:p>
            <a:r>
              <a:rPr lang="uz-Cyrl-UZ" b="1" dirty="0">
                <a:solidFill>
                  <a:schemeClr val="tx1"/>
                </a:solidFill>
              </a:rPr>
              <a:t>Тешабоева Замира </a:t>
            </a:r>
            <a:r>
              <a:rPr lang="uz-Cyrl-UZ" b="1" dirty="0" smtClean="0">
                <a:solidFill>
                  <a:schemeClr val="tx1"/>
                </a:solidFill>
              </a:rPr>
              <a:t>Собировна</a:t>
            </a:r>
          </a:p>
          <a:p>
            <a:r>
              <a:rPr lang="ru-RU" i="1" dirty="0" err="1">
                <a:solidFill>
                  <a:schemeClr val="tx1"/>
                </a:solidFill>
              </a:rPr>
              <a:t>Тошкент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вилояти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Чирчиқ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Давлат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</a:rPr>
              <a:t>педагогика </a:t>
            </a:r>
            <a:r>
              <a:rPr lang="ru-RU" i="1" dirty="0" err="1">
                <a:solidFill>
                  <a:schemeClr val="tx1"/>
                </a:solidFill>
              </a:rPr>
              <a:t>институти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эркин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тадқиқотчиси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13696" y="6387152"/>
            <a:ext cx="18004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err="1" smtClean="0"/>
              <a:t>Тошкент</a:t>
            </a:r>
            <a:r>
              <a:rPr lang="ru-RU" sz="1600" b="1" dirty="0" smtClean="0"/>
              <a:t> – 2019 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77164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360692" y="-469695"/>
            <a:ext cx="741983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pPr marL="457200" indent="-457200">
              <a:buAutoNum type="arabicParenR"/>
            </a:pPr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. </a:t>
            </a:r>
            <a:endParaRPr lang="ru-RU" sz="20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10174584"/>
              </p:ext>
            </p:extLst>
          </p:nvPr>
        </p:nvGraphicFramePr>
        <p:xfrm>
          <a:off x="204052" y="345913"/>
          <a:ext cx="11249395" cy="5963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1537" y="2868792"/>
            <a:ext cx="33522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/>
              <a:t>Педагогик </a:t>
            </a:r>
            <a:r>
              <a:rPr lang="ru-RU" sz="2400" b="1" dirty="0" err="1"/>
              <a:t>фаолият</a:t>
            </a:r>
            <a:r>
              <a:rPr lang="ru-RU" sz="2400" b="1" dirty="0"/>
              <a:t> </a:t>
            </a:r>
            <a:endParaRPr lang="ru-RU" sz="2400" b="1" dirty="0" smtClean="0"/>
          </a:p>
          <a:p>
            <a:pPr algn="ctr"/>
            <a:r>
              <a:rPr lang="ru-RU" sz="2400" b="1" dirty="0" err="1" smtClean="0"/>
              <a:t>алгоритмини</a:t>
            </a:r>
            <a:r>
              <a:rPr lang="ru-RU" sz="2400" b="1" dirty="0" smtClean="0"/>
              <a:t> </a:t>
            </a:r>
            <a:r>
              <a:rPr lang="ru-RU" sz="2400" b="1" dirty="0" err="1"/>
              <a:t>тузиш</a:t>
            </a:r>
            <a:r>
              <a:rPr lang="ru-RU" sz="2400" b="1" dirty="0"/>
              <a:t> </a:t>
            </a:r>
            <a:endParaRPr lang="ru-RU" sz="2400" b="1" dirty="0" smtClean="0"/>
          </a:p>
          <a:p>
            <a:pPr algn="ctr"/>
            <a:r>
              <a:rPr lang="ru-RU" sz="2400" b="1" dirty="0" err="1" smtClean="0"/>
              <a:t>бос</a:t>
            </a:r>
            <a:r>
              <a:rPr lang="ru-RU" sz="2800" b="1" dirty="0" err="1" smtClean="0"/>
              <a:t>қ</a:t>
            </a:r>
            <a:r>
              <a:rPr lang="ru-RU" sz="2400" b="1" dirty="0" err="1" smtClean="0"/>
              <a:t>ичлари</a:t>
            </a:r>
            <a:r>
              <a:rPr lang="ru-RU" sz="2400" b="1" dirty="0"/>
              <a:t>:</a:t>
            </a:r>
            <a:endParaRPr lang="ru-RU" sz="2400" dirty="0"/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5903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2526" y="0"/>
            <a:ext cx="69397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z-Cyrl-UZ" sz="2800" b="1" dirty="0" smtClean="0">
                <a:ea typeface="Batang" panose="02030600000101010101" pitchFamily="18" charset="-127"/>
              </a:rPr>
              <a:t>Касбий </a:t>
            </a:r>
            <a:r>
              <a:rPr lang="uz-Cyrl-UZ" sz="2800" b="1" dirty="0">
                <a:ea typeface="Batang" panose="02030600000101010101" pitchFamily="18" charset="-127"/>
              </a:rPr>
              <a:t>мотивацияни </a:t>
            </a:r>
            <a:r>
              <a:rPr lang="uz-Cyrl-UZ" sz="2800" b="1" dirty="0" smtClean="0">
                <a:ea typeface="Batang" panose="02030600000101010101" pitchFamily="18" charset="-127"/>
              </a:rPr>
              <a:t>шакллантириш</a:t>
            </a:r>
            <a:endParaRPr lang="ru-RU" sz="2800" b="1" dirty="0">
              <a:ea typeface="Batang" panose="02030600000101010101" pitchFamily="18" charset="-127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06556" y="2740210"/>
            <a:ext cx="79111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Ташкилий-мослашувчанлик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0288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21390" y="2744602"/>
            <a:ext cx="6096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Ўз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касбига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муносабат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туй</a:t>
            </a:r>
            <a:r>
              <a:rPr lang="ru-RU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ғ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усини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шакллантириш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52526" y="0"/>
            <a:ext cx="69397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z-Cyrl-UZ" sz="2800" b="1" dirty="0" smtClean="0">
                <a:ea typeface="Batang" panose="02030600000101010101" pitchFamily="18" charset="-127"/>
              </a:rPr>
              <a:t>Касбий </a:t>
            </a:r>
            <a:r>
              <a:rPr lang="uz-Cyrl-UZ" sz="2800" b="1" dirty="0">
                <a:ea typeface="Batang" panose="02030600000101010101" pitchFamily="18" charset="-127"/>
              </a:rPr>
              <a:t>мотивацияни </a:t>
            </a:r>
            <a:r>
              <a:rPr lang="uz-Cyrl-UZ" sz="2800" b="1" dirty="0" smtClean="0">
                <a:ea typeface="Batang" panose="02030600000101010101" pitchFamily="18" charset="-127"/>
              </a:rPr>
              <a:t>шакллантириш</a:t>
            </a:r>
            <a:endParaRPr lang="ru-RU" sz="2800" b="1" dirty="0"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299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71556" y="2417693"/>
            <a:ext cx="6096000" cy="16927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	Педагогик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фаолият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тишга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хо</a:t>
            </a:r>
            <a:r>
              <a:rPr lang="uz-Cyrl-U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ҳ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иш-истак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уй</a:t>
            </a:r>
            <a:r>
              <a:rPr lang="ru-RU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ғ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отиш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52526" y="0"/>
            <a:ext cx="69397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z-Cyrl-UZ" sz="2800" b="1" dirty="0" smtClean="0">
                <a:ea typeface="Batang" panose="02030600000101010101" pitchFamily="18" charset="-127"/>
              </a:rPr>
              <a:t>Касбий </a:t>
            </a:r>
            <a:r>
              <a:rPr lang="uz-Cyrl-UZ" sz="2800" b="1" dirty="0">
                <a:ea typeface="Batang" panose="02030600000101010101" pitchFamily="18" charset="-127"/>
              </a:rPr>
              <a:t>мотивацияни </a:t>
            </a:r>
            <a:r>
              <a:rPr lang="uz-Cyrl-UZ" sz="2800" b="1" dirty="0" smtClean="0">
                <a:ea typeface="Batang" panose="02030600000101010101" pitchFamily="18" charset="-127"/>
              </a:rPr>
              <a:t>шакллантириш</a:t>
            </a:r>
            <a:endParaRPr lang="ru-RU" sz="2800" b="1" dirty="0"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8329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2967335"/>
            <a:ext cx="71792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	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Ўз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касбига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юқори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даражадаги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касбий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қадрият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асосида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муносабатда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бўлиш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52526" y="0"/>
            <a:ext cx="69397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z-Cyrl-UZ" sz="2800" b="1" dirty="0" smtClean="0">
                <a:ea typeface="Batang" panose="02030600000101010101" pitchFamily="18" charset="-127"/>
              </a:rPr>
              <a:t>Касбий </a:t>
            </a:r>
            <a:r>
              <a:rPr lang="uz-Cyrl-UZ" sz="2800" b="1" dirty="0">
                <a:ea typeface="Batang" panose="02030600000101010101" pitchFamily="18" charset="-127"/>
              </a:rPr>
              <a:t>мотивацияни </a:t>
            </a:r>
            <a:r>
              <a:rPr lang="uz-Cyrl-UZ" sz="2800" b="1" dirty="0" smtClean="0">
                <a:ea typeface="Batang" panose="02030600000101010101" pitchFamily="18" charset="-127"/>
              </a:rPr>
              <a:t>шакллантириш</a:t>
            </a:r>
            <a:endParaRPr lang="ru-RU" sz="2800" b="1" dirty="0"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064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74793" y="2333471"/>
            <a:ext cx="766549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Талабаларни</a:t>
            </a:r>
            <a:r>
              <a:rPr lang="ru-RU" sz="2400" b="1" dirty="0"/>
              <a:t> педагогик </a:t>
            </a:r>
            <a:r>
              <a:rPr lang="ru-RU" sz="2400" b="1" dirty="0" err="1"/>
              <a:t>инновацион</a:t>
            </a:r>
            <a:r>
              <a:rPr lang="ru-RU" sz="2400" b="1" dirty="0"/>
              <a:t>  </a:t>
            </a:r>
            <a:r>
              <a:rPr lang="ru-RU" sz="2400" b="1" dirty="0" err="1"/>
              <a:t>фаолиятга</a:t>
            </a:r>
            <a:r>
              <a:rPr lang="ru-RU" sz="2400" b="1" dirty="0"/>
              <a:t> </a:t>
            </a:r>
            <a:r>
              <a:rPr lang="ru-RU" sz="2400" b="1" dirty="0" err="1"/>
              <a:t>тайёрлашда</a:t>
            </a:r>
            <a:r>
              <a:rPr lang="ru-RU" sz="2400" b="1" dirty="0"/>
              <a:t> </a:t>
            </a:r>
            <a:r>
              <a:rPr lang="ru-RU" sz="2400" b="1" dirty="0" err="1"/>
              <a:t>асосан</a:t>
            </a:r>
            <a:r>
              <a:rPr lang="ru-RU" sz="2400" b="1" dirty="0"/>
              <a:t> </a:t>
            </a:r>
            <a:r>
              <a:rPr lang="ru-RU" sz="2400" b="1" dirty="0" err="1"/>
              <a:t>касбига</a:t>
            </a:r>
            <a:r>
              <a:rPr lang="ru-RU" sz="2400" b="1" dirty="0"/>
              <a:t> </a:t>
            </a:r>
            <a:r>
              <a:rPr lang="ru-RU" sz="2800" b="1" dirty="0" err="1"/>
              <a:t>қ</a:t>
            </a:r>
            <a:r>
              <a:rPr lang="ru-RU" sz="2400" b="1" dirty="0" err="1"/>
              <a:t>изи</a:t>
            </a:r>
            <a:r>
              <a:rPr lang="ru-RU" sz="2800" b="1" dirty="0" err="1"/>
              <a:t>қ</a:t>
            </a:r>
            <a:r>
              <a:rPr lang="ru-RU" sz="2400" b="1" dirty="0" err="1"/>
              <a:t>иш</a:t>
            </a:r>
            <a:r>
              <a:rPr lang="ru-RU" sz="2400" b="1" dirty="0"/>
              <a:t> </a:t>
            </a:r>
            <a:r>
              <a:rPr lang="ru-RU" sz="2400" b="1" dirty="0" err="1"/>
              <a:t>э</a:t>
            </a:r>
            <a:r>
              <a:rPr lang="ru-RU" sz="2800" b="1" dirty="0" err="1"/>
              <a:t>ҳ</a:t>
            </a:r>
            <a:r>
              <a:rPr lang="ru-RU" sz="2400" b="1" dirty="0" err="1"/>
              <a:t>тиёжини</a:t>
            </a:r>
            <a:r>
              <a:rPr lang="ru-RU" sz="2400" b="1" dirty="0"/>
              <a:t> </a:t>
            </a:r>
            <a:r>
              <a:rPr lang="ru-RU" sz="2400" b="1" dirty="0" err="1"/>
              <a:t>ошириш</a:t>
            </a:r>
            <a:r>
              <a:rPr lang="ru-RU" sz="2400" b="1" dirty="0"/>
              <a:t> </a:t>
            </a:r>
            <a:r>
              <a:rPr lang="ru-RU" sz="2400" b="1" dirty="0" err="1"/>
              <a:t>лозим</a:t>
            </a:r>
            <a:r>
              <a:rPr lang="ru-RU" sz="2400" b="1" dirty="0"/>
              <a:t>. </a:t>
            </a:r>
            <a:r>
              <a:rPr lang="ru-RU" sz="2400" b="1" dirty="0" err="1"/>
              <a:t>Талабаларни</a:t>
            </a:r>
            <a:r>
              <a:rPr lang="ru-RU" sz="2400" b="1" dirty="0"/>
              <a:t>  педагогик  </a:t>
            </a:r>
            <a:r>
              <a:rPr lang="ru-RU" sz="2400" b="1" dirty="0" err="1"/>
              <a:t>фаолиятга</a:t>
            </a:r>
            <a:r>
              <a:rPr lang="ru-RU" sz="2400" b="1" dirty="0"/>
              <a:t>  </a:t>
            </a:r>
            <a:r>
              <a:rPr lang="ru-RU" sz="2400" b="1" dirty="0" err="1"/>
              <a:t>тайёрлаш</a:t>
            </a:r>
            <a:r>
              <a:rPr lang="ru-RU" sz="2400" b="1" dirty="0"/>
              <a:t>   </a:t>
            </a:r>
            <a:r>
              <a:rPr lang="ru-RU" sz="2400" b="1" dirty="0" err="1"/>
              <a:t>ў</a:t>
            </a:r>
            <a:r>
              <a:rPr lang="ru-RU" sz="2800" b="1" dirty="0" err="1"/>
              <a:t>қ</a:t>
            </a:r>
            <a:r>
              <a:rPr lang="ru-RU" sz="2400" b="1" dirty="0" err="1"/>
              <a:t>ув</a:t>
            </a:r>
            <a:r>
              <a:rPr lang="ru-RU" sz="2400" b="1" dirty="0"/>
              <a:t> </a:t>
            </a:r>
            <a:r>
              <a:rPr lang="ru-RU" sz="2400" b="1" dirty="0" err="1"/>
              <a:t>фаолиятини</a:t>
            </a:r>
            <a:r>
              <a:rPr lang="ru-RU" sz="2400" b="1" dirty="0"/>
              <a:t> </a:t>
            </a:r>
            <a:r>
              <a:rPr lang="ru-RU" sz="2400" b="1" dirty="0" err="1"/>
              <a:t>та</a:t>
            </a:r>
            <a:r>
              <a:rPr lang="ru-RU" sz="2800" b="1" dirty="0" err="1"/>
              <a:t>ҳ</a:t>
            </a:r>
            <a:r>
              <a:rPr lang="ru-RU" sz="2400" b="1" dirty="0" err="1"/>
              <a:t>лил</a:t>
            </a:r>
            <a:r>
              <a:rPr lang="ru-RU" sz="2400" b="1" dirty="0"/>
              <a:t> </a:t>
            </a:r>
            <a:r>
              <a:rPr lang="ru-RU" sz="2800" b="1" dirty="0" err="1"/>
              <a:t>қ</a:t>
            </a:r>
            <a:r>
              <a:rPr lang="ru-RU" sz="2400" b="1" dirty="0" err="1"/>
              <a:t>илиш</a:t>
            </a:r>
            <a:r>
              <a:rPr lang="ru-RU" sz="2400" b="1" dirty="0"/>
              <a:t> </a:t>
            </a:r>
            <a:r>
              <a:rPr lang="ru-RU" sz="2400" b="1" dirty="0" err="1"/>
              <a:t>ва</a:t>
            </a:r>
            <a:r>
              <a:rPr lang="ru-RU" sz="2400" b="1" dirty="0"/>
              <a:t> </a:t>
            </a:r>
            <a:r>
              <a:rPr lang="ru-RU" sz="2400" b="1" dirty="0" err="1"/>
              <a:t>натижаларни</a:t>
            </a:r>
            <a:r>
              <a:rPr lang="ru-RU" sz="2400" b="1" dirty="0"/>
              <a:t> </a:t>
            </a:r>
            <a:r>
              <a:rPr lang="ru-RU" sz="2400" b="1" dirty="0" err="1"/>
              <a:t>му</a:t>
            </a:r>
            <a:r>
              <a:rPr lang="ru-RU" sz="2800" b="1" dirty="0" err="1"/>
              <a:t>ҳ</a:t>
            </a:r>
            <a:r>
              <a:rPr lang="ru-RU" sz="2400" b="1" dirty="0" err="1"/>
              <a:t>окама</a:t>
            </a:r>
            <a:r>
              <a:rPr lang="ru-RU" sz="2400" b="1" dirty="0"/>
              <a:t> </a:t>
            </a:r>
            <a:r>
              <a:rPr lang="ru-RU" sz="2800" b="1" dirty="0" err="1"/>
              <a:t>қ</a:t>
            </a:r>
            <a:r>
              <a:rPr lang="ru-RU" sz="2400" b="1" dirty="0" err="1"/>
              <a:t>илиш</a:t>
            </a:r>
            <a:r>
              <a:rPr lang="ru-RU" sz="2400" b="1" dirty="0"/>
              <a:t> </a:t>
            </a:r>
            <a:r>
              <a:rPr lang="ru-RU" sz="2400" b="1" dirty="0" err="1"/>
              <a:t>ёрдамида</a:t>
            </a:r>
            <a:r>
              <a:rPr lang="ru-RU" sz="2400" b="1" dirty="0"/>
              <a:t> </a:t>
            </a:r>
            <a:r>
              <a:rPr lang="ru-RU" sz="2400" b="1" dirty="0" err="1"/>
              <a:t>амалга</a:t>
            </a:r>
            <a:r>
              <a:rPr lang="ru-RU" sz="2400" b="1" dirty="0"/>
              <a:t> </a:t>
            </a:r>
            <a:r>
              <a:rPr lang="ru-RU" sz="2400" b="1" dirty="0" err="1"/>
              <a:t>оширилади</a:t>
            </a:r>
            <a:r>
              <a:rPr lang="ru-RU" sz="2400" b="1" dirty="0"/>
              <a:t>. </a:t>
            </a:r>
          </a:p>
        </p:txBody>
      </p:sp>
      <p:pic>
        <p:nvPicPr>
          <p:cNvPr id="4" name="Picture 2" descr="ÐÐ°ÑÑÐ¸Ð½ÐºÐ¸ Ð¿Ð¾ Ð·Ð°Ð¿ÑÐ¾ÑÑ png icons for presentatio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63" r="69528" b="33810"/>
          <a:stretch/>
        </p:blipFill>
        <p:spPr bwMode="auto">
          <a:xfrm>
            <a:off x="9089409" y="873457"/>
            <a:ext cx="1741464" cy="1774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66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30054" y="2988859"/>
            <a:ext cx="72779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Эътиборингиз учун ра</a:t>
            </a:r>
            <a:r>
              <a:rPr lang="uz-Cyrl-UZ" sz="4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ҳ</a:t>
            </a:r>
            <a:r>
              <a:rPr lang="uz-Cyrl-UZ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мат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074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93409" y="2009970"/>
            <a:ext cx="6096000" cy="32316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err="1"/>
              <a:t>Мактабгача</a:t>
            </a:r>
            <a:r>
              <a:rPr lang="ru-RU" sz="2800" dirty="0"/>
              <a:t> </a:t>
            </a:r>
            <a:r>
              <a:rPr lang="ru-RU" sz="2800" dirty="0" err="1"/>
              <a:t>таълим</a:t>
            </a:r>
            <a:r>
              <a:rPr lang="ru-RU" sz="2800" dirty="0"/>
              <a:t> </a:t>
            </a:r>
            <a:r>
              <a:rPr lang="ru-RU" sz="2800" dirty="0" err="1"/>
              <a:t>узлуксиз</a:t>
            </a:r>
            <a:r>
              <a:rPr lang="ru-RU" sz="2800" dirty="0"/>
              <a:t> </a:t>
            </a:r>
            <a:r>
              <a:rPr lang="ru-RU" sz="2800" dirty="0" err="1"/>
              <a:t>таълимнинг</a:t>
            </a:r>
            <a:r>
              <a:rPr lang="ru-RU" sz="2800" dirty="0"/>
              <a:t> </a:t>
            </a:r>
            <a:r>
              <a:rPr lang="ru-RU" sz="2800" dirty="0" err="1"/>
              <a:t>илк</a:t>
            </a:r>
            <a:r>
              <a:rPr lang="ru-RU" sz="2800" dirty="0"/>
              <a:t> </a:t>
            </a:r>
            <a:r>
              <a:rPr lang="ru-RU" sz="2800" dirty="0" err="1"/>
              <a:t>босқичи</a:t>
            </a:r>
            <a:r>
              <a:rPr lang="ru-RU" sz="2800" dirty="0"/>
              <a:t> </a:t>
            </a:r>
            <a:r>
              <a:rPr lang="ru-RU" sz="2800" dirty="0" err="1"/>
              <a:t>бўлиб</a:t>
            </a:r>
            <a:r>
              <a:rPr lang="ru-RU" sz="2800" dirty="0"/>
              <a:t>,  </a:t>
            </a:r>
            <a:r>
              <a:rPr lang="ru-RU" sz="2800" dirty="0" err="1"/>
              <a:t>айнан</a:t>
            </a:r>
            <a:r>
              <a:rPr lang="ru-RU" sz="2800" dirty="0"/>
              <a:t> шу </a:t>
            </a:r>
            <a:r>
              <a:rPr lang="ru-RU" sz="2800" dirty="0" err="1" smtClean="0"/>
              <a:t>даврда</a:t>
            </a:r>
            <a:r>
              <a:rPr lang="ru-RU" sz="2800" dirty="0" smtClean="0"/>
              <a:t> </a:t>
            </a:r>
            <a:r>
              <a:rPr lang="ru-RU" sz="2800" dirty="0" err="1"/>
              <a:t>берилган</a:t>
            </a:r>
            <a:r>
              <a:rPr lang="ru-RU" sz="2800" dirty="0"/>
              <a:t> </a:t>
            </a:r>
            <a:r>
              <a:rPr lang="ru-RU" sz="2800" dirty="0" err="1"/>
              <a:t>таълим-тарбия</a:t>
            </a:r>
            <a:r>
              <a:rPr lang="ru-RU" sz="2800" dirty="0"/>
              <a:t>  </a:t>
            </a:r>
            <a:r>
              <a:rPr lang="ru-RU" sz="2800" dirty="0" err="1"/>
              <a:t>юртимиз</a:t>
            </a:r>
            <a:r>
              <a:rPr lang="ru-RU" sz="2800" dirty="0"/>
              <a:t> </a:t>
            </a:r>
            <a:r>
              <a:rPr lang="ru-RU" sz="2800" dirty="0" err="1"/>
              <a:t>келажаги</a:t>
            </a:r>
            <a:r>
              <a:rPr lang="ru-RU" sz="2800" dirty="0"/>
              <a:t> </a:t>
            </a:r>
            <a:r>
              <a:rPr lang="ru-RU" sz="2800" dirty="0" err="1"/>
              <a:t>бўлган</a:t>
            </a:r>
            <a:r>
              <a:rPr lang="ru-RU" sz="2800" dirty="0"/>
              <a:t> </a:t>
            </a:r>
            <a:r>
              <a:rPr lang="ru-RU" sz="2800" dirty="0" err="1"/>
              <a:t>ёш</a:t>
            </a:r>
            <a:r>
              <a:rPr lang="ru-RU" sz="2800" dirty="0"/>
              <a:t> </a:t>
            </a:r>
            <a:r>
              <a:rPr lang="ru-RU" sz="2800" dirty="0" err="1"/>
              <a:t>авлодга</a:t>
            </a:r>
            <a:r>
              <a:rPr lang="ru-RU" sz="2800" dirty="0"/>
              <a:t> </a:t>
            </a:r>
            <a:r>
              <a:rPr lang="ru-RU" sz="2800" dirty="0" err="1"/>
              <a:t>муста</a:t>
            </a:r>
            <a:r>
              <a:rPr lang="ru-RU" sz="3200" dirty="0" err="1"/>
              <a:t>ҳ</a:t>
            </a:r>
            <a:r>
              <a:rPr lang="ru-RU" sz="2800" dirty="0" err="1"/>
              <a:t>кам</a:t>
            </a:r>
            <a:r>
              <a:rPr lang="ru-RU" sz="2800" dirty="0"/>
              <a:t> </a:t>
            </a:r>
            <a:r>
              <a:rPr lang="ru-RU" sz="2800" dirty="0" err="1"/>
              <a:t>пойдевор</a:t>
            </a:r>
            <a:r>
              <a:rPr lang="ru-RU" sz="2800" dirty="0"/>
              <a:t> </a:t>
            </a:r>
            <a:r>
              <a:rPr lang="ru-RU" sz="3200" dirty="0" err="1"/>
              <a:t>ҳ</a:t>
            </a:r>
            <a:r>
              <a:rPr lang="ru-RU" sz="2800" dirty="0" err="1"/>
              <a:t>исобланади</a:t>
            </a:r>
            <a:r>
              <a:rPr lang="ru-RU" sz="2800" dirty="0"/>
              <a:t>.</a:t>
            </a:r>
          </a:p>
        </p:txBody>
      </p:sp>
      <p:pic>
        <p:nvPicPr>
          <p:cNvPr id="4" name="Picture 2" descr="ÐÐ°ÑÑÐ¸Ð½ÐºÐ¸ Ð¿Ð¾ Ð·Ð°Ð¿ÑÐ¾ÑÑ png icons for presentatio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63" r="69528" b="33810"/>
          <a:stretch/>
        </p:blipFill>
        <p:spPr bwMode="auto">
          <a:xfrm>
            <a:off x="9089409" y="873457"/>
            <a:ext cx="1741464" cy="1774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55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048" y="1886486"/>
            <a:ext cx="66191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“</a:t>
            </a:r>
            <a:r>
              <a:rPr lang="ru-RU" sz="2400" b="1" dirty="0" err="1"/>
              <a:t>Илғор</a:t>
            </a:r>
            <a:r>
              <a:rPr lang="ru-RU" sz="2400" b="1" dirty="0"/>
              <a:t> </a:t>
            </a:r>
            <a:r>
              <a:rPr lang="ru-RU" sz="2400" b="1" dirty="0" err="1"/>
              <a:t>халқаро</a:t>
            </a:r>
            <a:r>
              <a:rPr lang="ru-RU" sz="2400" b="1" dirty="0"/>
              <a:t> </a:t>
            </a:r>
            <a:r>
              <a:rPr lang="ru-RU" sz="2400" b="1" dirty="0" err="1"/>
              <a:t>тажрибаларни</a:t>
            </a:r>
            <a:r>
              <a:rPr lang="ru-RU" sz="2400" b="1" dirty="0"/>
              <a:t> </a:t>
            </a:r>
            <a:r>
              <a:rPr lang="ru-RU" sz="2400" b="1" dirty="0" err="1"/>
              <a:t>инобатга</a:t>
            </a:r>
            <a:r>
              <a:rPr lang="ru-RU" sz="2400" b="1" dirty="0"/>
              <a:t> </a:t>
            </a:r>
            <a:r>
              <a:rPr lang="ru-RU" sz="2400" b="1" dirty="0" err="1"/>
              <a:t>олиб</a:t>
            </a:r>
            <a:r>
              <a:rPr lang="ru-RU" sz="2400" b="1" dirty="0"/>
              <a:t>, </a:t>
            </a:r>
            <a:r>
              <a:rPr lang="ru-RU" sz="2400" b="1" dirty="0" err="1"/>
              <a:t>ўқитишнинг</a:t>
            </a:r>
            <a:r>
              <a:rPr lang="ru-RU" sz="2400" b="1" dirty="0"/>
              <a:t> </a:t>
            </a:r>
            <a:r>
              <a:rPr lang="ru-RU" sz="2400" b="1" dirty="0" err="1"/>
              <a:t>инновацион</a:t>
            </a:r>
            <a:r>
              <a:rPr lang="ru-RU" sz="2400" b="1" dirty="0"/>
              <a:t> педагогик </a:t>
            </a:r>
            <a:r>
              <a:rPr lang="ru-RU" sz="2400" b="1" dirty="0" err="1"/>
              <a:t>шакллари</a:t>
            </a:r>
            <a:r>
              <a:rPr lang="ru-RU" sz="2400" b="1" dirty="0"/>
              <a:t>, </a:t>
            </a:r>
            <a:r>
              <a:rPr lang="ru-RU" sz="2400" b="1" dirty="0" err="1"/>
              <a:t>услублари</a:t>
            </a:r>
            <a:r>
              <a:rPr lang="ru-RU" sz="2400" b="1" dirty="0"/>
              <a:t> </a:t>
            </a:r>
            <a:r>
              <a:rPr lang="ru-RU" sz="2400" b="1" dirty="0" err="1"/>
              <a:t>ҳамда</a:t>
            </a:r>
            <a:r>
              <a:rPr lang="ru-RU" sz="2400" b="1" dirty="0"/>
              <a:t> </a:t>
            </a:r>
            <a:r>
              <a:rPr lang="ru-RU" sz="2400" b="1" dirty="0" err="1"/>
              <a:t>замонавий</a:t>
            </a:r>
            <a:r>
              <a:rPr lang="ru-RU" sz="2400" b="1" dirty="0"/>
              <a:t> </a:t>
            </a:r>
            <a:r>
              <a:rPr lang="ru-RU" sz="2400" b="1" dirty="0" err="1"/>
              <a:t>технологияларидан</a:t>
            </a:r>
            <a:r>
              <a:rPr lang="ru-RU" sz="2400" b="1" dirty="0"/>
              <a:t> </a:t>
            </a:r>
            <a:r>
              <a:rPr lang="ru-RU" sz="2400" b="1" dirty="0" err="1"/>
              <a:t>фойдаланиш</a:t>
            </a:r>
            <a:r>
              <a:rPr lang="ru-RU" sz="2400" b="1" dirty="0"/>
              <a:t> </a:t>
            </a:r>
            <a:r>
              <a:rPr lang="ru-RU" sz="2400" b="1" dirty="0" err="1"/>
              <a:t>асосида</a:t>
            </a:r>
            <a:r>
              <a:rPr lang="ru-RU" sz="2400" b="1" dirty="0"/>
              <a:t> </a:t>
            </a:r>
            <a:r>
              <a:rPr lang="ru-RU" sz="2400" b="1" dirty="0" err="1"/>
              <a:t>таълим</a:t>
            </a:r>
            <a:r>
              <a:rPr lang="ru-RU" sz="2400" b="1" dirty="0"/>
              <a:t> </a:t>
            </a:r>
            <a:r>
              <a:rPr lang="ru-RU" sz="2400" b="1" dirty="0" err="1"/>
              <a:t>соҳасидаги</a:t>
            </a:r>
            <a:r>
              <a:rPr lang="ru-RU" sz="2400" b="1" dirty="0"/>
              <a:t> </a:t>
            </a:r>
            <a:r>
              <a:rPr lang="ru-RU" sz="2400" b="1" dirty="0" err="1"/>
              <a:t>самарадорлик</a:t>
            </a:r>
            <a:r>
              <a:rPr lang="ru-RU" sz="2400" b="1" dirty="0"/>
              <a:t> </a:t>
            </a:r>
            <a:r>
              <a:rPr lang="ru-RU" sz="2400" b="1" dirty="0" err="1"/>
              <a:t>ва</a:t>
            </a:r>
            <a:r>
              <a:rPr lang="ru-RU" sz="2400" b="1" dirty="0"/>
              <a:t> </a:t>
            </a:r>
            <a:r>
              <a:rPr lang="ru-RU" sz="2400" b="1" dirty="0" err="1"/>
              <a:t>натижавийликни</a:t>
            </a:r>
            <a:r>
              <a:rPr lang="ru-RU" sz="2400" b="1" dirty="0"/>
              <a:t> </a:t>
            </a:r>
            <a:r>
              <a:rPr lang="ru-RU" sz="2400" b="1" dirty="0" err="1"/>
              <a:t>ошириш</a:t>
            </a:r>
            <a:r>
              <a:rPr lang="ru-RU" sz="2400" b="1" dirty="0"/>
              <a:t>”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76236" y="456414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r>
              <a:rPr lang="ru-RU" i="1" dirty="0" smtClean="0"/>
              <a:t>“</a:t>
            </a:r>
            <a:r>
              <a:rPr lang="ru-RU" i="1" dirty="0" err="1"/>
              <a:t>Нодавлат</a:t>
            </a:r>
            <a:r>
              <a:rPr lang="ru-RU" i="1" dirty="0"/>
              <a:t> </a:t>
            </a:r>
            <a:r>
              <a:rPr lang="ru-RU" i="1" dirty="0" err="1"/>
              <a:t>таълим</a:t>
            </a:r>
            <a:r>
              <a:rPr lang="ru-RU" i="1" dirty="0"/>
              <a:t> </a:t>
            </a:r>
            <a:r>
              <a:rPr lang="ru-RU" i="1" dirty="0" err="1"/>
              <a:t>хизматлари</a:t>
            </a:r>
            <a:r>
              <a:rPr lang="ru-RU" i="1" dirty="0"/>
              <a:t> </a:t>
            </a:r>
            <a:r>
              <a:rPr lang="ru-RU" i="1" dirty="0" err="1"/>
              <a:t>кўрсатиш</a:t>
            </a:r>
            <a:r>
              <a:rPr lang="ru-RU" i="1" dirty="0"/>
              <a:t> </a:t>
            </a:r>
            <a:r>
              <a:rPr lang="ru-RU" i="1" dirty="0" err="1"/>
              <a:t>фаолиятини</a:t>
            </a:r>
            <a:r>
              <a:rPr lang="ru-RU" i="1" dirty="0"/>
              <a:t> </a:t>
            </a:r>
            <a:r>
              <a:rPr lang="ru-RU" i="1" dirty="0" err="1"/>
              <a:t>янада</a:t>
            </a:r>
            <a:r>
              <a:rPr lang="ru-RU" i="1" dirty="0"/>
              <a:t> </a:t>
            </a:r>
            <a:r>
              <a:rPr lang="ru-RU" i="1" dirty="0" err="1"/>
              <a:t>ривожлантириш</a:t>
            </a:r>
            <a:r>
              <a:rPr lang="ru-RU" i="1" dirty="0"/>
              <a:t> </a:t>
            </a:r>
            <a:r>
              <a:rPr lang="ru-RU" i="1" dirty="0" err="1"/>
              <a:t>чора-тадбирлари</a:t>
            </a:r>
            <a:r>
              <a:rPr lang="ru-RU" i="1" dirty="0"/>
              <a:t> </a:t>
            </a:r>
            <a:r>
              <a:rPr lang="ru-RU" i="1" dirty="0" err="1"/>
              <a:t>тўғрисида</a:t>
            </a:r>
            <a:r>
              <a:rPr lang="ru-RU" i="1" dirty="0"/>
              <a:t>” ПҚ-3276 </a:t>
            </a:r>
            <a:r>
              <a:rPr lang="ru-RU" i="1" dirty="0" err="1" smtClean="0"/>
              <a:t>сонли</a:t>
            </a:r>
            <a:r>
              <a:rPr lang="ru-RU" i="1" dirty="0" smtClean="0"/>
              <a:t> Президент </a:t>
            </a:r>
            <a:r>
              <a:rPr lang="ru-RU" i="1" dirty="0" err="1" smtClean="0"/>
              <a:t>қароридан</a:t>
            </a:r>
            <a:r>
              <a:rPr lang="ru-RU" i="1" dirty="0" smtClean="0"/>
              <a:t> </a:t>
            </a:r>
          </a:p>
          <a:p>
            <a:r>
              <a:rPr lang="ru-RU" i="1" dirty="0" smtClean="0"/>
              <a:t>(2017 </a:t>
            </a:r>
            <a:r>
              <a:rPr lang="ru-RU" i="1" dirty="0" err="1"/>
              <a:t>йил</a:t>
            </a:r>
            <a:r>
              <a:rPr lang="ru-RU" i="1" dirty="0"/>
              <a:t> 15 </a:t>
            </a:r>
            <a:r>
              <a:rPr lang="ru-RU" i="1" dirty="0" err="1" smtClean="0"/>
              <a:t>сентябр</a:t>
            </a:r>
            <a:r>
              <a:rPr lang="ru-RU" i="1" dirty="0"/>
              <a:t>)</a:t>
            </a:r>
          </a:p>
        </p:txBody>
      </p:sp>
      <p:pic>
        <p:nvPicPr>
          <p:cNvPr id="1026" name="Picture 2" descr="ÐÐ°ÑÑÐ¸Ð½ÐºÐ¸ Ð¿Ð¾ Ð·Ð°Ð¿ÑÐ¾ÑÑ prezident qaror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703" y="330999"/>
            <a:ext cx="4133066" cy="2753395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906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65862" y="1155721"/>
            <a:ext cx="8115551" cy="427809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err="1"/>
              <a:t>Ў</a:t>
            </a:r>
            <a:r>
              <a:rPr lang="ru-RU" sz="2800" dirty="0" err="1"/>
              <a:t>қ</a:t>
            </a:r>
            <a:r>
              <a:rPr lang="ru-RU" sz="2400" dirty="0" err="1"/>
              <a:t>ув-тарбия</a:t>
            </a:r>
            <a:r>
              <a:rPr lang="ru-RU" sz="2400" dirty="0"/>
              <a:t> </a:t>
            </a:r>
            <a:r>
              <a:rPr lang="ru-RU" sz="2400" dirty="0" err="1"/>
              <a:t>жараёнида</a:t>
            </a:r>
            <a:r>
              <a:rPr lang="ru-RU" sz="2400" dirty="0"/>
              <a:t> </a:t>
            </a:r>
            <a:r>
              <a:rPr lang="ru-RU" sz="2400" dirty="0" err="1"/>
              <a:t>бўлажак</a:t>
            </a:r>
            <a:r>
              <a:rPr lang="ru-RU" sz="2400" dirty="0"/>
              <a:t> </a:t>
            </a:r>
            <a:r>
              <a:rPr lang="ru-RU" sz="2400" dirty="0" err="1"/>
              <a:t>тарбиячиларда</a:t>
            </a:r>
            <a:r>
              <a:rPr lang="ru-RU" sz="2400" dirty="0"/>
              <a:t> </a:t>
            </a:r>
            <a:r>
              <a:rPr lang="ru-RU" sz="2400" dirty="0" err="1"/>
              <a:t>касбий</a:t>
            </a:r>
            <a:r>
              <a:rPr lang="ru-RU" sz="2400" dirty="0"/>
              <a:t> </a:t>
            </a:r>
            <a:r>
              <a:rPr lang="ru-RU" sz="2400" dirty="0" err="1"/>
              <a:t>маҳоратни</a:t>
            </a:r>
            <a:r>
              <a:rPr lang="ru-RU" sz="2400" dirty="0"/>
              <a:t> </a:t>
            </a:r>
            <a:r>
              <a:rPr lang="ru-RU" sz="2400" dirty="0" err="1"/>
              <a:t>шакллантириш</a:t>
            </a:r>
            <a:r>
              <a:rPr lang="ru-RU" sz="2400" dirty="0"/>
              <a:t>  </a:t>
            </a:r>
            <a:r>
              <a:rPr lang="ru-RU" sz="2400" dirty="0" err="1"/>
              <a:t>учун</a:t>
            </a:r>
            <a:r>
              <a:rPr lang="ru-RU" sz="2400" dirty="0"/>
              <a:t> </a:t>
            </a:r>
            <a:r>
              <a:rPr lang="ru-RU" sz="2800" dirty="0" err="1"/>
              <a:t>қ</a:t>
            </a:r>
            <a:r>
              <a:rPr lang="ru-RU" sz="2400" dirty="0" err="1"/>
              <a:t>уйидаги</a:t>
            </a:r>
            <a:r>
              <a:rPr lang="ru-RU" sz="2400" dirty="0"/>
              <a:t> </a:t>
            </a:r>
            <a:r>
              <a:rPr lang="ru-RU" sz="2400" dirty="0" err="1"/>
              <a:t>мотивлар</a:t>
            </a:r>
            <a:r>
              <a:rPr lang="ru-RU" sz="2400" dirty="0"/>
              <a:t> </a:t>
            </a:r>
            <a:r>
              <a:rPr lang="ru-RU" sz="2400" dirty="0" err="1"/>
              <a:t>асос</a:t>
            </a:r>
            <a:r>
              <a:rPr lang="ru-RU" sz="2400" dirty="0"/>
              <a:t> </a:t>
            </a:r>
            <a:r>
              <a:rPr lang="ru-RU" sz="2400" dirty="0" err="1"/>
              <a:t>бўлади</a:t>
            </a:r>
            <a:r>
              <a:rPr lang="ru-RU" sz="2400" dirty="0" smtClean="0"/>
              <a:t>:</a:t>
            </a:r>
          </a:p>
          <a:p>
            <a:endParaRPr lang="ru-RU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dirty="0"/>
              <a:t> </a:t>
            </a:r>
            <a:r>
              <a:rPr lang="ru-RU" sz="2400" dirty="0" smtClean="0"/>
              <a:t>Педагогик </a:t>
            </a:r>
            <a:r>
              <a:rPr lang="ru-RU" sz="2400" dirty="0" err="1"/>
              <a:t>фаолиятда</a:t>
            </a:r>
            <a:r>
              <a:rPr lang="ru-RU" sz="2400" dirty="0"/>
              <a:t>  </a:t>
            </a:r>
            <a:r>
              <a:rPr lang="ru-RU" sz="2400" dirty="0" err="1"/>
              <a:t>ижодий</a:t>
            </a:r>
            <a:r>
              <a:rPr lang="ru-RU" sz="2400" dirty="0"/>
              <a:t> </a:t>
            </a:r>
            <a:r>
              <a:rPr lang="ru-RU" sz="2400" dirty="0" err="1"/>
              <a:t>ёндашув</a:t>
            </a:r>
            <a:r>
              <a:rPr lang="ru-RU" sz="2400" dirty="0" smtClean="0"/>
              <a:t>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dirty="0"/>
              <a:t> </a:t>
            </a:r>
            <a:r>
              <a:rPr lang="ru-RU" sz="2400" dirty="0" err="1" smtClean="0"/>
              <a:t>Инсонлар</a:t>
            </a:r>
            <a:r>
              <a:rPr lang="ru-RU" sz="2400" dirty="0" smtClean="0"/>
              <a:t> </a:t>
            </a:r>
            <a:r>
              <a:rPr lang="ru-RU" sz="2400" dirty="0" err="1"/>
              <a:t>билан</a:t>
            </a:r>
            <a:r>
              <a:rPr lang="ru-RU" sz="2400" dirty="0"/>
              <a:t> </a:t>
            </a:r>
            <a:r>
              <a:rPr lang="ru-RU" sz="2400" dirty="0" err="1"/>
              <a:t>самарали</a:t>
            </a:r>
            <a:r>
              <a:rPr lang="ru-RU" sz="2400" dirty="0"/>
              <a:t> </a:t>
            </a:r>
            <a:r>
              <a:rPr lang="ru-RU" sz="2400" dirty="0" err="1"/>
              <a:t>мулоқотда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dirty="0" err="1" smtClean="0"/>
              <a:t>бўлиш</a:t>
            </a:r>
            <a:r>
              <a:rPr lang="ru-RU" sz="2400" dirty="0" smtClean="0"/>
              <a:t>;</a:t>
            </a:r>
          </a:p>
          <a:p>
            <a:endParaRPr lang="ru-RU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dirty="0"/>
              <a:t> </a:t>
            </a:r>
            <a:r>
              <a:rPr lang="ru-RU" sz="2400" dirty="0" err="1" smtClean="0"/>
              <a:t>Ўз</a:t>
            </a:r>
            <a:r>
              <a:rPr lang="ru-RU" sz="2400" dirty="0" smtClean="0"/>
              <a:t> </a:t>
            </a:r>
            <a:r>
              <a:rPr lang="ru-RU" sz="2400" dirty="0" err="1"/>
              <a:t>устида</a:t>
            </a:r>
            <a:r>
              <a:rPr lang="ru-RU" sz="2400" dirty="0"/>
              <a:t> </a:t>
            </a:r>
            <a:r>
              <a:rPr lang="ru-RU" sz="2400" dirty="0" err="1"/>
              <a:t>ишлашни</a:t>
            </a:r>
            <a:r>
              <a:rPr lang="ru-RU" sz="2400" dirty="0"/>
              <a:t> </a:t>
            </a:r>
            <a:r>
              <a:rPr lang="ru-RU" sz="2400" dirty="0" err="1"/>
              <a:t>такомиллаштириш</a:t>
            </a:r>
            <a:r>
              <a:rPr lang="ru-RU" sz="2400" dirty="0"/>
              <a:t> </a:t>
            </a:r>
            <a:r>
              <a:rPr lang="ru-RU" sz="2400" dirty="0" err="1"/>
              <a:t>имкониятлари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665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00215" y="944322"/>
            <a:ext cx="6096000" cy="1261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400" dirty="0" err="1" smtClean="0"/>
              <a:t>лотинча</a:t>
            </a:r>
            <a:r>
              <a:rPr lang="ru-RU" sz="2400" dirty="0" smtClean="0"/>
              <a:t> «</a:t>
            </a:r>
            <a:r>
              <a:rPr lang="ru-RU" sz="2400" dirty="0" err="1" smtClean="0"/>
              <a:t>тажрибада</a:t>
            </a:r>
            <a:r>
              <a:rPr lang="ru-RU" sz="2400" dirty="0" smtClean="0"/>
              <a:t> </a:t>
            </a:r>
            <a:r>
              <a:rPr lang="ru-RU" sz="2400" dirty="0" err="1" smtClean="0"/>
              <a:t>янгиланиш</a:t>
            </a:r>
            <a:r>
              <a:rPr lang="ru-RU" sz="2400" dirty="0" smtClean="0"/>
              <a:t>», «</a:t>
            </a:r>
            <a:r>
              <a:rPr lang="ru-RU" sz="2400" dirty="0" err="1" smtClean="0"/>
              <a:t>ўзгартириш</a:t>
            </a:r>
            <a:r>
              <a:rPr lang="ru-RU" sz="2400" dirty="0" smtClean="0"/>
              <a:t>», </a:t>
            </a:r>
          </a:p>
          <a:p>
            <a:r>
              <a:rPr lang="ru-RU" sz="2400" dirty="0" smtClean="0"/>
              <a:t>«</a:t>
            </a:r>
            <a:r>
              <a:rPr lang="ru-RU" sz="2400" dirty="0" err="1" smtClean="0"/>
              <a:t>янгиликни</a:t>
            </a:r>
            <a:r>
              <a:rPr lang="ru-RU" sz="2400" dirty="0" smtClean="0"/>
              <a:t> </a:t>
            </a:r>
            <a:r>
              <a:rPr lang="ru-RU" sz="2400" dirty="0" err="1" smtClean="0"/>
              <a:t>татбиқ</a:t>
            </a:r>
            <a:r>
              <a:rPr lang="ru-RU" sz="2800" dirty="0" smtClean="0"/>
              <a:t> </a:t>
            </a:r>
            <a:r>
              <a:rPr lang="ru-RU" sz="2400" dirty="0" err="1" smtClean="0"/>
              <a:t>этиш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383620" y="3682311"/>
            <a:ext cx="83708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/>
              <a:t>Таълим</a:t>
            </a:r>
            <a:r>
              <a:rPr lang="ru-RU" sz="2800" dirty="0" smtClean="0"/>
              <a:t> </a:t>
            </a:r>
            <a:r>
              <a:rPr lang="ru-RU" sz="2800" dirty="0" err="1"/>
              <a:t>тизимида</a:t>
            </a:r>
            <a:r>
              <a:rPr lang="ru-RU" sz="2800" dirty="0"/>
              <a:t> </a:t>
            </a:r>
            <a:r>
              <a:rPr lang="ru-RU" sz="2800" dirty="0" err="1"/>
              <a:t>ўзига</a:t>
            </a:r>
            <a:r>
              <a:rPr lang="ru-RU" sz="2800" dirty="0"/>
              <a:t> </a:t>
            </a:r>
            <a:r>
              <a:rPr lang="ru-RU" sz="2800" dirty="0" err="1"/>
              <a:t>хос</a:t>
            </a:r>
            <a:r>
              <a:rPr lang="ru-RU" sz="2800" dirty="0"/>
              <a:t> </a:t>
            </a:r>
            <a:r>
              <a:rPr lang="ru-RU" sz="2800" dirty="0" err="1"/>
              <a:t>янгиланишлар</a:t>
            </a:r>
            <a:r>
              <a:rPr lang="ru-RU" sz="2800" dirty="0"/>
              <a:t>, </a:t>
            </a:r>
            <a:r>
              <a:rPr lang="ru-RU" sz="2800" dirty="0" err="1"/>
              <a:t>ўзгаришларни</a:t>
            </a:r>
            <a:r>
              <a:rPr lang="ru-RU" sz="2800" dirty="0"/>
              <a:t> </a:t>
            </a:r>
            <a:r>
              <a:rPr lang="ru-RU" sz="2800" dirty="0" err="1"/>
              <a:t>амалиётга</a:t>
            </a:r>
            <a:r>
              <a:rPr lang="ru-RU" sz="2800" dirty="0"/>
              <a:t> </a:t>
            </a:r>
            <a:r>
              <a:rPr lang="ru-RU" sz="2800" dirty="0" err="1"/>
              <a:t>жорий</a:t>
            </a:r>
            <a:r>
              <a:rPr lang="ru-RU" sz="2800" dirty="0"/>
              <a:t> </a:t>
            </a:r>
            <a:r>
              <a:rPr lang="ru-RU" sz="2800" dirty="0" err="1"/>
              <a:t>этиш</a:t>
            </a:r>
            <a:r>
              <a:rPr lang="ru-RU" sz="2800" dirty="0"/>
              <a:t> </a:t>
            </a:r>
            <a:r>
              <a:rPr lang="ru-RU" sz="2800" b="1" dirty="0"/>
              <a:t>инновация </a:t>
            </a:r>
            <a:r>
              <a:rPr lang="ru-RU" sz="2800" b="1" dirty="0" err="1"/>
              <a:t>жараёни</a:t>
            </a:r>
            <a:r>
              <a:rPr lang="ru-RU" sz="2800" dirty="0"/>
              <a:t> </a:t>
            </a:r>
            <a:r>
              <a:rPr lang="ru-RU" sz="2800" dirty="0" err="1"/>
              <a:t>дейилади</a:t>
            </a:r>
            <a:r>
              <a:rPr lang="ru-RU" sz="2800" dirty="0"/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33494" y="1282877"/>
            <a:ext cx="2916183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3200" b="1" dirty="0"/>
              <a:t>«Инновация»</a:t>
            </a:r>
            <a:r>
              <a:rPr lang="ru-RU" sz="2800" b="1" dirty="0"/>
              <a:t>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9124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739484" y="5572008"/>
            <a:ext cx="6666933" cy="900752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Мактаб</a:t>
            </a:r>
            <a:r>
              <a:rPr lang="ru-RU" sz="2000" dirty="0"/>
              <a:t>, туман, </a:t>
            </a:r>
            <a:r>
              <a:rPr lang="ru-RU" sz="2000" dirty="0" err="1"/>
              <a:t>ша</a:t>
            </a:r>
            <a:r>
              <a:rPr lang="ru-RU" sz="2400" dirty="0" err="1"/>
              <a:t>ҳ</a:t>
            </a:r>
            <a:r>
              <a:rPr lang="ru-RU" sz="2000" dirty="0" err="1"/>
              <a:t>ар</a:t>
            </a:r>
            <a:r>
              <a:rPr lang="ru-RU" sz="2000" dirty="0"/>
              <a:t>, </a:t>
            </a:r>
            <a:r>
              <a:rPr lang="ru-RU" sz="2000" dirty="0" err="1"/>
              <a:t>регионларда</a:t>
            </a:r>
            <a:r>
              <a:rPr lang="ru-RU" sz="2000" dirty="0"/>
              <a:t> </a:t>
            </a:r>
            <a:r>
              <a:rPr lang="ru-RU" sz="2000" dirty="0" err="1"/>
              <a:t>кенг</a:t>
            </a:r>
            <a:r>
              <a:rPr lang="ru-RU" sz="2000" dirty="0"/>
              <a:t> </a:t>
            </a:r>
            <a:r>
              <a:rPr lang="ru-RU" sz="2000" dirty="0" err="1"/>
              <a:t>ёйиш</a:t>
            </a:r>
            <a:r>
              <a:rPr lang="ru-RU" sz="2000" dirty="0"/>
              <a:t>, </a:t>
            </a:r>
            <a:r>
              <a:rPr lang="ru-RU" sz="2000" dirty="0" err="1"/>
              <a:t>татби</a:t>
            </a:r>
            <a:r>
              <a:rPr lang="ru-RU" sz="2400" dirty="0" err="1"/>
              <a:t>қ</a:t>
            </a:r>
            <a:r>
              <a:rPr lang="ru-RU" sz="2000" dirty="0"/>
              <a:t> </a:t>
            </a:r>
            <a:r>
              <a:rPr lang="ru-RU" sz="2000" dirty="0" err="1"/>
              <a:t>этиш</a:t>
            </a:r>
            <a:r>
              <a:rPr lang="ru-RU" sz="2000" dirty="0"/>
              <a:t>.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39234" y="4449171"/>
            <a:ext cx="6666933" cy="900752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Янгиликни</a:t>
            </a:r>
            <a:r>
              <a:rPr lang="ru-RU" sz="2000" dirty="0"/>
              <a:t> </a:t>
            </a:r>
            <a:r>
              <a:rPr lang="ru-RU" sz="2000" dirty="0" err="1"/>
              <a:t>татби</a:t>
            </a:r>
            <a:r>
              <a:rPr lang="ru-RU" sz="2400" dirty="0" err="1"/>
              <a:t>қ</a:t>
            </a:r>
            <a:r>
              <a:rPr lang="ru-RU" sz="2000" dirty="0"/>
              <a:t> </a:t>
            </a:r>
            <a:r>
              <a:rPr lang="ru-RU" sz="2000" dirty="0" err="1"/>
              <a:t>этиш</a:t>
            </a:r>
            <a:r>
              <a:rPr lang="ru-RU" sz="2000" dirty="0"/>
              <a:t>, </a:t>
            </a:r>
            <a:r>
              <a:rPr lang="ru-RU" sz="2000" dirty="0" err="1"/>
              <a:t>фойдаланиш</a:t>
            </a:r>
            <a:r>
              <a:rPr lang="ru-RU" sz="2000" dirty="0"/>
              <a:t> </a:t>
            </a:r>
            <a:r>
              <a:rPr lang="ru-RU" sz="2000" dirty="0" err="1"/>
              <a:t>учун</a:t>
            </a:r>
            <a:r>
              <a:rPr lang="ru-RU" sz="2000" dirty="0"/>
              <a:t> </a:t>
            </a:r>
            <a:r>
              <a:rPr lang="ru-RU" sz="2000" dirty="0" err="1"/>
              <a:t>таҳлил</a:t>
            </a:r>
            <a:r>
              <a:rPr lang="ru-RU" sz="2000" dirty="0"/>
              <a:t> </a:t>
            </a:r>
            <a:r>
              <a:rPr lang="ru-RU" sz="2000" dirty="0" err="1"/>
              <a:t>этиш</a:t>
            </a:r>
            <a:endParaRPr lang="ru-RU" sz="2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31908" y="2203497"/>
            <a:ext cx="6666933" cy="900752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Педагогик </a:t>
            </a:r>
            <a:r>
              <a:rPr lang="ru-RU" sz="2000" dirty="0" err="1"/>
              <a:t>янгиликнинг</a:t>
            </a:r>
            <a:r>
              <a:rPr lang="ru-RU" sz="2000" dirty="0"/>
              <a:t> </a:t>
            </a:r>
            <a:r>
              <a:rPr lang="ru-RU" sz="2000" dirty="0" err="1"/>
              <a:t>яратилиши</a:t>
            </a:r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98038" y="3326334"/>
            <a:ext cx="6666933" cy="900752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Янгиликни</a:t>
            </a:r>
            <a:r>
              <a:rPr lang="ru-RU" sz="2000" dirty="0"/>
              <a:t> </a:t>
            </a:r>
            <a:r>
              <a:rPr lang="ru-RU" sz="2400" dirty="0" err="1"/>
              <a:t>қ</a:t>
            </a:r>
            <a:r>
              <a:rPr lang="ru-RU" sz="2000" dirty="0" err="1"/>
              <a:t>абул</a:t>
            </a:r>
            <a:r>
              <a:rPr lang="ru-RU" sz="2000" dirty="0"/>
              <a:t> </a:t>
            </a:r>
            <a:r>
              <a:rPr lang="ru-RU" sz="2000" dirty="0" err="1"/>
              <a:t>қилиш</a:t>
            </a:r>
            <a:r>
              <a:rPr lang="ru-RU" sz="2000" dirty="0"/>
              <a:t>, </a:t>
            </a:r>
            <a:r>
              <a:rPr lang="ru-RU" sz="2000" dirty="0" err="1"/>
              <a:t>ўзлаштиришга</a:t>
            </a:r>
            <a:r>
              <a:rPr lang="ru-RU" sz="2000" dirty="0"/>
              <a:t> </a:t>
            </a:r>
            <a:r>
              <a:rPr lang="ru-RU" sz="2000" dirty="0" err="1"/>
              <a:t>интилиш</a:t>
            </a:r>
            <a:r>
              <a:rPr lang="ru-RU" sz="2000" dirty="0"/>
              <a:t>, </a:t>
            </a:r>
            <a:r>
              <a:rPr lang="ru-RU" sz="2000" dirty="0" err="1"/>
              <a:t>баҳолаш</a:t>
            </a:r>
            <a:endParaRPr lang="ru-RU" sz="2000" dirty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798090" y="633982"/>
            <a:ext cx="8734567" cy="1275449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/>
              <a:t>Инновацион</a:t>
            </a:r>
            <a:r>
              <a:rPr lang="ru-RU" sz="2400" b="1" dirty="0"/>
              <a:t> </a:t>
            </a:r>
            <a:r>
              <a:rPr lang="ru-RU" sz="2400" b="1" dirty="0" err="1"/>
              <a:t>жараённи</a:t>
            </a:r>
            <a:r>
              <a:rPr lang="ru-RU" sz="2400" b="1" dirty="0"/>
              <a:t> </a:t>
            </a:r>
            <a:r>
              <a:rPr lang="ru-RU" sz="2400" b="1" dirty="0" err="1"/>
              <a:t>татби</a:t>
            </a:r>
            <a:r>
              <a:rPr lang="ru-RU" sz="2800" b="1" dirty="0" err="1"/>
              <a:t>қ</a:t>
            </a:r>
            <a:r>
              <a:rPr lang="ru-RU" sz="2400" b="1" dirty="0"/>
              <a:t> </a:t>
            </a:r>
            <a:r>
              <a:rPr lang="ru-RU" sz="2400" b="1" dirty="0" err="1"/>
              <a:t>этиш</a:t>
            </a:r>
            <a:r>
              <a:rPr lang="ru-RU" sz="2400" b="1" dirty="0"/>
              <a:t> </a:t>
            </a:r>
            <a:r>
              <a:rPr lang="ru-RU" sz="2400" b="1" dirty="0" err="1"/>
              <a:t>бос</a:t>
            </a:r>
            <a:r>
              <a:rPr lang="ru-RU" sz="2800" b="1" dirty="0" err="1"/>
              <a:t>қ</a:t>
            </a:r>
            <a:r>
              <a:rPr lang="ru-RU" sz="2400" b="1" dirty="0" err="1"/>
              <a:t>ичлари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24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188755632"/>
              </p:ext>
            </p:extLst>
          </p:nvPr>
        </p:nvGraphicFramePr>
        <p:xfrm>
          <a:off x="2195774" y="127293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1815152" y="300251"/>
            <a:ext cx="8508622" cy="7096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28779" y="393482"/>
            <a:ext cx="86619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FFFF85"/>
                </a:solidFill>
              </a:rPr>
              <a:t>Янгиликни</a:t>
            </a:r>
            <a:r>
              <a:rPr lang="ru-RU" sz="2400" b="1" dirty="0">
                <a:solidFill>
                  <a:srgbClr val="FFFF85"/>
                </a:solidFill>
              </a:rPr>
              <a:t> </a:t>
            </a:r>
            <a:r>
              <a:rPr lang="ru-RU" sz="2400" b="1" dirty="0" err="1">
                <a:solidFill>
                  <a:srgbClr val="FFFF85"/>
                </a:solidFill>
              </a:rPr>
              <a:t>ў</a:t>
            </a:r>
            <a:r>
              <a:rPr lang="ru-RU" sz="2800" b="1" dirty="0" err="1">
                <a:solidFill>
                  <a:srgbClr val="FFFF85"/>
                </a:solidFill>
              </a:rPr>
              <a:t>қ</a:t>
            </a:r>
            <a:r>
              <a:rPr lang="ru-RU" sz="2400" b="1" dirty="0" err="1">
                <a:solidFill>
                  <a:srgbClr val="FFFF85"/>
                </a:solidFill>
              </a:rPr>
              <a:t>ув</a:t>
            </a:r>
            <a:r>
              <a:rPr lang="ru-RU" sz="2400" b="1" dirty="0">
                <a:solidFill>
                  <a:srgbClr val="FFFF85"/>
                </a:solidFill>
              </a:rPr>
              <a:t> </a:t>
            </a:r>
            <a:r>
              <a:rPr lang="ru-RU" sz="2400" b="1" dirty="0" err="1">
                <a:solidFill>
                  <a:srgbClr val="FFFF85"/>
                </a:solidFill>
              </a:rPr>
              <a:t>жараёнига</a:t>
            </a:r>
            <a:r>
              <a:rPr lang="ru-RU" sz="2400" b="1" dirty="0">
                <a:solidFill>
                  <a:srgbClr val="FFFF85"/>
                </a:solidFill>
              </a:rPr>
              <a:t> </a:t>
            </a:r>
            <a:r>
              <a:rPr lang="ru-RU" sz="2400" b="1" dirty="0" err="1">
                <a:solidFill>
                  <a:srgbClr val="FFFF85"/>
                </a:solidFill>
              </a:rPr>
              <a:t>олиб</a:t>
            </a:r>
            <a:r>
              <a:rPr lang="ru-RU" sz="2400" b="1" dirty="0">
                <a:solidFill>
                  <a:srgbClr val="FFFF85"/>
                </a:solidFill>
              </a:rPr>
              <a:t> </a:t>
            </a:r>
            <a:r>
              <a:rPr lang="ru-RU" sz="2400" b="1" dirty="0" err="1" smtClean="0">
                <a:solidFill>
                  <a:srgbClr val="FFFF85"/>
                </a:solidFill>
              </a:rPr>
              <a:t>кириш</a:t>
            </a:r>
            <a:r>
              <a:rPr lang="ru-RU" sz="2400" b="1" dirty="0" smtClean="0">
                <a:solidFill>
                  <a:srgbClr val="FFFF85"/>
                </a:solidFill>
              </a:rPr>
              <a:t> </a:t>
            </a:r>
            <a:r>
              <a:rPr lang="ru-RU" sz="2400" b="1" dirty="0" err="1" smtClean="0">
                <a:solidFill>
                  <a:srgbClr val="FFFF85"/>
                </a:solidFill>
              </a:rPr>
              <a:t>бос</a:t>
            </a:r>
            <a:r>
              <a:rPr lang="ru-RU" sz="2800" b="1" dirty="0" err="1" smtClean="0">
                <a:solidFill>
                  <a:srgbClr val="FFFF85"/>
                </a:solidFill>
              </a:rPr>
              <a:t>қ</a:t>
            </a:r>
            <a:r>
              <a:rPr lang="ru-RU" sz="2400" b="1" dirty="0" err="1" smtClean="0">
                <a:solidFill>
                  <a:srgbClr val="FFFF85"/>
                </a:solidFill>
              </a:rPr>
              <a:t>ичлари</a:t>
            </a:r>
            <a:r>
              <a:rPr lang="ru-RU" sz="2400" b="1" dirty="0" smtClean="0">
                <a:solidFill>
                  <a:srgbClr val="FFFF85"/>
                </a:solidFill>
              </a:rPr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90307" y="6301639"/>
            <a:ext cx="883401" cy="5563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67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3630305" y="914400"/>
            <a:ext cx="5022376" cy="4872251"/>
          </a:xfrm>
          <a:prstGeom prst="verticalScroll">
            <a:avLst/>
          </a:prstGeom>
          <a:solidFill>
            <a:srgbClr val="F7F7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tx1"/>
                </a:solidFill>
              </a:rPr>
              <a:t>«…</a:t>
            </a:r>
            <a:r>
              <a:rPr lang="ru-RU" sz="2800" i="1" dirty="0" err="1">
                <a:solidFill>
                  <a:schemeClr val="tx1"/>
                </a:solidFill>
              </a:rPr>
              <a:t>ҳ</a:t>
            </a:r>
            <a:r>
              <a:rPr lang="ru-RU" sz="2400" i="1" dirty="0" err="1">
                <a:solidFill>
                  <a:schemeClr val="tx1"/>
                </a:solidFill>
              </a:rPr>
              <a:t>ар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бир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ў</a:t>
            </a:r>
            <a:r>
              <a:rPr lang="ru-RU" sz="2800" i="1" dirty="0" err="1">
                <a:solidFill>
                  <a:schemeClr val="tx1"/>
                </a:solidFill>
              </a:rPr>
              <a:t>қ</a:t>
            </a:r>
            <a:r>
              <a:rPr lang="ru-RU" sz="2400" i="1" dirty="0" err="1">
                <a:solidFill>
                  <a:schemeClr val="tx1"/>
                </a:solidFill>
              </a:rPr>
              <a:t>итувчи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ўз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ишига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ижодий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ёндашса</a:t>
            </a:r>
            <a:r>
              <a:rPr lang="ru-RU" sz="2400" i="1" dirty="0">
                <a:solidFill>
                  <a:schemeClr val="tx1"/>
                </a:solidFill>
              </a:rPr>
              <a:t>, </a:t>
            </a:r>
            <a:r>
              <a:rPr lang="ru-RU" sz="2400" i="1" dirty="0" err="1">
                <a:solidFill>
                  <a:schemeClr val="tx1"/>
                </a:solidFill>
              </a:rPr>
              <a:t>доимий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тинимсиз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изланишлар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олиб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борсагина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янгиликлар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дунёга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келади</a:t>
            </a:r>
            <a:r>
              <a:rPr lang="ru-RU" sz="2400" i="1" dirty="0">
                <a:solidFill>
                  <a:schemeClr val="tx1"/>
                </a:solidFill>
              </a:rPr>
              <a:t>…»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" name="Picture 2" descr="ÐÐ°ÑÑÐ¸Ð½ÐºÐ¸ Ð¿Ð¾ Ð·Ð°Ð¿ÑÐ¾ÑÑ png icons for presentatio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63" r="69528" b="33810"/>
          <a:stretch/>
        </p:blipFill>
        <p:spPr bwMode="auto">
          <a:xfrm>
            <a:off x="9089409" y="873457"/>
            <a:ext cx="1741464" cy="1774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7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97875" y="378303"/>
            <a:ext cx="6601487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3200" b="1" dirty="0" smtClean="0"/>
              <a:t>Педагогик </a:t>
            </a:r>
            <a:r>
              <a:rPr lang="ru-RU" sz="3200" b="1" dirty="0" err="1"/>
              <a:t>фаолият</a:t>
            </a:r>
            <a:r>
              <a:rPr lang="ru-RU" sz="3200" b="1" dirty="0"/>
              <a:t> </a:t>
            </a:r>
            <a:r>
              <a:rPr lang="ru-RU" sz="3200" b="1" dirty="0" err="1"/>
              <a:t>алгоритми</a:t>
            </a:r>
            <a:endParaRPr lang="ru-RU" sz="3200" b="1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752886704"/>
              </p:ext>
            </p:extLst>
          </p:nvPr>
        </p:nvGraphicFramePr>
        <p:xfrm>
          <a:off x="1969328" y="1144995"/>
          <a:ext cx="8662278" cy="5713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940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379</TotalTime>
  <Words>406</Words>
  <Application>Microsoft Office PowerPoint</Application>
  <PresentationFormat>Произвольный</PresentationFormat>
  <Paragraphs>65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Легкий дым</vt:lpstr>
      <vt:lpstr>БЎЛАЖАК ТАРБИЯЧИЛАРНИ ПЕДАГОГИК ФАОЛИЯТГА ТАЙЁРЛАШДА ИННОВАЦИЯНИНГ ЎРНИ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БЎЛАЖАК ТАРБИЯЧИЛАРНИ ПЕДАГОГИК ФАОЛИЯТГА ТАЙЁРЛАШДА ИННОВАЦИЯНИНГ ЎРНИ </dc:title>
  <dc:creator>Asus</dc:creator>
  <cp:lastModifiedBy>Samsung</cp:lastModifiedBy>
  <cp:revision>24</cp:revision>
  <dcterms:created xsi:type="dcterms:W3CDTF">2019-05-20T14:04:31Z</dcterms:created>
  <dcterms:modified xsi:type="dcterms:W3CDTF">2019-01-19T17:27:05Z</dcterms:modified>
</cp:coreProperties>
</file>