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0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2"/>
    <a:srgbClr val="00CC00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1367-87DA-4DC6-B3F3-4855309754EA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6E03-5AC0-4913-BAB1-3DDBEDDF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DFBE-9B47-4211-A3C8-0BBCC3A5AF8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708E-4E8A-408E-9C40-136736C19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CDB9-B4B8-4F58-8DF9-F60D343A19BC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3377-3AB8-411D-BF36-32208075D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ED58-CE5D-4971-B3AD-AD365215F7F2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A1ED7-F55B-4F28-8C65-869D1BC7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7C03-8AC4-4EA4-8886-E8AF0ACFBFD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E1D5-7465-4671-900F-0D5FAA3A2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E750-97B9-46C9-9B63-519DFCDE113B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F48D-3330-4C0D-9752-93D4E997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C594-42F4-4204-8EDB-7ED21DC450E3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5AE1-1AFB-4107-BCAA-8E1443A0A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749F-B2A1-4346-9C4C-0E633BC22BD7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978A-3BCE-4EB2-9FB0-C16EDEDE8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8D01-DA4B-478D-AF92-FEB41E423405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573B-4CFA-4215-AF05-2D297A70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CFFF-718A-4D48-89ED-6277C5C31C0E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FFD1-ABDC-4FB4-BD86-3730B1DCB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7DBE-1C63-4FB1-A28B-F3F5762078E6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4F25-9441-40B0-9F11-D4BBFAD69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E4CD3-8AE2-48FE-AC91-C49191D35AAF}" type="datetimeFigureOut">
              <a:rPr lang="ru-RU"/>
              <a:pPr>
                <a:defRPr/>
              </a:pPr>
              <a:t>06.01.2020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8B87D-0ADB-4DA5-AE17-D1C08E1A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29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76" y="-6350"/>
            <a:ext cx="9143999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en-US" sz="4400" b="1" dirty="0" err="1" smtClean="0">
                <a:solidFill>
                  <a:srgbClr val="00CC00"/>
                </a:solidFill>
              </a:rPr>
              <a:t>mazvu</a:t>
            </a:r>
            <a:r>
              <a:rPr lang="en-US" sz="4400" b="1" dirty="0" smtClean="0">
                <a:solidFill>
                  <a:srgbClr val="00CC00"/>
                </a:solidFill>
              </a:rPr>
              <a:t>:  </a:t>
            </a:r>
            <a:r>
              <a:rPr lang="en-US" sz="4400" b="1" dirty="0" err="1" smtClean="0">
                <a:solidFill>
                  <a:srgbClr val="00CC00"/>
                </a:solidFill>
              </a:rPr>
              <a:t>sabzavotlar</a:t>
            </a:r>
            <a:endParaRPr lang="ru-RU" dirty="0"/>
          </a:p>
        </p:txBody>
      </p:sp>
      <p:sp>
        <p:nvSpPr>
          <p:cNvPr id="1331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288" y="6308725"/>
            <a:ext cx="8458200" cy="549275"/>
          </a:xfrm>
        </p:spPr>
        <p:txBody>
          <a:bodyPr/>
          <a:lstStyle/>
          <a:p>
            <a:pPr algn="ctr" eaLnBrk="1" hangingPunct="1"/>
            <a:r>
              <a:rPr lang="en-US" sz="5400" b="1" smtClean="0">
                <a:solidFill>
                  <a:srgbClr val="0000A2"/>
                </a:solidFill>
                <a:latin typeface="Times New Roman" pitchFamily="18" charset="0"/>
              </a:rPr>
              <a:t>Nozirova Z.H</a:t>
            </a:r>
            <a:endParaRPr lang="ru-RU" sz="5400" b="1" smtClean="0">
              <a:solidFill>
                <a:srgbClr val="0000A2"/>
              </a:solidFill>
              <a:latin typeface="Times New Roman" pitchFamily="18" charset="0"/>
            </a:endParaRPr>
          </a:p>
        </p:txBody>
      </p:sp>
      <p:pic>
        <p:nvPicPr>
          <p:cNvPr id="13315" name="Picture 2" descr="D:\Mp3\Documents\Desktop\дошколка_фото\sabzavotla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11981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00CC00"/>
                </a:solidFill>
              </a:rPr>
              <a:t>Sabzavotlar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tomorqada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o’sadigan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oziq-ovqat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hisoblanadi</a:t>
            </a:r>
            <a:r>
              <a:rPr lang="en-US" sz="2400" dirty="0" smtClean="0">
                <a:solidFill>
                  <a:srgbClr val="00CC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</a:rPr>
              <a:t>qaysi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bog’da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qaysi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tomorqada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o’sadi</a:t>
            </a:r>
            <a:r>
              <a:rPr lang="en-US" sz="2400" dirty="0" smtClean="0">
                <a:solidFill>
                  <a:srgbClr val="FF0000"/>
                </a:solidFill>
              </a:rPr>
              <a:t>?”</a:t>
            </a:r>
            <a:r>
              <a:rPr lang="en-US" sz="2400" dirty="0" smtClean="0">
                <a:solidFill>
                  <a:srgbClr val="00CC00"/>
                </a:solidFill>
              </a:rPr>
              <a:t>2 </a:t>
            </a:r>
            <a:r>
              <a:rPr lang="en-US" sz="2400" dirty="0" err="1" smtClean="0">
                <a:solidFill>
                  <a:srgbClr val="00CC00"/>
                </a:solidFill>
              </a:rPr>
              <a:t>guruhga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ajrating</a:t>
            </a:r>
            <a:r>
              <a:rPr lang="en-US" sz="2400" dirty="0" smtClean="0">
                <a:solidFill>
                  <a:srgbClr val="00CC00"/>
                </a:solidFill>
              </a:rPr>
              <a:t/>
            </a:r>
            <a:br>
              <a:rPr lang="en-US" sz="2400" dirty="0" smtClean="0">
                <a:solidFill>
                  <a:srgbClr val="00CC00"/>
                </a:solidFill>
              </a:rPr>
            </a:br>
            <a:r>
              <a:rPr lang="en-US" sz="2400" dirty="0" smtClean="0">
                <a:solidFill>
                  <a:srgbClr val="00CC00"/>
                </a:solidFill>
              </a:rPr>
              <a:t>                         </a:t>
            </a:r>
            <a:br>
              <a:rPr lang="en-US" sz="2400" dirty="0" smtClean="0">
                <a:solidFill>
                  <a:srgbClr val="00CC00"/>
                </a:solidFill>
              </a:rPr>
            </a:br>
            <a:r>
              <a:rPr lang="en-US" sz="2400" dirty="0" smtClean="0">
                <a:solidFill>
                  <a:srgbClr val="00CC00"/>
                </a:solidFill>
              </a:rPr>
              <a:t>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jigar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emas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jigarrang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men </a:t>
            </a:r>
            <a:r>
              <a:rPr lang="en-US" sz="1600" b="1" dirty="0" err="1" smtClean="0">
                <a:solidFill>
                  <a:schemeClr val="tx1"/>
                </a:solidFill>
              </a:rPr>
              <a:t>gilosman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gilosman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bodring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kabi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ko’p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tarang</a:t>
            </a:r>
            <a:r>
              <a:rPr lang="en-US" sz="2400" dirty="0" smtClean="0">
                <a:solidFill>
                  <a:srgbClr val="00CC00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qulog’ingga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quyib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ol</a:t>
            </a:r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topsang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qo’shalog’imni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qulog’ingga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taqib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ol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to’nlarini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tashladi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ko’zlarimni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yoshladi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pishmagani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mazza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pishgani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bemaza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err="1" smtClean="0">
                <a:solidFill>
                  <a:schemeClr val="tx1"/>
                </a:solidFill>
              </a:rPr>
              <a:t>kalta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bobom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ichkarida</a:t>
            </a:r>
            <a:r>
              <a:rPr lang="en-US" sz="1600" b="1" dirty="0" smtClean="0">
                <a:solidFill>
                  <a:schemeClr val="tx1"/>
                </a:solidFill>
              </a:rPr>
              <a:t>,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err="1" smtClean="0">
                <a:solidFill>
                  <a:schemeClr val="tx1"/>
                </a:solidFill>
              </a:rPr>
              <a:t>quloqlari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tashqarida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olovrangdir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tanasi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koptokchag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o’xshaydi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limondan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farqi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shuki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juda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mazali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totli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err="1" smtClean="0">
                <a:solidFill>
                  <a:schemeClr val="tx1"/>
                </a:solidFill>
              </a:rPr>
              <a:t>mayda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yoqutde</a:t>
            </a:r>
            <a:r>
              <a:rPr lang="en-US" sz="1600" b="1" dirty="0" smtClean="0">
                <a:solidFill>
                  <a:schemeClr val="tx1"/>
                </a:solidFill>
              </a:rPr>
              <a:t> k </a:t>
            </a:r>
            <a:r>
              <a:rPr lang="en-US" sz="1600" b="1" dirty="0" err="1" smtClean="0">
                <a:solidFill>
                  <a:schemeClr val="tx1"/>
                </a:solidFill>
              </a:rPr>
              <a:t>qizil</a:t>
            </a:r>
            <a:r>
              <a:rPr lang="en-US" sz="1600" b="1" dirty="0" smtClean="0">
                <a:solidFill>
                  <a:schemeClr val="tx1"/>
                </a:solidFill>
              </a:rPr>
              <a:t>,                                                                                                               u </a:t>
            </a:r>
            <a:r>
              <a:rPr lang="en-US" sz="1600" b="1" dirty="0" err="1" smtClean="0">
                <a:solidFill>
                  <a:schemeClr val="tx1"/>
                </a:solidFill>
              </a:rPr>
              <a:t>juda</a:t>
            </a:r>
            <a:r>
              <a:rPr lang="en-US" sz="1600" b="1" dirty="0" smtClean="0">
                <a:solidFill>
                  <a:schemeClr val="tx1"/>
                </a:solidFill>
              </a:rPr>
              <a:t> ham </a:t>
            </a:r>
            <a:r>
              <a:rPr lang="en-US" sz="1600" b="1" dirty="0" err="1" smtClean="0">
                <a:solidFill>
                  <a:schemeClr val="tx1"/>
                </a:solidFill>
              </a:rPr>
              <a:t>nordondir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err="1" smtClean="0">
                <a:solidFill>
                  <a:schemeClr val="tx1"/>
                </a:solidFill>
              </a:rPr>
              <a:t>shirin</a:t>
            </a:r>
            <a:r>
              <a:rPr lang="en-US" sz="1600" b="1" dirty="0" smtClean="0">
                <a:solidFill>
                  <a:schemeClr val="tx1"/>
                </a:solidFill>
              </a:rPr>
              <a:t> , </a:t>
            </a:r>
            <a:r>
              <a:rPr lang="en-US" sz="1600" b="1" dirty="0" err="1" smtClean="0">
                <a:solidFill>
                  <a:schemeClr val="tx1"/>
                </a:solidFill>
              </a:rPr>
              <a:t>nordon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xilma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xil</a:t>
            </a: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r>
              <a:rPr lang="en-US" sz="1600" b="1" dirty="0" err="1" smtClean="0">
                <a:solidFill>
                  <a:schemeClr val="tx1"/>
                </a:solidFill>
              </a:rPr>
              <a:t>shamollashga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darmondir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                   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00CC00"/>
                </a:solidFill>
              </a:rPr>
              <a:t/>
            </a:r>
            <a:br>
              <a:rPr lang="en-US" sz="2800" dirty="0" smtClean="0">
                <a:solidFill>
                  <a:srgbClr val="00CC00"/>
                </a:solidFill>
              </a:rPr>
            </a:br>
            <a:endParaRPr lang="ru-RU" sz="2800" dirty="0">
              <a:solidFill>
                <a:srgbClr val="00CC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14339" name="Picture 3" descr="D:\Mp3\Documents\Desktop\дошколка_фото\sabzavotlar\images (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786063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50286">
            <a:off x="4933950" y="1206500"/>
            <a:ext cx="17240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08" b="13045"/>
          <a:stretch>
            <a:fillRect/>
          </a:stretch>
        </p:blipFill>
        <p:spPr bwMode="auto">
          <a:xfrm>
            <a:off x="4500563" y="3929063"/>
            <a:ext cx="21256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214938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5170488"/>
            <a:ext cx="150018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0" t="6667" r="13499" b="6667"/>
          <a:stretch>
            <a:fillRect/>
          </a:stretch>
        </p:blipFill>
        <p:spPr bwMode="auto">
          <a:xfrm>
            <a:off x="2571750" y="2286000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D:\Mp3\Documents\Desktop\дошколка_фото\sabzavotlar\шолгом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71875"/>
            <a:ext cx="20193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35731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50" y="-635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CC00"/>
                </a:solidFill>
              </a:rPr>
              <a:t>Sabzavotlarni</a:t>
            </a:r>
            <a:r>
              <a:rPr lang="en-US" b="1" dirty="0" smtClean="0">
                <a:solidFill>
                  <a:srgbClr val="00CC00"/>
                </a:solidFill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</a:rPr>
              <a:t>shakli</a:t>
            </a:r>
            <a:r>
              <a:rPr lang="en-US" b="1" dirty="0" smtClean="0">
                <a:solidFill>
                  <a:srgbClr val="00CC00"/>
                </a:solidFill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</a:rPr>
              <a:t>bo’yicha</a:t>
            </a:r>
            <a:r>
              <a:rPr lang="en-US" b="1" dirty="0" smtClean="0">
                <a:solidFill>
                  <a:srgbClr val="00CC00"/>
                </a:solidFill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</a:rPr>
              <a:t>joylashtiring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3" name="Picture 5" descr="D:\Mp3\Documents\Desktop\дошколка_фото\sabzavotlar\794369df34ea614275932ff147e0bd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5213" y="1857375"/>
            <a:ext cx="17287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Mp3\Documents\Desktop\дошколка_фото\sabzavotlar\images (7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00250"/>
            <a:ext cx="16192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D:\Mp3\Documents\Desktop\дошколка_фото\sabzavotlar\реп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071688"/>
            <a:ext cx="1881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D:\Mp3\Documents\Desktop\дошколка_фото\sabzavotlar\лук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143125"/>
            <a:ext cx="1444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D:\Mp3\Documents\Desktop\дошколка_фото\sabzavotlar\перец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143000" y="4857750"/>
            <a:ext cx="1500188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143375" y="4286250"/>
            <a:ext cx="1071563" cy="2143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2520200">
            <a:off x="5929313" y="5072063"/>
            <a:ext cx="25717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350" y="-635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CC00"/>
                </a:solidFill>
              </a:rPr>
              <a:t>“</a:t>
            </a:r>
            <a:r>
              <a:rPr lang="en-US" sz="2800" b="1" dirty="0" err="1" smtClean="0">
                <a:solidFill>
                  <a:srgbClr val="00CC00"/>
                </a:solidFill>
              </a:rPr>
              <a:t>to’rtinchisi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err="1" smtClean="0">
                <a:solidFill>
                  <a:srgbClr val="00CC00"/>
                </a:solidFill>
              </a:rPr>
              <a:t>ortiqcha</a:t>
            </a:r>
            <a:r>
              <a:rPr lang="en-US" sz="2800" b="1" dirty="0" smtClean="0">
                <a:solidFill>
                  <a:srgbClr val="00CC00"/>
                </a:solidFill>
              </a:rPr>
              <a:t>” </a:t>
            </a:r>
            <a:endParaRPr lang="ru-RU" sz="2800" b="1" dirty="0">
              <a:solidFill>
                <a:srgbClr val="00CC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6387" name="Picture 2" descr="D:\Mp3\Documents\Desktop\дошколка_фото\sabzavotlar\Капуста 4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164306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Mp3\Documents\Desktop\дошколка_фото\sabzavotlar\Болгарский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857250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:\Mp3\Documents\Desktop\дошколка_фото\sabzavotlar\Редиск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785813"/>
            <a:ext cx="16319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928688"/>
            <a:ext cx="16827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4572000"/>
            <a:ext cx="1847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D:\Mp3\Documents\Desktop\дошколка_фото\sabzavotlar\шолгом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4572000"/>
            <a:ext cx="2214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 descr="D:\Mp3\Documents\Desktop\дошколка_фото\sabzavotlar\Помидор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57688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CC00"/>
                </a:solidFill>
              </a:rPr>
              <a:t>Sabzavotlarni</a:t>
            </a:r>
            <a:r>
              <a:rPr lang="en-US" sz="3200" b="1" dirty="0" smtClean="0">
                <a:solidFill>
                  <a:srgbClr val="00CC00"/>
                </a:solidFill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</a:rPr>
              <a:t>rangi</a:t>
            </a:r>
            <a:r>
              <a:rPr lang="en-US" sz="3200" b="1" dirty="0" smtClean="0">
                <a:solidFill>
                  <a:srgbClr val="00CC00"/>
                </a:solidFill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</a:rPr>
              <a:t>bo’yicha</a:t>
            </a:r>
            <a:r>
              <a:rPr lang="en-US" sz="3200" b="1" dirty="0" smtClean="0">
                <a:solidFill>
                  <a:srgbClr val="00CC00"/>
                </a:solidFill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</a:rPr>
              <a:t>joylashtiring</a:t>
            </a:r>
            <a:endParaRPr lang="ru-RU" sz="3200" b="1" dirty="0">
              <a:solidFill>
                <a:srgbClr val="00CC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1" name="Picture 2" descr="D:\Mp3\Documents\Desktop\дошколка_фото\sabzavotlar\Болгарский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D:\Mp3\Documents\Desktop\дошколка_фото\sabzavotlar\Помидор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214438"/>
            <a:ext cx="221456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D:\Mp3\Documents\Desktop\дошколка_фото\sabzavotlar\Огурцы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714500"/>
            <a:ext cx="2214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D:\Mp3\Documents\Desktop\дошколка_фото\sabzavotlar\794369df34ea614275932ff147e0bd9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357313"/>
            <a:ext cx="21574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3" y="4429125"/>
            <a:ext cx="1643062" cy="2428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7438" y="4429125"/>
            <a:ext cx="1643062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4875" y="4429125"/>
            <a:ext cx="1643063" cy="242887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86563" y="4429125"/>
            <a:ext cx="1643062" cy="2428875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CC00"/>
                </a:solidFill>
              </a:rPr>
              <a:t>Ko’plikdagi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err="1" smtClean="0">
                <a:solidFill>
                  <a:srgbClr val="00CC00"/>
                </a:solidFill>
              </a:rPr>
              <a:t>va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err="1" smtClean="0">
                <a:solidFill>
                  <a:srgbClr val="00CC00"/>
                </a:solidFill>
              </a:rPr>
              <a:t>birlikdagi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err="1" smtClean="0">
                <a:solidFill>
                  <a:srgbClr val="00CC00"/>
                </a:solidFill>
              </a:rPr>
              <a:t>sabzavotlarni</a:t>
            </a:r>
            <a:r>
              <a:rPr lang="en-US" sz="2800" b="1" dirty="0" smtClean="0">
                <a:solidFill>
                  <a:srgbClr val="00CC00"/>
                </a:solidFill>
              </a:rPr>
              <a:t> 2 </a:t>
            </a:r>
            <a:r>
              <a:rPr lang="en-US" sz="2800" b="1" dirty="0" err="1" smtClean="0">
                <a:solidFill>
                  <a:srgbClr val="00CC00"/>
                </a:solidFill>
              </a:rPr>
              <a:t>guruhga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err="1" smtClean="0">
                <a:solidFill>
                  <a:srgbClr val="00CC00"/>
                </a:solidFill>
              </a:rPr>
              <a:t>ajrating</a:t>
            </a:r>
            <a:r>
              <a:rPr lang="en-US" sz="2800" b="1" dirty="0" smtClean="0">
                <a:solidFill>
                  <a:srgbClr val="00CC00"/>
                </a:solidFill>
              </a:rPr>
              <a:t/>
            </a:r>
            <a:br>
              <a:rPr lang="en-US" sz="2800" b="1" dirty="0" smtClean="0">
                <a:solidFill>
                  <a:srgbClr val="00CC00"/>
                </a:solidFill>
              </a:rPr>
            </a:br>
            <a:endParaRPr lang="ru-RU" sz="2800" b="1" dirty="0">
              <a:solidFill>
                <a:srgbClr val="00CC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59" name="Picture 2" descr="D:\Mp3\Documents\Desktop\дошколка_фото\sabzavotlar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22145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Mp3\Documents\Desktop\дошколка_фото\sabzavotlar\1366281647_mor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20907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D:\Mp3\Documents\Desktop\дошколка_фото\sabzavotlar\images (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D:\Mp3\Documents\Desktop\дошколка_фото\sabzavotlar\перец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785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D:\Mp3\Documents\Desktop\дошколка_фото\sabzavotlar\794369df34ea614275932ff147e0bd9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286250"/>
            <a:ext cx="17287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D:\Mp3\Documents\Desktop\дошколка_фото\sabzavotlar\Помидор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1928813"/>
            <a:ext cx="19288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D:\Mp3\Documents\Desktop\дошколка_фото\sabzavotlar\Болгарский 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5" y="1714500"/>
            <a:ext cx="2159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4714875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0" y="6350"/>
            <a:ext cx="9144000" cy="685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CC00"/>
                </a:solidFill>
              </a:rPr>
              <a:t/>
            </a:r>
            <a:br>
              <a:rPr lang="en-US" sz="4400" b="1" dirty="0" smtClean="0">
                <a:solidFill>
                  <a:srgbClr val="00CC00"/>
                </a:solidFill>
              </a:rPr>
            </a:br>
            <a:r>
              <a:rPr lang="en-US" sz="4400" b="1" dirty="0" smtClean="0">
                <a:solidFill>
                  <a:srgbClr val="00CC00"/>
                </a:solidFill>
              </a:rPr>
              <a:t/>
            </a:r>
            <a:br>
              <a:rPr lang="en-US" sz="4400" b="1" dirty="0" smtClean="0">
                <a:solidFill>
                  <a:srgbClr val="00CC00"/>
                </a:solidFill>
              </a:rPr>
            </a:br>
            <a:r>
              <a:rPr lang="en-US" sz="4400" b="1" dirty="0" smtClean="0">
                <a:solidFill>
                  <a:srgbClr val="00CC00"/>
                </a:solidFill>
              </a:rPr>
              <a:t>    </a:t>
            </a:r>
            <a:r>
              <a:rPr lang="en-US" sz="4400" b="1" dirty="0" err="1" smtClean="0">
                <a:solidFill>
                  <a:srgbClr val="00CC00"/>
                </a:solidFill>
              </a:rPr>
              <a:t>e’tiboringiz</a:t>
            </a:r>
            <a:r>
              <a:rPr lang="en-US" sz="4400" b="1" dirty="0" smtClean="0">
                <a:solidFill>
                  <a:srgbClr val="00CC00"/>
                </a:solidFill>
              </a:rPr>
              <a:t> </a:t>
            </a:r>
            <a:r>
              <a:rPr lang="en-US" sz="4400" b="1" dirty="0" err="1" smtClean="0">
                <a:solidFill>
                  <a:srgbClr val="00CC00"/>
                </a:solidFill>
              </a:rPr>
              <a:t>uchun</a:t>
            </a:r>
            <a:r>
              <a:rPr lang="en-US" sz="4400" b="1" dirty="0" smtClean="0">
                <a:solidFill>
                  <a:srgbClr val="00CC00"/>
                </a:solidFill>
              </a:rPr>
              <a:t> </a:t>
            </a:r>
            <a:r>
              <a:rPr lang="en-US" sz="4400" b="1" dirty="0" err="1" smtClean="0">
                <a:solidFill>
                  <a:srgbClr val="00CC00"/>
                </a:solidFill>
              </a:rPr>
              <a:t>rahmat</a:t>
            </a:r>
            <a:r>
              <a:rPr lang="en-US" sz="4400" b="1" dirty="0" smtClean="0">
                <a:solidFill>
                  <a:srgbClr val="00CC00"/>
                </a:solidFill>
              </a:rPr>
              <a:t>!!!</a:t>
            </a:r>
            <a:endParaRPr lang="ru-RU" sz="4400" b="1" dirty="0">
              <a:solidFill>
                <a:srgbClr val="00CC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2</Words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mazvu:  sabzavotlar</dc:title>
  <dc:creator>User</dc:creator>
  <cp:lastModifiedBy>1606</cp:lastModifiedBy>
  <cp:revision>16</cp:revision>
  <dcterms:created xsi:type="dcterms:W3CDTF">2014-06-19T04:09:09Z</dcterms:created>
  <dcterms:modified xsi:type="dcterms:W3CDTF">2020-01-06T11:13:14Z</dcterms:modified>
</cp:coreProperties>
</file>