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74" r:id="rId2"/>
    <p:sldId id="273" r:id="rId3"/>
    <p:sldId id="256" r:id="rId4"/>
    <p:sldId id="257" r:id="rId5"/>
    <p:sldId id="258" r:id="rId6"/>
    <p:sldId id="259" r:id="rId7"/>
    <p:sldId id="260" r:id="rId8"/>
    <p:sldId id="261" r:id="rId9"/>
    <p:sldId id="262" r:id="rId10"/>
  </p:sldIdLst>
  <p:sldSz cx="9144000" cy="6858000" type="screen4x3"/>
  <p:notesSz cx="6858000" cy="9144000"/>
  <p:defaultTextStyle>
    <a:defPPr>
      <a:defRPr lang="ru-RU"/>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269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0" d="100"/>
          <a:sy n="70" d="100"/>
        </p:scale>
        <p:origin x="-1158" y="-102"/>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4" name="TextBox 7"/>
          <p:cNvSpPr txBox="1"/>
          <p:nvPr/>
        </p:nvSpPr>
        <p:spPr>
          <a:xfrm>
            <a:off x="1828800" y="3159125"/>
            <a:ext cx="457200" cy="1035050"/>
          </a:xfrm>
          <a:prstGeom prst="rect">
            <a:avLst/>
          </a:prstGeom>
          <a:noFill/>
        </p:spPr>
        <p:txBody>
          <a:bodyPr lIns="0" tIns="9144" rIns="0" bIns="9144" anchor="ctr">
            <a:spAutoFit/>
          </a:bodyPr>
          <a:lstStyle/>
          <a:p>
            <a:pPr fontAlgn="auto">
              <a:spcBef>
                <a:spcPts val="0"/>
              </a:spcBef>
              <a:spcAft>
                <a:spcPts val="0"/>
              </a:spcAft>
              <a:defRPr/>
            </a:pPr>
            <a:r>
              <a:rPr lang="en-US" sz="6600" dirty="0">
                <a:effectLst>
                  <a:outerShdw blurRad="38100" dist="38100" dir="2700000" algn="tl">
                    <a:srgbClr val="000000">
                      <a:alpha val="43137"/>
                    </a:srgbClr>
                  </a:outerShdw>
                </a:effectLst>
                <a:latin typeface="+mn-lt"/>
                <a:cs typeface="+mn-cs"/>
              </a:rPr>
              <a:t>{</a:t>
            </a:r>
            <a:endParaRPr lang="en-US" sz="6600" dirty="0">
              <a:effectLst>
                <a:outerShdw blurRad="38100" dist="38100" dir="2700000" algn="tl">
                  <a:srgbClr val="000000">
                    <a:alpha val="43137"/>
                  </a:srgbClr>
                </a:outerShdw>
              </a:effectLst>
              <a:latin typeface="+mn-lt"/>
              <a:cs typeface="+mn-cs"/>
            </a:endParaRPr>
          </a:p>
        </p:txBody>
      </p:sp>
      <p:sp>
        <p:nvSpPr>
          <p:cNvPr id="2" name="Title 1"/>
          <p:cNvSpPr>
            <a:spLocks noGrp="1"/>
          </p:cNvSpPr>
          <p:nvPr>
            <p:ph type="ctrTitle"/>
          </p:nvPr>
        </p:nvSpPr>
        <p:spPr>
          <a:xfrm>
            <a:off x="777240" y="1219200"/>
            <a:ext cx="7543800" cy="2152650"/>
          </a:xfrm>
        </p:spPr>
        <p:txBody>
          <a:bodyPr/>
          <a:lstStyle>
            <a:lvl1pPr>
              <a:defRPr sz="6000">
                <a:solidFill>
                  <a:schemeClr val="tx1"/>
                </a:solidFill>
              </a:defRPr>
            </a:lvl1pPr>
          </a:lstStyle>
          <a:p>
            <a:r>
              <a:rPr lang="ru-RU" smtClean="0"/>
              <a:t>Образец заголовка</a:t>
            </a:r>
            <a:endParaRPr lang="en-US" dirty="0"/>
          </a:p>
        </p:txBody>
      </p:sp>
      <p:sp>
        <p:nvSpPr>
          <p:cNvPr id="3" name="Subtitle 2"/>
          <p:cNvSpPr>
            <a:spLocks noGrp="1"/>
          </p:cNvSpPr>
          <p:nvPr>
            <p:ph type="subTitle" idx="1"/>
          </p:nvPr>
        </p:nvSpPr>
        <p:spPr>
          <a:xfrm>
            <a:off x="2133600" y="3375491"/>
            <a:ext cx="6172200" cy="685800"/>
          </a:xfrm>
        </p:spPr>
        <p:txBody>
          <a:bodyPr/>
          <a:lstStyle>
            <a:lvl1pPr marL="0" indent="0" algn="l">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5" name="Date Placeholder 14"/>
          <p:cNvSpPr>
            <a:spLocks noGrp="1"/>
          </p:cNvSpPr>
          <p:nvPr>
            <p:ph type="dt" sz="half" idx="10"/>
          </p:nvPr>
        </p:nvSpPr>
        <p:spPr/>
        <p:txBody>
          <a:bodyPr/>
          <a:lstStyle>
            <a:lvl1pPr>
              <a:defRPr/>
            </a:lvl1pPr>
          </a:lstStyle>
          <a:p>
            <a:pPr>
              <a:defRPr/>
            </a:pPr>
            <a:fld id="{0050331C-F0C2-49FE-8F06-62B3B590369C}" type="datetimeFigureOut">
              <a:rPr lang="ru-RU"/>
              <a:pPr>
                <a:defRPr/>
              </a:pPr>
              <a:t>06.01.2020</a:t>
            </a:fld>
            <a:endParaRPr lang="ru-RU"/>
          </a:p>
        </p:txBody>
      </p:sp>
      <p:sp>
        <p:nvSpPr>
          <p:cNvPr id="6" name="Slide Number Placeholder 15"/>
          <p:cNvSpPr>
            <a:spLocks noGrp="1"/>
          </p:cNvSpPr>
          <p:nvPr>
            <p:ph type="sldNum" sz="quarter" idx="11"/>
          </p:nvPr>
        </p:nvSpPr>
        <p:spPr/>
        <p:txBody>
          <a:bodyPr/>
          <a:lstStyle>
            <a:lvl1pPr>
              <a:defRPr/>
            </a:lvl1pPr>
          </a:lstStyle>
          <a:p>
            <a:pPr>
              <a:defRPr/>
            </a:pPr>
            <a:fld id="{EED8CC13-8AF2-4916-89A6-599EDE3B601F}" type="slidenum">
              <a:rPr lang="ru-RU"/>
              <a:pPr>
                <a:defRPr/>
              </a:pPr>
              <a:t>‹#›</a:t>
            </a:fld>
            <a:endParaRPr lang="ru-RU"/>
          </a:p>
        </p:txBody>
      </p:sp>
      <p:sp>
        <p:nvSpPr>
          <p:cNvPr id="7" name="Footer Placeholder 16"/>
          <p:cNvSpPr>
            <a:spLocks noGrp="1"/>
          </p:cNvSpPr>
          <p:nvPr>
            <p:ph type="ftr" sz="quarter" idx="12"/>
          </p:nvPr>
        </p:nvSpPr>
        <p:spPr/>
        <p:txBody>
          <a:bodyPr/>
          <a:lstStyle>
            <a:lvl1pPr>
              <a:defRPr/>
            </a:lvl1pPr>
          </a:lstStyle>
          <a:p>
            <a:pPr>
              <a:defRPr/>
            </a:pPr>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2133600" y="685801"/>
            <a:ext cx="5791200" cy="3505199"/>
          </a:xfrm>
        </p:spPr>
        <p:txBody>
          <a:bodyPr vert="eaVert" ancho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lvl1pPr>
              <a:defRPr/>
            </a:lvl1pPr>
          </a:lstStyle>
          <a:p>
            <a:pPr>
              <a:defRPr/>
            </a:pPr>
            <a:fld id="{FEB870D1-CAC9-497C-B677-25CDFB4914A7}" type="datetimeFigureOut">
              <a:rPr lang="ru-RU"/>
              <a:pPr>
                <a:defRPr/>
              </a:pPr>
              <a:t>06.01.2020</a:t>
            </a:fld>
            <a:endParaRPr lang="ru-RU"/>
          </a:p>
        </p:txBody>
      </p:sp>
      <p:sp>
        <p:nvSpPr>
          <p:cNvPr id="5" name="Footer Placeholder 4"/>
          <p:cNvSpPr>
            <a:spLocks noGrp="1"/>
          </p:cNvSpPr>
          <p:nvPr>
            <p:ph type="ftr" sz="quarter" idx="11"/>
          </p:nvPr>
        </p:nvSpPr>
        <p:spPr/>
        <p:txBody>
          <a:bodyPr/>
          <a:lstStyle>
            <a:lvl1pPr>
              <a:defRPr/>
            </a:lvl1pPr>
          </a:lstStyle>
          <a:p>
            <a:pPr>
              <a:defRPr/>
            </a:pPr>
            <a:endParaRPr lang="ru-RU"/>
          </a:p>
        </p:txBody>
      </p:sp>
      <p:sp>
        <p:nvSpPr>
          <p:cNvPr id="6" name="Slide Number Placeholder 5"/>
          <p:cNvSpPr>
            <a:spLocks noGrp="1"/>
          </p:cNvSpPr>
          <p:nvPr>
            <p:ph type="sldNum" sz="quarter" idx="12"/>
          </p:nvPr>
        </p:nvSpPr>
        <p:spPr/>
        <p:txBody>
          <a:bodyPr/>
          <a:lstStyle>
            <a:lvl1pPr>
              <a:defRPr/>
            </a:lvl1pPr>
          </a:lstStyle>
          <a:p>
            <a:pPr>
              <a:defRPr/>
            </a:pPr>
            <a:fld id="{0918452A-E143-4EE7-8D92-301419739908}" type="slidenum">
              <a:rPr lang="ru-RU"/>
              <a:pPr>
                <a:defRPr/>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09600" y="609601"/>
            <a:ext cx="2133600" cy="5181600"/>
          </a:xfrm>
        </p:spPr>
        <p:txBody>
          <a:bodyPr vert="eaVert"/>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2895600" y="685801"/>
            <a:ext cx="5029200" cy="4572000"/>
          </a:xfrm>
        </p:spPr>
        <p:txBody>
          <a:bodyPr vert="eaVert" ancho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lvl1pPr>
              <a:defRPr/>
            </a:lvl1pPr>
          </a:lstStyle>
          <a:p>
            <a:pPr>
              <a:defRPr/>
            </a:pPr>
            <a:fld id="{967EF03E-4FAD-4C20-9B14-CC24576006D6}" type="datetimeFigureOut">
              <a:rPr lang="ru-RU"/>
              <a:pPr>
                <a:defRPr/>
              </a:pPr>
              <a:t>06.01.2020</a:t>
            </a:fld>
            <a:endParaRPr lang="ru-RU"/>
          </a:p>
        </p:txBody>
      </p:sp>
      <p:sp>
        <p:nvSpPr>
          <p:cNvPr id="5" name="Footer Placeholder 4"/>
          <p:cNvSpPr>
            <a:spLocks noGrp="1"/>
          </p:cNvSpPr>
          <p:nvPr>
            <p:ph type="ftr" sz="quarter" idx="11"/>
          </p:nvPr>
        </p:nvSpPr>
        <p:spPr/>
        <p:txBody>
          <a:bodyPr/>
          <a:lstStyle>
            <a:lvl1pPr>
              <a:defRPr/>
            </a:lvl1pPr>
          </a:lstStyle>
          <a:p>
            <a:pPr>
              <a:defRPr/>
            </a:pPr>
            <a:endParaRPr lang="ru-RU"/>
          </a:p>
        </p:txBody>
      </p:sp>
      <p:sp>
        <p:nvSpPr>
          <p:cNvPr id="6" name="Slide Number Placeholder 5"/>
          <p:cNvSpPr>
            <a:spLocks noGrp="1"/>
          </p:cNvSpPr>
          <p:nvPr>
            <p:ph type="sldNum" sz="quarter" idx="12"/>
          </p:nvPr>
        </p:nvSpPr>
        <p:spPr/>
        <p:txBody>
          <a:bodyPr/>
          <a:lstStyle>
            <a:lvl1pPr>
              <a:defRPr/>
            </a:lvl1pPr>
          </a:lstStyle>
          <a:p>
            <a:pPr>
              <a:defRPr/>
            </a:pPr>
            <a:fld id="{C451D1B8-0275-49EB-AF1F-A878E302A81D}" type="slidenum">
              <a:rPr lang="ru-RU"/>
              <a:pPr>
                <a:defRPr/>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13" name="Title 12"/>
          <p:cNvSpPr>
            <a:spLocks noGrp="1"/>
          </p:cNvSpPr>
          <p:nvPr>
            <p:ph type="title"/>
          </p:nvPr>
        </p:nvSpPr>
        <p:spPr/>
        <p:txBody>
          <a:bodyPr/>
          <a:lstStyle/>
          <a:p>
            <a:r>
              <a:rPr lang="ru-RU" smtClean="0"/>
              <a:t>Образец заголовка</a:t>
            </a:r>
            <a:endParaRPr lang="en-US"/>
          </a:p>
        </p:txBody>
      </p:sp>
      <p:sp>
        <p:nvSpPr>
          <p:cNvPr id="4" name="Date Placeholder 3"/>
          <p:cNvSpPr>
            <a:spLocks noGrp="1"/>
          </p:cNvSpPr>
          <p:nvPr>
            <p:ph type="dt" sz="half" idx="10"/>
          </p:nvPr>
        </p:nvSpPr>
        <p:spPr/>
        <p:txBody>
          <a:bodyPr/>
          <a:lstStyle>
            <a:lvl1pPr>
              <a:defRPr/>
            </a:lvl1pPr>
          </a:lstStyle>
          <a:p>
            <a:pPr>
              <a:defRPr/>
            </a:pPr>
            <a:fld id="{8DF552B2-A76F-400E-ABD7-64C455EC052B}" type="datetimeFigureOut">
              <a:rPr lang="ru-RU"/>
              <a:pPr>
                <a:defRPr/>
              </a:pPr>
              <a:t>06.01.2020</a:t>
            </a:fld>
            <a:endParaRPr lang="ru-RU"/>
          </a:p>
        </p:txBody>
      </p:sp>
      <p:sp>
        <p:nvSpPr>
          <p:cNvPr id="5" name="Footer Placeholder 4"/>
          <p:cNvSpPr>
            <a:spLocks noGrp="1"/>
          </p:cNvSpPr>
          <p:nvPr>
            <p:ph type="ftr" sz="quarter" idx="11"/>
          </p:nvPr>
        </p:nvSpPr>
        <p:spPr/>
        <p:txBody>
          <a:bodyPr/>
          <a:lstStyle>
            <a:lvl1pPr>
              <a:defRPr/>
            </a:lvl1pPr>
          </a:lstStyle>
          <a:p>
            <a:pPr>
              <a:defRPr/>
            </a:pPr>
            <a:endParaRPr lang="ru-RU"/>
          </a:p>
        </p:txBody>
      </p:sp>
      <p:sp>
        <p:nvSpPr>
          <p:cNvPr id="6" name="Slide Number Placeholder 5"/>
          <p:cNvSpPr>
            <a:spLocks noGrp="1"/>
          </p:cNvSpPr>
          <p:nvPr>
            <p:ph type="sldNum" sz="quarter" idx="12"/>
          </p:nvPr>
        </p:nvSpPr>
        <p:spPr/>
        <p:txBody>
          <a:bodyPr/>
          <a:lstStyle>
            <a:lvl1pPr>
              <a:defRPr/>
            </a:lvl1pPr>
          </a:lstStyle>
          <a:p>
            <a:pPr>
              <a:defRPr/>
            </a:pPr>
            <a:fld id="{258883BD-723C-4442-BDDE-BF361519B1C0}" type="slidenum">
              <a:rPr lang="ru-RU"/>
              <a:pPr>
                <a:defRPr/>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5" name="TextBox 7"/>
          <p:cNvSpPr txBox="1"/>
          <p:nvPr/>
        </p:nvSpPr>
        <p:spPr>
          <a:xfrm>
            <a:off x="4267200" y="4075113"/>
            <a:ext cx="457200" cy="1014412"/>
          </a:xfrm>
          <a:prstGeom prst="rect">
            <a:avLst/>
          </a:prstGeom>
          <a:noFill/>
        </p:spPr>
        <p:txBody>
          <a:bodyPr lIns="0" tIns="0" rIns="0" bIns="0">
            <a:spAutoFit/>
          </a:bodyPr>
          <a:lstStyle/>
          <a:p>
            <a:pPr fontAlgn="auto">
              <a:spcBef>
                <a:spcPts val="0"/>
              </a:spcBef>
              <a:spcAft>
                <a:spcPts val="0"/>
              </a:spcAft>
              <a:defRPr/>
            </a:pPr>
            <a:r>
              <a:rPr lang="en-US" sz="6600" dirty="0">
                <a:effectLst>
                  <a:outerShdw blurRad="38100" dist="38100" dir="2700000" algn="tl">
                    <a:srgbClr val="000000">
                      <a:alpha val="43137"/>
                    </a:srgbClr>
                  </a:outerShdw>
                </a:effectLst>
                <a:latin typeface="+mn-lt"/>
                <a:cs typeface="+mn-cs"/>
              </a:rPr>
              <a:t>{</a:t>
            </a:r>
            <a:endParaRPr lang="en-US" sz="6600" dirty="0">
              <a:effectLst>
                <a:outerShdw blurRad="38100" dist="38100" dir="2700000" algn="tl">
                  <a:srgbClr val="000000">
                    <a:alpha val="43137"/>
                  </a:srgbClr>
                </a:outerShdw>
              </a:effectLst>
              <a:latin typeface="+mn-lt"/>
              <a:cs typeface="+mn-cs"/>
            </a:endParaRPr>
          </a:p>
        </p:txBody>
      </p:sp>
      <p:sp>
        <p:nvSpPr>
          <p:cNvPr id="3" name="Text Placeholder 2"/>
          <p:cNvSpPr>
            <a:spLocks noGrp="1"/>
          </p:cNvSpPr>
          <p:nvPr>
            <p:ph type="body" idx="1"/>
          </p:nvPr>
        </p:nvSpPr>
        <p:spPr>
          <a:xfrm>
            <a:off x="4572000" y="4267368"/>
            <a:ext cx="3733800" cy="731520"/>
          </a:xfrm>
        </p:spPr>
        <p:txBody>
          <a:bodyPr/>
          <a:lstStyle>
            <a:lvl1pPr marL="0" indent="0">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Title 3"/>
          <p:cNvSpPr>
            <a:spLocks noGrp="1"/>
          </p:cNvSpPr>
          <p:nvPr>
            <p:ph type="title"/>
          </p:nvPr>
        </p:nvSpPr>
        <p:spPr>
          <a:xfrm>
            <a:off x="2286000" y="1905000"/>
            <a:ext cx="6035040" cy="2350008"/>
          </a:xfrm>
        </p:spPr>
        <p:txBody>
          <a:bodyPr/>
          <a:lstStyle>
            <a:lvl1pPr marL="0" algn="l" defTabSz="914400" rtl="0" eaLnBrk="1" latinLnBrk="0" hangingPunct="1">
              <a:spcBef>
                <a:spcPct val="0"/>
              </a:spcBef>
              <a:buNone/>
              <a:defRPr lang="en-US" sz="5400" b="0" kern="1200" cap="none" dirty="0" smtClean="0">
                <a:solidFill>
                  <a:schemeClr val="tx1"/>
                </a:solidFill>
                <a:effectLst>
                  <a:outerShdw blurRad="38100" dist="38100" dir="2700000" algn="tl">
                    <a:srgbClr val="000000">
                      <a:alpha val="43137"/>
                    </a:srgbClr>
                  </a:outerShdw>
                </a:effectLst>
                <a:latin typeface="+mj-lt"/>
                <a:ea typeface="+mj-ea"/>
                <a:cs typeface="+mj-cs"/>
              </a:defRPr>
            </a:lvl1pPr>
          </a:lstStyle>
          <a:p>
            <a:r>
              <a:rPr lang="ru-RU" smtClean="0"/>
              <a:t>Образец заголовка</a:t>
            </a:r>
            <a:endParaRPr lang="en-US" dirty="0"/>
          </a:p>
        </p:txBody>
      </p:sp>
      <p:sp>
        <p:nvSpPr>
          <p:cNvPr id="6" name="Date Placeholder 11"/>
          <p:cNvSpPr>
            <a:spLocks noGrp="1"/>
          </p:cNvSpPr>
          <p:nvPr>
            <p:ph type="dt" sz="half" idx="10"/>
          </p:nvPr>
        </p:nvSpPr>
        <p:spPr/>
        <p:txBody>
          <a:bodyPr/>
          <a:lstStyle>
            <a:lvl1pPr>
              <a:defRPr/>
            </a:lvl1pPr>
          </a:lstStyle>
          <a:p>
            <a:pPr>
              <a:defRPr/>
            </a:pPr>
            <a:fld id="{227DA8D4-1DD3-46F1-9DAD-41CE80A3590B}" type="datetimeFigureOut">
              <a:rPr lang="ru-RU"/>
              <a:pPr>
                <a:defRPr/>
              </a:pPr>
              <a:t>06.01.2020</a:t>
            </a:fld>
            <a:endParaRPr lang="ru-RU"/>
          </a:p>
        </p:txBody>
      </p:sp>
      <p:sp>
        <p:nvSpPr>
          <p:cNvPr id="7" name="Slide Number Placeholder 12"/>
          <p:cNvSpPr>
            <a:spLocks noGrp="1"/>
          </p:cNvSpPr>
          <p:nvPr>
            <p:ph type="sldNum" sz="quarter" idx="11"/>
          </p:nvPr>
        </p:nvSpPr>
        <p:spPr/>
        <p:txBody>
          <a:bodyPr/>
          <a:lstStyle>
            <a:lvl1pPr>
              <a:defRPr/>
            </a:lvl1pPr>
          </a:lstStyle>
          <a:p>
            <a:pPr>
              <a:defRPr/>
            </a:pPr>
            <a:fld id="{69F71DDC-0C5A-4516-8D7D-1C4A2920B7A2}" type="slidenum">
              <a:rPr lang="ru-RU"/>
              <a:pPr>
                <a:defRPr/>
              </a:pPr>
              <a:t>‹#›</a:t>
            </a:fld>
            <a:endParaRPr lang="ru-RU"/>
          </a:p>
        </p:txBody>
      </p:sp>
      <p:sp>
        <p:nvSpPr>
          <p:cNvPr id="8" name="Footer Placeholder 13"/>
          <p:cNvSpPr>
            <a:spLocks noGrp="1"/>
          </p:cNvSpPr>
          <p:nvPr>
            <p:ph type="ftr" sz="quarter" idx="12"/>
          </p:nvPr>
        </p:nvSpPr>
        <p:spPr/>
        <p:txBody>
          <a:bodyPr/>
          <a:lstStyle>
            <a:lvl1pPr>
              <a:defRPr/>
            </a:lvl1pPr>
          </a:lstStyle>
          <a:p>
            <a:pPr>
              <a:defRPr/>
            </a:pPr>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11" name="Title 10"/>
          <p:cNvSpPr>
            <a:spLocks noGrp="1"/>
          </p:cNvSpPr>
          <p:nvPr>
            <p:ph type="title"/>
          </p:nvPr>
        </p:nvSpPr>
        <p:spPr/>
        <p:txBody>
          <a:bodyPr/>
          <a:lstStyle/>
          <a:p>
            <a:r>
              <a:rPr lang="ru-RU" smtClean="0"/>
              <a:t>Образец заголовка</a:t>
            </a:r>
            <a:endParaRPr lang="en-US" dirty="0"/>
          </a:p>
        </p:txBody>
      </p:sp>
      <p:sp>
        <p:nvSpPr>
          <p:cNvPr id="5" name="Content Placeholder 4"/>
          <p:cNvSpPr>
            <a:spLocks noGrp="1"/>
          </p:cNvSpPr>
          <p:nvPr>
            <p:ph sz="quarter" idx="13"/>
          </p:nvPr>
        </p:nvSpPr>
        <p:spPr>
          <a:xfrm>
            <a:off x="1344168" y="658368"/>
            <a:ext cx="3273552" cy="342900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Content Placeholder 6"/>
          <p:cNvSpPr>
            <a:spLocks noGrp="1"/>
          </p:cNvSpPr>
          <p:nvPr>
            <p:ph sz="quarter" idx="14"/>
          </p:nvPr>
        </p:nvSpPr>
        <p:spPr>
          <a:xfrm>
            <a:off x="5029200" y="658368"/>
            <a:ext cx="3273552" cy="3432175"/>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6" name="Date Placeholder 3"/>
          <p:cNvSpPr>
            <a:spLocks noGrp="1"/>
          </p:cNvSpPr>
          <p:nvPr>
            <p:ph type="dt" sz="half" idx="15"/>
          </p:nvPr>
        </p:nvSpPr>
        <p:spPr/>
        <p:txBody>
          <a:bodyPr/>
          <a:lstStyle>
            <a:lvl1pPr>
              <a:defRPr/>
            </a:lvl1pPr>
          </a:lstStyle>
          <a:p>
            <a:pPr>
              <a:defRPr/>
            </a:pPr>
            <a:fld id="{AC4F81F0-BC85-42D6-8648-1674E9AB4F50}" type="datetimeFigureOut">
              <a:rPr lang="ru-RU"/>
              <a:pPr>
                <a:defRPr/>
              </a:pPr>
              <a:t>06.01.2020</a:t>
            </a:fld>
            <a:endParaRPr lang="ru-RU"/>
          </a:p>
        </p:txBody>
      </p:sp>
      <p:sp>
        <p:nvSpPr>
          <p:cNvPr id="8" name="Footer Placeholder 4"/>
          <p:cNvSpPr>
            <a:spLocks noGrp="1"/>
          </p:cNvSpPr>
          <p:nvPr>
            <p:ph type="ftr" sz="quarter" idx="16"/>
          </p:nvPr>
        </p:nvSpPr>
        <p:spPr/>
        <p:txBody>
          <a:bodyPr/>
          <a:lstStyle>
            <a:lvl1pPr>
              <a:defRPr/>
            </a:lvl1pPr>
          </a:lstStyle>
          <a:p>
            <a:pPr>
              <a:defRPr/>
            </a:pPr>
            <a:endParaRPr lang="ru-RU"/>
          </a:p>
        </p:txBody>
      </p:sp>
      <p:sp>
        <p:nvSpPr>
          <p:cNvPr id="9" name="Slide Number Placeholder 5"/>
          <p:cNvSpPr>
            <a:spLocks noGrp="1"/>
          </p:cNvSpPr>
          <p:nvPr>
            <p:ph type="sldNum" sz="quarter" idx="17"/>
          </p:nvPr>
        </p:nvSpPr>
        <p:spPr/>
        <p:txBody>
          <a:bodyPr/>
          <a:lstStyle>
            <a:lvl1pPr>
              <a:defRPr/>
            </a:lvl1pPr>
          </a:lstStyle>
          <a:p>
            <a:pPr>
              <a:defRPr/>
            </a:pPr>
            <a:fld id="{4B9388E0-4884-4437-84F7-44A5FA88A777}" type="slidenum">
              <a:rPr lang="ru-RU"/>
              <a:pPr>
                <a:defRPr/>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7" name="TextBox 12"/>
          <p:cNvSpPr txBox="1"/>
          <p:nvPr/>
        </p:nvSpPr>
        <p:spPr>
          <a:xfrm>
            <a:off x="1057275" y="520700"/>
            <a:ext cx="457200" cy="922338"/>
          </a:xfrm>
          <a:prstGeom prst="rect">
            <a:avLst/>
          </a:prstGeom>
          <a:noFill/>
        </p:spPr>
        <p:txBody>
          <a:bodyPr lIns="0" tIns="0" rIns="0" bIns="0">
            <a:spAutoFit/>
          </a:bodyPr>
          <a:lstStyle/>
          <a:p>
            <a:pPr fontAlgn="auto">
              <a:spcBef>
                <a:spcPts val="0"/>
              </a:spcBef>
              <a:spcAft>
                <a:spcPts val="0"/>
              </a:spcAft>
              <a:defRPr/>
            </a:pPr>
            <a:r>
              <a:rPr lang="en-US" sz="6000" dirty="0">
                <a:effectLst>
                  <a:outerShdw blurRad="38100" dist="38100" dir="2700000" algn="tl">
                    <a:srgbClr val="000000">
                      <a:alpha val="43137"/>
                    </a:srgbClr>
                  </a:outerShdw>
                </a:effectLst>
                <a:latin typeface="+mn-lt"/>
                <a:cs typeface="+mn-cs"/>
              </a:rPr>
              <a:t>{</a:t>
            </a:r>
            <a:endParaRPr lang="en-US" sz="6000" dirty="0">
              <a:effectLst>
                <a:outerShdw blurRad="38100" dist="38100" dir="2700000" algn="tl">
                  <a:srgbClr val="000000">
                    <a:alpha val="43137"/>
                  </a:srgbClr>
                </a:outerShdw>
              </a:effectLst>
              <a:latin typeface="+mn-lt"/>
              <a:cs typeface="+mn-cs"/>
            </a:endParaRPr>
          </a:p>
        </p:txBody>
      </p:sp>
      <p:sp>
        <p:nvSpPr>
          <p:cNvPr id="8" name="TextBox 17"/>
          <p:cNvSpPr txBox="1"/>
          <p:nvPr/>
        </p:nvSpPr>
        <p:spPr>
          <a:xfrm>
            <a:off x="4779963" y="520700"/>
            <a:ext cx="457200" cy="922338"/>
          </a:xfrm>
          <a:prstGeom prst="rect">
            <a:avLst/>
          </a:prstGeom>
          <a:noFill/>
        </p:spPr>
        <p:txBody>
          <a:bodyPr lIns="0" tIns="0" rIns="0" bIns="0">
            <a:spAutoFit/>
          </a:bodyPr>
          <a:lstStyle/>
          <a:p>
            <a:pPr fontAlgn="auto">
              <a:spcBef>
                <a:spcPts val="0"/>
              </a:spcBef>
              <a:spcAft>
                <a:spcPts val="0"/>
              </a:spcAft>
              <a:defRPr/>
            </a:pPr>
            <a:r>
              <a:rPr lang="en-US" sz="6000" dirty="0">
                <a:effectLst>
                  <a:outerShdw blurRad="38100" dist="38100" dir="2700000" algn="tl">
                    <a:srgbClr val="000000">
                      <a:alpha val="43137"/>
                    </a:srgbClr>
                  </a:outerShdw>
                </a:effectLst>
                <a:latin typeface="+mn-lt"/>
                <a:cs typeface="+mn-cs"/>
              </a:rPr>
              <a:t>{</a:t>
            </a:r>
            <a:endParaRPr lang="en-US" sz="6000" dirty="0">
              <a:effectLst>
                <a:outerShdw blurRad="38100" dist="38100" dir="2700000" algn="tl">
                  <a:srgbClr val="000000">
                    <a:alpha val="43137"/>
                  </a:srgbClr>
                </a:outerShdw>
              </a:effectLst>
              <a:latin typeface="+mn-lt"/>
              <a:cs typeface="+mn-cs"/>
            </a:endParaRPr>
          </a:p>
        </p:txBody>
      </p:sp>
      <p:sp>
        <p:nvSpPr>
          <p:cNvPr id="3" name="Text Placeholder 2"/>
          <p:cNvSpPr>
            <a:spLocks noGrp="1"/>
          </p:cNvSpPr>
          <p:nvPr>
            <p:ph type="body" idx="1"/>
          </p:nvPr>
        </p:nvSpPr>
        <p:spPr>
          <a:xfrm>
            <a:off x="1341120" y="661976"/>
            <a:ext cx="3273552" cy="639762"/>
          </a:xfrm>
        </p:spPr>
        <p:txBody>
          <a:bodyPr>
            <a:noAutofit/>
          </a:bodyPr>
          <a:lstStyle>
            <a:lvl1pPr marL="0" indent="0">
              <a:buNone/>
              <a:defRPr sz="22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1344168" y="1371600"/>
            <a:ext cx="3276600" cy="2743200"/>
          </a:xfrm>
        </p:spPr>
        <p:txBody>
          <a:bodyPr anchor="t"/>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5029200" y="661976"/>
            <a:ext cx="3273552" cy="639762"/>
          </a:xfrm>
        </p:spPr>
        <p:txBody>
          <a:bodyPr>
            <a:noAutofit/>
          </a:bodyPr>
          <a:lstStyle>
            <a:lvl1pPr marL="0" indent="0">
              <a:buNone/>
              <a:defRPr sz="22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5029200" y="1371600"/>
            <a:ext cx="3273552" cy="2743200"/>
          </a:xfrm>
        </p:spPr>
        <p:txBody>
          <a:bodyPr anchor="t"/>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12" name="Title 11"/>
          <p:cNvSpPr>
            <a:spLocks noGrp="1"/>
          </p:cNvSpPr>
          <p:nvPr>
            <p:ph type="title"/>
          </p:nvPr>
        </p:nvSpPr>
        <p:spPr/>
        <p:txBody>
          <a:bodyPr/>
          <a:lstStyle/>
          <a:p>
            <a:r>
              <a:rPr lang="ru-RU" smtClean="0"/>
              <a:t>Образец заголовка</a:t>
            </a:r>
            <a:endParaRPr lang="en-US" dirty="0"/>
          </a:p>
        </p:txBody>
      </p:sp>
      <p:sp>
        <p:nvSpPr>
          <p:cNvPr id="9" name="Date Placeholder 13"/>
          <p:cNvSpPr>
            <a:spLocks noGrp="1"/>
          </p:cNvSpPr>
          <p:nvPr>
            <p:ph type="dt" sz="half" idx="10"/>
          </p:nvPr>
        </p:nvSpPr>
        <p:spPr/>
        <p:txBody>
          <a:bodyPr/>
          <a:lstStyle>
            <a:lvl1pPr>
              <a:defRPr/>
            </a:lvl1pPr>
          </a:lstStyle>
          <a:p>
            <a:pPr>
              <a:defRPr/>
            </a:pPr>
            <a:fld id="{A58F901D-C10B-4BE4-890B-39D865BCD403}" type="datetimeFigureOut">
              <a:rPr lang="ru-RU"/>
              <a:pPr>
                <a:defRPr/>
              </a:pPr>
              <a:t>06.01.2020</a:t>
            </a:fld>
            <a:endParaRPr lang="ru-RU"/>
          </a:p>
        </p:txBody>
      </p:sp>
      <p:sp>
        <p:nvSpPr>
          <p:cNvPr id="10" name="Slide Number Placeholder 14"/>
          <p:cNvSpPr>
            <a:spLocks noGrp="1"/>
          </p:cNvSpPr>
          <p:nvPr>
            <p:ph type="sldNum" sz="quarter" idx="11"/>
          </p:nvPr>
        </p:nvSpPr>
        <p:spPr/>
        <p:txBody>
          <a:bodyPr/>
          <a:lstStyle>
            <a:lvl1pPr>
              <a:defRPr/>
            </a:lvl1pPr>
          </a:lstStyle>
          <a:p>
            <a:pPr>
              <a:defRPr/>
            </a:pPr>
            <a:fld id="{649909CD-8C06-4C8F-AD17-FABE54DA069C}" type="slidenum">
              <a:rPr lang="ru-RU"/>
              <a:pPr>
                <a:defRPr/>
              </a:pPr>
              <a:t>‹#›</a:t>
            </a:fld>
            <a:endParaRPr lang="ru-RU"/>
          </a:p>
        </p:txBody>
      </p:sp>
      <p:sp>
        <p:nvSpPr>
          <p:cNvPr id="11" name="Footer Placeholder 15"/>
          <p:cNvSpPr>
            <a:spLocks noGrp="1"/>
          </p:cNvSpPr>
          <p:nvPr>
            <p:ph type="ftr" sz="quarter" idx="12"/>
          </p:nvPr>
        </p:nvSpPr>
        <p:spPr/>
        <p:txBody>
          <a:bodyPr/>
          <a:lstStyle>
            <a:lvl1pPr>
              <a:defRPr/>
            </a:lvl1pPr>
          </a:lstStyle>
          <a:p>
            <a:pPr>
              <a:defRPr/>
            </a:pPr>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ru-RU" smtClean="0"/>
              <a:t>Образец заголовка</a:t>
            </a:r>
            <a:endParaRPr lang="en-US"/>
          </a:p>
        </p:txBody>
      </p:sp>
      <p:sp>
        <p:nvSpPr>
          <p:cNvPr id="3" name="Date Placeholder 3"/>
          <p:cNvSpPr>
            <a:spLocks noGrp="1"/>
          </p:cNvSpPr>
          <p:nvPr>
            <p:ph type="dt" sz="half" idx="10"/>
          </p:nvPr>
        </p:nvSpPr>
        <p:spPr/>
        <p:txBody>
          <a:bodyPr/>
          <a:lstStyle>
            <a:lvl1pPr>
              <a:defRPr/>
            </a:lvl1pPr>
          </a:lstStyle>
          <a:p>
            <a:pPr>
              <a:defRPr/>
            </a:pPr>
            <a:fld id="{9D5D9E6D-7F5B-4E4A-91AA-DD9B96ABFD79}" type="datetimeFigureOut">
              <a:rPr lang="ru-RU"/>
              <a:pPr>
                <a:defRPr/>
              </a:pPr>
              <a:t>06.01.2020</a:t>
            </a:fld>
            <a:endParaRPr lang="ru-RU"/>
          </a:p>
        </p:txBody>
      </p:sp>
      <p:sp>
        <p:nvSpPr>
          <p:cNvPr id="4" name="Footer Placeholder 4"/>
          <p:cNvSpPr>
            <a:spLocks noGrp="1"/>
          </p:cNvSpPr>
          <p:nvPr>
            <p:ph type="ftr" sz="quarter" idx="11"/>
          </p:nvPr>
        </p:nvSpPr>
        <p:spPr/>
        <p:txBody>
          <a:bodyPr/>
          <a:lstStyle>
            <a:lvl1pPr>
              <a:defRPr/>
            </a:lvl1pPr>
          </a:lstStyle>
          <a:p>
            <a:pPr>
              <a:defRPr/>
            </a:pPr>
            <a:endParaRPr lang="ru-RU"/>
          </a:p>
        </p:txBody>
      </p:sp>
      <p:sp>
        <p:nvSpPr>
          <p:cNvPr id="5" name="Slide Number Placeholder 5"/>
          <p:cNvSpPr>
            <a:spLocks noGrp="1"/>
          </p:cNvSpPr>
          <p:nvPr>
            <p:ph type="sldNum" sz="quarter" idx="12"/>
          </p:nvPr>
        </p:nvSpPr>
        <p:spPr/>
        <p:txBody>
          <a:bodyPr/>
          <a:lstStyle>
            <a:lvl1pPr>
              <a:defRPr/>
            </a:lvl1pPr>
          </a:lstStyle>
          <a:p>
            <a:pPr>
              <a:defRPr/>
            </a:pPr>
            <a:fld id="{12613B17-F68C-4E2F-B842-269BFD54CDC2}" type="slidenum">
              <a:rPr lang="ru-RU"/>
              <a:pPr>
                <a:defRPr/>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2E5ADD53-2D6A-43A3-B79C-FFE9C775AF94}" type="datetimeFigureOut">
              <a:rPr lang="ru-RU"/>
              <a:pPr>
                <a:defRPr/>
              </a:pPr>
              <a:t>06.01.2020</a:t>
            </a:fld>
            <a:endParaRPr lang="ru-RU"/>
          </a:p>
        </p:txBody>
      </p:sp>
      <p:sp>
        <p:nvSpPr>
          <p:cNvPr id="3" name="Footer Placeholder 4"/>
          <p:cNvSpPr>
            <a:spLocks noGrp="1"/>
          </p:cNvSpPr>
          <p:nvPr>
            <p:ph type="ftr" sz="quarter" idx="11"/>
          </p:nvPr>
        </p:nvSpPr>
        <p:spPr/>
        <p:txBody>
          <a:bodyPr/>
          <a:lstStyle>
            <a:lvl1pPr>
              <a:defRPr/>
            </a:lvl1pPr>
          </a:lstStyle>
          <a:p>
            <a:pPr>
              <a:defRPr/>
            </a:pPr>
            <a:endParaRPr lang="ru-RU"/>
          </a:p>
        </p:txBody>
      </p:sp>
      <p:sp>
        <p:nvSpPr>
          <p:cNvPr id="4" name="Slide Number Placeholder 5"/>
          <p:cNvSpPr>
            <a:spLocks noGrp="1"/>
          </p:cNvSpPr>
          <p:nvPr>
            <p:ph type="sldNum" sz="quarter" idx="12"/>
          </p:nvPr>
        </p:nvSpPr>
        <p:spPr/>
        <p:txBody>
          <a:bodyPr/>
          <a:lstStyle>
            <a:lvl1pPr>
              <a:defRPr/>
            </a:lvl1pPr>
          </a:lstStyle>
          <a:p>
            <a:pPr>
              <a:defRPr/>
            </a:pPr>
            <a:fld id="{2DF7D87B-5B79-4D7E-B958-2A5A82FF2911}" type="slidenum">
              <a:rPr lang="ru-RU"/>
              <a:pPr>
                <a:defRPr/>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5" name="TextBox 8"/>
          <p:cNvSpPr txBox="1"/>
          <p:nvPr/>
        </p:nvSpPr>
        <p:spPr>
          <a:xfrm>
            <a:off x="5329238" y="1774825"/>
            <a:ext cx="457200" cy="1230313"/>
          </a:xfrm>
          <a:prstGeom prst="rect">
            <a:avLst/>
          </a:prstGeom>
          <a:noFill/>
        </p:spPr>
        <p:txBody>
          <a:bodyPr lIns="0" tIns="0" rIns="0" bIns="0">
            <a:spAutoFit/>
          </a:bodyPr>
          <a:lstStyle/>
          <a:p>
            <a:pPr fontAlgn="auto">
              <a:spcBef>
                <a:spcPts val="0"/>
              </a:spcBef>
              <a:spcAft>
                <a:spcPts val="0"/>
              </a:spcAft>
              <a:defRPr/>
            </a:pPr>
            <a:r>
              <a:rPr lang="en-US" sz="8000" dirty="0">
                <a:effectLst>
                  <a:outerShdw blurRad="38100" dist="38100" dir="2700000" algn="tl">
                    <a:srgbClr val="000000">
                      <a:alpha val="43137"/>
                    </a:srgbClr>
                  </a:outerShdw>
                </a:effectLst>
                <a:latin typeface="+mn-lt"/>
                <a:cs typeface="+mn-cs"/>
              </a:rPr>
              <a:t>{</a:t>
            </a:r>
            <a:endParaRPr lang="en-US" sz="8000" dirty="0">
              <a:effectLst>
                <a:outerShdw blurRad="38100" dist="38100" dir="2700000" algn="tl">
                  <a:srgbClr val="000000">
                    <a:alpha val="43137"/>
                  </a:srgbClr>
                </a:outerShdw>
              </a:effectLst>
              <a:latin typeface="+mn-lt"/>
              <a:cs typeface="+mn-cs"/>
            </a:endParaRPr>
          </a:p>
        </p:txBody>
      </p:sp>
      <p:sp>
        <p:nvSpPr>
          <p:cNvPr id="3" name="Content Placeholder 2"/>
          <p:cNvSpPr>
            <a:spLocks noGrp="1"/>
          </p:cNvSpPr>
          <p:nvPr>
            <p:ph idx="1"/>
          </p:nvPr>
        </p:nvSpPr>
        <p:spPr>
          <a:xfrm>
            <a:off x="838200" y="685801"/>
            <a:ext cx="4343400" cy="3429000"/>
          </a:xfrm>
        </p:spPr>
        <p:txBody>
          <a:bodyP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5715000" y="685801"/>
            <a:ext cx="2590800" cy="3429000"/>
          </a:xfrm>
        </p:spPr>
        <p:txBody>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18" name="Title 17"/>
          <p:cNvSpPr>
            <a:spLocks noGrp="1"/>
          </p:cNvSpPr>
          <p:nvPr>
            <p:ph type="title"/>
          </p:nvPr>
        </p:nvSpPr>
        <p:spPr/>
        <p:txBody>
          <a:bodyPr/>
          <a:lstStyle/>
          <a:p>
            <a:r>
              <a:rPr lang="ru-RU" smtClean="0"/>
              <a:t>Образец заголовка</a:t>
            </a:r>
            <a:endParaRPr lang="en-US" dirty="0"/>
          </a:p>
        </p:txBody>
      </p:sp>
      <p:sp>
        <p:nvSpPr>
          <p:cNvPr id="6" name="Date Placeholder 14"/>
          <p:cNvSpPr>
            <a:spLocks noGrp="1"/>
          </p:cNvSpPr>
          <p:nvPr>
            <p:ph type="dt" sz="half" idx="10"/>
          </p:nvPr>
        </p:nvSpPr>
        <p:spPr/>
        <p:txBody>
          <a:bodyPr/>
          <a:lstStyle>
            <a:lvl1pPr>
              <a:defRPr/>
            </a:lvl1pPr>
          </a:lstStyle>
          <a:p>
            <a:pPr>
              <a:defRPr/>
            </a:pPr>
            <a:fld id="{07BA16CD-9ABE-4F61-90ED-8BB9AB5F67C3}" type="datetimeFigureOut">
              <a:rPr lang="ru-RU"/>
              <a:pPr>
                <a:defRPr/>
              </a:pPr>
              <a:t>06.01.2020</a:t>
            </a:fld>
            <a:endParaRPr lang="ru-RU"/>
          </a:p>
        </p:txBody>
      </p:sp>
      <p:sp>
        <p:nvSpPr>
          <p:cNvPr id="7" name="Slide Number Placeholder 15"/>
          <p:cNvSpPr>
            <a:spLocks noGrp="1"/>
          </p:cNvSpPr>
          <p:nvPr>
            <p:ph type="sldNum" sz="quarter" idx="11"/>
          </p:nvPr>
        </p:nvSpPr>
        <p:spPr/>
        <p:txBody>
          <a:bodyPr/>
          <a:lstStyle>
            <a:lvl1pPr>
              <a:defRPr/>
            </a:lvl1pPr>
          </a:lstStyle>
          <a:p>
            <a:pPr>
              <a:defRPr/>
            </a:pPr>
            <a:fld id="{8087307D-5C0A-4F4C-A484-B88F03C054CB}" type="slidenum">
              <a:rPr lang="ru-RU"/>
              <a:pPr>
                <a:defRPr/>
              </a:pPr>
              <a:t>‹#›</a:t>
            </a:fld>
            <a:endParaRPr lang="ru-RU"/>
          </a:p>
        </p:txBody>
      </p:sp>
      <p:sp>
        <p:nvSpPr>
          <p:cNvPr id="8" name="Footer Placeholder 16"/>
          <p:cNvSpPr>
            <a:spLocks noGrp="1"/>
          </p:cNvSpPr>
          <p:nvPr>
            <p:ph type="ftr" sz="quarter" idx="12"/>
          </p:nvPr>
        </p:nvSpPr>
        <p:spPr/>
        <p:txBody>
          <a:bodyPr/>
          <a:lstStyle>
            <a:lvl1pPr>
              <a:defRPr/>
            </a:lvl1pPr>
          </a:lstStyle>
          <a:p>
            <a:pPr>
              <a:defRPr/>
            </a:pPr>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5" name="TextBox 8"/>
          <p:cNvSpPr txBox="1"/>
          <p:nvPr/>
        </p:nvSpPr>
        <p:spPr>
          <a:xfrm>
            <a:off x="2435225" y="3332163"/>
            <a:ext cx="457200" cy="922337"/>
          </a:xfrm>
          <a:prstGeom prst="rect">
            <a:avLst/>
          </a:prstGeom>
          <a:noFill/>
        </p:spPr>
        <p:txBody>
          <a:bodyPr lIns="0" tIns="0" rIns="0" bIns="0">
            <a:spAutoFit/>
          </a:bodyPr>
          <a:lstStyle/>
          <a:p>
            <a:pPr fontAlgn="auto">
              <a:spcBef>
                <a:spcPts val="0"/>
              </a:spcBef>
              <a:spcAft>
                <a:spcPts val="0"/>
              </a:spcAft>
              <a:defRPr/>
            </a:pPr>
            <a:r>
              <a:rPr lang="en-US" sz="6000" dirty="0">
                <a:effectLst>
                  <a:outerShdw blurRad="38100" dist="38100" dir="2700000" algn="tl">
                    <a:srgbClr val="000000">
                      <a:alpha val="43137"/>
                    </a:srgbClr>
                  </a:outerShdw>
                </a:effectLst>
                <a:latin typeface="+mn-lt"/>
                <a:cs typeface="+mn-cs"/>
              </a:rPr>
              <a:t>{</a:t>
            </a:r>
            <a:endParaRPr lang="en-US" sz="6000" dirty="0">
              <a:effectLst>
                <a:outerShdw blurRad="38100" dist="38100" dir="2700000" algn="tl">
                  <a:srgbClr val="000000">
                    <a:alpha val="43137"/>
                  </a:srgbClr>
                </a:outerShdw>
              </a:effectLst>
              <a:latin typeface="+mn-lt"/>
              <a:cs typeface="+mn-cs"/>
            </a:endParaRPr>
          </a:p>
        </p:txBody>
      </p:sp>
      <p:sp>
        <p:nvSpPr>
          <p:cNvPr id="3" name="Picture Placeholder 2"/>
          <p:cNvSpPr>
            <a:spLocks noGrp="1"/>
          </p:cNvSpPr>
          <p:nvPr>
            <p:ph type="pic" idx="1"/>
          </p:nvPr>
        </p:nvSpPr>
        <p:spPr>
          <a:xfrm>
            <a:off x="1219200" y="612775"/>
            <a:ext cx="6705600" cy="2546985"/>
          </a:xfrm>
          <a:effectLst>
            <a:outerShdw blurRad="152400" dist="317500" dir="5400000" sx="90000" sy="-19000" rotWithShape="0">
              <a:prstClr val="black">
                <a:alpha val="15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ru-RU" noProof="0" smtClean="0"/>
              <a:t>Вставка рисунка</a:t>
            </a:r>
            <a:endParaRPr lang="en-US" noProof="0"/>
          </a:p>
        </p:txBody>
      </p:sp>
      <p:sp>
        <p:nvSpPr>
          <p:cNvPr id="4" name="Text Placeholder 3"/>
          <p:cNvSpPr>
            <a:spLocks noGrp="1"/>
          </p:cNvSpPr>
          <p:nvPr>
            <p:ph type="body" sz="half" idx="2"/>
          </p:nvPr>
        </p:nvSpPr>
        <p:spPr>
          <a:xfrm>
            <a:off x="2743200" y="3453047"/>
            <a:ext cx="5029200" cy="720804"/>
          </a:xfrm>
        </p:spPr>
        <p:txBody>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11" name="Title 10"/>
          <p:cNvSpPr>
            <a:spLocks noGrp="1"/>
          </p:cNvSpPr>
          <p:nvPr>
            <p:ph type="title"/>
          </p:nvPr>
        </p:nvSpPr>
        <p:spPr/>
        <p:txBody>
          <a:bodyPr/>
          <a:lstStyle/>
          <a:p>
            <a:r>
              <a:rPr lang="ru-RU" smtClean="0"/>
              <a:t>Образец заголовка</a:t>
            </a:r>
            <a:endParaRPr lang="en-US"/>
          </a:p>
        </p:txBody>
      </p:sp>
      <p:sp>
        <p:nvSpPr>
          <p:cNvPr id="6" name="Date Placeholder 12"/>
          <p:cNvSpPr>
            <a:spLocks noGrp="1"/>
          </p:cNvSpPr>
          <p:nvPr>
            <p:ph type="dt" sz="half" idx="10"/>
          </p:nvPr>
        </p:nvSpPr>
        <p:spPr/>
        <p:txBody>
          <a:bodyPr/>
          <a:lstStyle>
            <a:lvl1pPr>
              <a:defRPr/>
            </a:lvl1pPr>
          </a:lstStyle>
          <a:p>
            <a:pPr>
              <a:defRPr/>
            </a:pPr>
            <a:fld id="{3BF1CD88-51B0-4355-B25C-8CB2B9AE79E0}" type="datetimeFigureOut">
              <a:rPr lang="ru-RU"/>
              <a:pPr>
                <a:defRPr/>
              </a:pPr>
              <a:t>06.01.2020</a:t>
            </a:fld>
            <a:endParaRPr lang="ru-RU"/>
          </a:p>
        </p:txBody>
      </p:sp>
      <p:sp>
        <p:nvSpPr>
          <p:cNvPr id="7" name="Slide Number Placeholder 13"/>
          <p:cNvSpPr>
            <a:spLocks noGrp="1"/>
          </p:cNvSpPr>
          <p:nvPr>
            <p:ph type="sldNum" sz="quarter" idx="11"/>
          </p:nvPr>
        </p:nvSpPr>
        <p:spPr/>
        <p:txBody>
          <a:bodyPr/>
          <a:lstStyle>
            <a:lvl1pPr>
              <a:defRPr/>
            </a:lvl1pPr>
          </a:lstStyle>
          <a:p>
            <a:pPr>
              <a:defRPr/>
            </a:pPr>
            <a:fld id="{4F3CCE17-4428-40EF-A429-56F3513C837C}" type="slidenum">
              <a:rPr lang="ru-RU"/>
              <a:pPr>
                <a:defRPr/>
              </a:pPr>
              <a:t>‹#›</a:t>
            </a:fld>
            <a:endParaRPr lang="ru-RU"/>
          </a:p>
        </p:txBody>
      </p:sp>
      <p:sp>
        <p:nvSpPr>
          <p:cNvPr id="8" name="Footer Placeholder 14"/>
          <p:cNvSpPr>
            <a:spLocks noGrp="1"/>
          </p:cNvSpPr>
          <p:nvPr>
            <p:ph type="ftr" sz="quarter" idx="12"/>
          </p:nvPr>
        </p:nvSpPr>
        <p:spPr/>
        <p:txBody>
          <a:bodyPr/>
          <a:lstStyle>
            <a:lvl1pPr>
              <a:defRPr/>
            </a:lvl1pPr>
          </a:lstStyle>
          <a:p>
            <a:pPr>
              <a:defRPr/>
            </a:pPr>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gradFill>
            <a:gsLst>
              <a:gs pos="0">
                <a:schemeClr val="accent6">
                  <a:lumMod val="50000"/>
                  <a:alpha val="36000"/>
                </a:schemeClr>
              </a:gs>
              <a:gs pos="100000">
                <a:schemeClr val="bg2">
                  <a:alpha val="1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8" name="Oval 7"/>
          <p:cNvSpPr/>
          <p:nvPr/>
        </p:nvSpPr>
        <p:spPr>
          <a:xfrm rot="19724275">
            <a:off x="1373221" y="1038440"/>
            <a:ext cx="7240620" cy="5706987"/>
          </a:xfrm>
          <a:prstGeom prst="ellipse">
            <a:avLst/>
          </a:prstGeom>
          <a:gradFill flip="none" rotWithShape="1">
            <a:gsLst>
              <a:gs pos="0">
                <a:schemeClr val="accent6">
                  <a:lumMod val="60000"/>
                  <a:lumOff val="40000"/>
                  <a:alpha val="7000"/>
                </a:schemeClr>
              </a:gs>
              <a:gs pos="58000">
                <a:schemeClr val="bg2">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9" name="Oval 8"/>
          <p:cNvSpPr/>
          <p:nvPr/>
        </p:nvSpPr>
        <p:spPr>
          <a:xfrm rot="17656910">
            <a:off x="-274211" y="1165875"/>
            <a:ext cx="5538472" cy="4480459"/>
          </a:xfrm>
          <a:prstGeom prst="ellipse">
            <a:avLst/>
          </a:prstGeom>
          <a:gradFill flip="none" rotWithShape="1">
            <a:gsLst>
              <a:gs pos="0">
                <a:schemeClr val="accent6">
                  <a:lumMod val="60000"/>
                  <a:lumOff val="40000"/>
                  <a:alpha val="8000"/>
                </a:schemeClr>
              </a:gs>
              <a:gs pos="58000">
                <a:schemeClr val="bg2">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0" name="Oval 9"/>
          <p:cNvSpPr/>
          <p:nvPr/>
        </p:nvSpPr>
        <p:spPr>
          <a:xfrm rot="19724275">
            <a:off x="3277955" y="116854"/>
            <a:ext cx="6479362" cy="4754757"/>
          </a:xfrm>
          <a:prstGeom prst="ellipse">
            <a:avLst/>
          </a:prstGeom>
          <a:gradFill flip="none" rotWithShape="1">
            <a:gsLst>
              <a:gs pos="0">
                <a:schemeClr val="accent6">
                  <a:lumMod val="60000"/>
                  <a:lumOff val="40000"/>
                  <a:alpha val="8000"/>
                </a:schemeClr>
              </a:gs>
              <a:gs pos="58000">
                <a:schemeClr val="bg2">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 name="Title Placeholder 1"/>
          <p:cNvSpPr>
            <a:spLocks noGrp="1"/>
          </p:cNvSpPr>
          <p:nvPr>
            <p:ph type="title"/>
          </p:nvPr>
        </p:nvSpPr>
        <p:spPr>
          <a:xfrm>
            <a:off x="777875" y="4876800"/>
            <a:ext cx="7543800" cy="914400"/>
          </a:xfrm>
          <a:prstGeom prst="rect">
            <a:avLst/>
          </a:prstGeom>
        </p:spPr>
        <p:txBody>
          <a:bodyPr vert="horz" lIns="91440" tIns="45720" rIns="91440" bIns="45720" rtlCol="0" anchor="b">
            <a:noAutofit/>
          </a:bodyPr>
          <a:lstStyle/>
          <a:p>
            <a:r>
              <a:rPr lang="ru-RU" smtClean="0"/>
              <a:t>Образец заголовка</a:t>
            </a:r>
            <a:endParaRPr lang="en-US" dirty="0"/>
          </a:p>
        </p:txBody>
      </p:sp>
      <p:sp>
        <p:nvSpPr>
          <p:cNvPr id="3" name="Text Placeholder 2"/>
          <p:cNvSpPr>
            <a:spLocks noGrp="1"/>
          </p:cNvSpPr>
          <p:nvPr>
            <p:ph type="body" idx="1"/>
          </p:nvPr>
        </p:nvSpPr>
        <p:spPr>
          <a:xfrm>
            <a:off x="2133600" y="685800"/>
            <a:ext cx="6096000" cy="3657600"/>
          </a:xfrm>
          <a:prstGeom prst="rect">
            <a:avLst/>
          </a:prstGeom>
        </p:spPr>
        <p:txBody>
          <a:bodyPr vert="horz" lIns="91440" tIns="45720" rIns="91440" bIns="45720" rtlCol="0" anchor="ct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6172200" y="6154738"/>
            <a:ext cx="2133600" cy="365125"/>
          </a:xfrm>
          <a:prstGeom prst="rect">
            <a:avLst/>
          </a:prstGeom>
        </p:spPr>
        <p:txBody>
          <a:bodyPr vert="horz" lIns="91440" tIns="45720" rIns="91440" bIns="45720" rtlCol="0" anchor="t"/>
          <a:lstStyle>
            <a:lvl1pPr algn="r" fontAlgn="auto">
              <a:spcBef>
                <a:spcPts val="0"/>
              </a:spcBef>
              <a:spcAft>
                <a:spcPts val="0"/>
              </a:spcAft>
              <a:defRPr sz="1100" smtClean="0">
                <a:solidFill>
                  <a:schemeClr val="tx1">
                    <a:alpha val="60000"/>
                  </a:schemeClr>
                </a:solidFill>
                <a:effectLst/>
                <a:latin typeface="+mn-lt"/>
                <a:cs typeface="+mn-cs"/>
              </a:defRPr>
            </a:lvl1pPr>
          </a:lstStyle>
          <a:p>
            <a:pPr>
              <a:defRPr/>
            </a:pPr>
            <a:fld id="{2DD2B0C2-15BF-4D52-9F0B-391266C83DA4}" type="datetimeFigureOut">
              <a:rPr lang="ru-RU"/>
              <a:pPr>
                <a:defRPr/>
              </a:pPr>
              <a:t>06.01.2020</a:t>
            </a:fld>
            <a:endParaRPr lang="ru-RU"/>
          </a:p>
        </p:txBody>
      </p:sp>
      <p:sp>
        <p:nvSpPr>
          <p:cNvPr id="5" name="Footer Placeholder 4"/>
          <p:cNvSpPr>
            <a:spLocks noGrp="1"/>
          </p:cNvSpPr>
          <p:nvPr>
            <p:ph type="ftr" sz="quarter" idx="3"/>
          </p:nvPr>
        </p:nvSpPr>
        <p:spPr>
          <a:xfrm>
            <a:off x="822325" y="6154738"/>
            <a:ext cx="4572000" cy="365125"/>
          </a:xfrm>
          <a:prstGeom prst="rect">
            <a:avLst/>
          </a:prstGeom>
        </p:spPr>
        <p:txBody>
          <a:bodyPr vert="horz" lIns="91440" tIns="45720" rIns="91440" bIns="45720" rtlCol="0" anchor="t"/>
          <a:lstStyle>
            <a:lvl1pPr algn="l" fontAlgn="auto">
              <a:spcBef>
                <a:spcPts val="0"/>
              </a:spcBef>
              <a:spcAft>
                <a:spcPts val="0"/>
              </a:spcAft>
              <a:defRPr sz="1100">
                <a:solidFill>
                  <a:schemeClr val="tx1">
                    <a:alpha val="60000"/>
                  </a:schemeClr>
                </a:solidFill>
                <a:effectLst/>
                <a:latin typeface="+mn-lt"/>
                <a:cs typeface="+mn-cs"/>
              </a:defRPr>
            </a:lvl1pPr>
          </a:lstStyle>
          <a:p>
            <a:pPr>
              <a:defRPr/>
            </a:pPr>
            <a:endParaRPr lang="ru-RU"/>
          </a:p>
        </p:txBody>
      </p:sp>
      <p:sp>
        <p:nvSpPr>
          <p:cNvPr id="6" name="Slide Number Placeholder 5"/>
          <p:cNvSpPr>
            <a:spLocks noGrp="1"/>
          </p:cNvSpPr>
          <p:nvPr>
            <p:ph type="sldNum" sz="quarter" idx="4"/>
          </p:nvPr>
        </p:nvSpPr>
        <p:spPr>
          <a:xfrm>
            <a:off x="822325" y="5842000"/>
            <a:ext cx="2133600" cy="304800"/>
          </a:xfrm>
          <a:prstGeom prst="rect">
            <a:avLst/>
          </a:prstGeom>
        </p:spPr>
        <p:txBody>
          <a:bodyPr vert="horz" lIns="91440" tIns="45720" rIns="91440" bIns="9144" rtlCol="0" anchor="b"/>
          <a:lstStyle>
            <a:lvl1pPr algn="l" fontAlgn="auto">
              <a:spcBef>
                <a:spcPts val="0"/>
              </a:spcBef>
              <a:spcAft>
                <a:spcPts val="0"/>
              </a:spcAft>
              <a:defRPr sz="1600" smtClean="0">
                <a:solidFill>
                  <a:schemeClr val="tx1">
                    <a:alpha val="60000"/>
                  </a:schemeClr>
                </a:solidFill>
                <a:effectLst/>
                <a:latin typeface="+mn-lt"/>
                <a:cs typeface="+mn-cs"/>
              </a:defRPr>
            </a:lvl1pPr>
          </a:lstStyle>
          <a:p>
            <a:pPr>
              <a:defRPr/>
            </a:pPr>
            <a:fld id="{C0A8A5D1-0EDA-4573-A114-19092CD1601C}" type="slidenum">
              <a:rPr lang="ru-RU"/>
              <a:pPr>
                <a:defRPr/>
              </a:pPr>
              <a:t>‹#›</a:t>
            </a:fld>
            <a:endParaRPr lang="ru-RU"/>
          </a:p>
        </p:txBody>
      </p:sp>
    </p:spTree>
  </p:cSld>
  <p:clrMap bg1="dk1" tx1="lt1" bg2="dk2" tx2="lt2" accent1="accent1" accent2="accent2" accent3="accent3" accent4="accent4" accent5="accent5" accent6="accent6" hlink="hlink" folHlink="folHlink"/>
  <p:sldLayoutIdLst>
    <p:sldLayoutId id="2147483684" r:id="rId1"/>
    <p:sldLayoutId id="2147483683" r:id="rId2"/>
    <p:sldLayoutId id="2147483685" r:id="rId3"/>
    <p:sldLayoutId id="2147483682" r:id="rId4"/>
    <p:sldLayoutId id="2147483686" r:id="rId5"/>
    <p:sldLayoutId id="2147483681" r:id="rId6"/>
    <p:sldLayoutId id="2147483680" r:id="rId7"/>
    <p:sldLayoutId id="2147483687" r:id="rId8"/>
    <p:sldLayoutId id="2147483688" r:id="rId9"/>
    <p:sldLayoutId id="2147483679" r:id="rId10"/>
    <p:sldLayoutId id="2147483678" r:id="rId11"/>
  </p:sldLayoutIdLst>
  <p:txStyles>
    <p:titleStyle>
      <a:lvl1pPr algn="l" rtl="0" fontAlgn="base">
        <a:spcBef>
          <a:spcPct val="0"/>
        </a:spcBef>
        <a:spcAft>
          <a:spcPct val="0"/>
        </a:spcAft>
        <a:defRPr sz="4900" kern="1200">
          <a:solidFill>
            <a:schemeClr val="tx1"/>
          </a:solidFill>
          <a:effectLst>
            <a:outerShdw blurRad="38100" dist="38100" dir="2700000" algn="tl">
              <a:srgbClr val="000000">
                <a:alpha val="43137"/>
              </a:srgbClr>
            </a:outerShdw>
          </a:effectLst>
          <a:latin typeface="+mj-lt"/>
          <a:ea typeface="+mj-ea"/>
          <a:cs typeface="+mj-cs"/>
        </a:defRPr>
      </a:lvl1pPr>
      <a:lvl2pPr algn="l" rtl="0" fontAlgn="base">
        <a:spcBef>
          <a:spcPct val="0"/>
        </a:spcBef>
        <a:spcAft>
          <a:spcPct val="0"/>
        </a:spcAft>
        <a:defRPr sz="4900">
          <a:solidFill>
            <a:schemeClr val="tx1"/>
          </a:solidFill>
          <a:latin typeface="Palatino Linotype" pitchFamily="18" charset="0"/>
        </a:defRPr>
      </a:lvl2pPr>
      <a:lvl3pPr algn="l" rtl="0" fontAlgn="base">
        <a:spcBef>
          <a:spcPct val="0"/>
        </a:spcBef>
        <a:spcAft>
          <a:spcPct val="0"/>
        </a:spcAft>
        <a:defRPr sz="4900">
          <a:solidFill>
            <a:schemeClr val="tx1"/>
          </a:solidFill>
          <a:latin typeface="Palatino Linotype" pitchFamily="18" charset="0"/>
        </a:defRPr>
      </a:lvl3pPr>
      <a:lvl4pPr algn="l" rtl="0" fontAlgn="base">
        <a:spcBef>
          <a:spcPct val="0"/>
        </a:spcBef>
        <a:spcAft>
          <a:spcPct val="0"/>
        </a:spcAft>
        <a:defRPr sz="4900">
          <a:solidFill>
            <a:schemeClr val="tx1"/>
          </a:solidFill>
          <a:latin typeface="Palatino Linotype" pitchFamily="18" charset="0"/>
        </a:defRPr>
      </a:lvl4pPr>
      <a:lvl5pPr algn="l" rtl="0" fontAlgn="base">
        <a:spcBef>
          <a:spcPct val="0"/>
        </a:spcBef>
        <a:spcAft>
          <a:spcPct val="0"/>
        </a:spcAft>
        <a:defRPr sz="4900">
          <a:solidFill>
            <a:schemeClr val="tx1"/>
          </a:solidFill>
          <a:latin typeface="Palatino Linotype" pitchFamily="18" charset="0"/>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3050" indent="-255588" algn="l" rtl="0" fontAlgn="base">
        <a:spcBef>
          <a:spcPct val="20000"/>
        </a:spcBef>
        <a:spcAft>
          <a:spcPct val="0"/>
        </a:spcAft>
        <a:buSzPct val="60000"/>
        <a:buFont typeface="Wingdings" pitchFamily="2" charset="2"/>
        <a:buChar char=""/>
        <a:defRPr sz="2100" kern="1200">
          <a:solidFill>
            <a:schemeClr val="tx1"/>
          </a:solidFill>
          <a:effectLst>
            <a:outerShdw blurRad="38100" dist="38100" dir="2700000" algn="tl">
              <a:srgbClr val="000000">
                <a:alpha val="43137"/>
              </a:srgbClr>
            </a:outerShdw>
          </a:effectLst>
          <a:latin typeface="+mn-lt"/>
          <a:ea typeface="+mn-ea"/>
          <a:cs typeface="+mn-cs"/>
        </a:defRPr>
      </a:lvl1pPr>
      <a:lvl2pPr marL="639763" indent="-255588" algn="l" rtl="0" fontAlgn="base">
        <a:spcBef>
          <a:spcPct val="20000"/>
        </a:spcBef>
        <a:spcAft>
          <a:spcPct val="0"/>
        </a:spcAft>
        <a:buSzPct val="60000"/>
        <a:buFont typeface="Wingdings" pitchFamily="2" charset="2"/>
        <a:buChar char=""/>
        <a:defRPr sz="1900" kern="1200">
          <a:solidFill>
            <a:schemeClr val="tx1"/>
          </a:solidFill>
          <a:effectLst>
            <a:outerShdw blurRad="38100" dist="38100" dir="2700000" algn="tl">
              <a:srgbClr val="000000">
                <a:alpha val="43137"/>
              </a:srgbClr>
            </a:outerShdw>
          </a:effectLst>
          <a:latin typeface="+mn-lt"/>
          <a:ea typeface="+mn-ea"/>
          <a:cs typeface="+mn-cs"/>
        </a:defRPr>
      </a:lvl2pPr>
      <a:lvl3pPr marL="1004888" indent="-255588" algn="l" rtl="0" fontAlgn="base">
        <a:spcBef>
          <a:spcPct val="20000"/>
        </a:spcBef>
        <a:spcAft>
          <a:spcPct val="0"/>
        </a:spcAft>
        <a:buSzPct val="60000"/>
        <a:buFont typeface="Wingdings" pitchFamily="2" charset="2"/>
        <a:buChar char=""/>
        <a:defRPr sz="1700" kern="1200">
          <a:solidFill>
            <a:schemeClr val="tx1"/>
          </a:solidFill>
          <a:effectLst>
            <a:outerShdw blurRad="38100" dist="38100" dir="2700000" algn="tl">
              <a:srgbClr val="000000">
                <a:alpha val="43137"/>
              </a:srgbClr>
            </a:outerShdw>
          </a:effectLst>
          <a:latin typeface="+mn-lt"/>
          <a:ea typeface="+mn-ea"/>
          <a:cs typeface="+mn-cs"/>
        </a:defRPr>
      </a:lvl3pPr>
      <a:lvl4pPr marL="1371600" indent="-255588" algn="l" rtl="0" fontAlgn="base">
        <a:spcBef>
          <a:spcPct val="20000"/>
        </a:spcBef>
        <a:spcAft>
          <a:spcPct val="0"/>
        </a:spcAft>
        <a:buSzPct val="60000"/>
        <a:buFont typeface="Wingdings" pitchFamily="2" charset="2"/>
        <a:buChar char=""/>
        <a:defRPr sz="1600" kern="1200">
          <a:solidFill>
            <a:schemeClr val="tx1"/>
          </a:solidFill>
          <a:effectLst>
            <a:outerShdw blurRad="38100" dist="38100" dir="2700000" algn="tl">
              <a:srgbClr val="000000">
                <a:alpha val="43137"/>
              </a:srgbClr>
            </a:outerShdw>
          </a:effectLst>
          <a:latin typeface="+mn-lt"/>
          <a:ea typeface="+mn-ea"/>
          <a:cs typeface="+mn-cs"/>
        </a:defRPr>
      </a:lvl4pPr>
      <a:lvl5pPr marL="1644650" indent="-255588" algn="l" rtl="0" fontAlgn="base">
        <a:spcBef>
          <a:spcPct val="20000"/>
        </a:spcBef>
        <a:spcAft>
          <a:spcPct val="0"/>
        </a:spcAft>
        <a:buSzPct val="60000"/>
        <a:buFont typeface="Wingdings" pitchFamily="2" charset="2"/>
        <a:buChar char=""/>
        <a:defRPr sz="1500" kern="1200">
          <a:solidFill>
            <a:schemeClr val="tx1"/>
          </a:solidFill>
          <a:effectLst>
            <a:outerShdw blurRad="38100" dist="38100" dir="2700000" algn="tl">
              <a:srgbClr val="000000">
                <a:alpha val="43137"/>
              </a:srgbClr>
            </a:outerShdw>
          </a:effectLst>
          <a:latin typeface="+mn-lt"/>
          <a:ea typeface="+mn-ea"/>
          <a:cs typeface="+mn-cs"/>
        </a:defRPr>
      </a:lvl5pPr>
      <a:lvl6pPr marL="1965960" indent="-256032" algn="l" defTabSz="914400" rtl="0" eaLnBrk="1" latinLnBrk="0" hangingPunct="1">
        <a:spcBef>
          <a:spcPct val="20000"/>
        </a:spcBef>
        <a:buSzPct val="60000"/>
        <a:buFont typeface="Wingdings" pitchFamily="2" charset="2"/>
        <a:buChar char=""/>
        <a:defRPr sz="1400" kern="1200">
          <a:solidFill>
            <a:schemeClr val="tx1"/>
          </a:solidFill>
          <a:effectLst>
            <a:outerShdw blurRad="38100" dist="38100" dir="2700000" algn="ctr" rotWithShape="0">
              <a:srgbClr val="000000">
                <a:alpha val="43000"/>
              </a:srgbClr>
            </a:outerShdw>
          </a:effectLst>
          <a:latin typeface="+mn-lt"/>
          <a:ea typeface="+mn-ea"/>
          <a:cs typeface="+mn-cs"/>
        </a:defRPr>
      </a:lvl6pPr>
      <a:lvl7pPr marL="2240280" indent="-256032" algn="l" defTabSz="914400" rtl="0" eaLnBrk="1" latinLnBrk="0" hangingPunct="1">
        <a:spcBef>
          <a:spcPct val="20000"/>
        </a:spcBef>
        <a:buSzPct val="60000"/>
        <a:buFont typeface="Wingdings" pitchFamily="2" charset="2"/>
        <a:buChar char=""/>
        <a:defRPr sz="1400" kern="1200">
          <a:solidFill>
            <a:schemeClr val="tx1"/>
          </a:solidFill>
          <a:effectLst>
            <a:outerShdw blurRad="38100" dist="38100" dir="2700000" algn="ctr" rotWithShape="0">
              <a:srgbClr val="000000">
                <a:alpha val="43000"/>
              </a:srgbClr>
            </a:outerShdw>
          </a:effectLst>
          <a:latin typeface="+mn-lt"/>
          <a:ea typeface="+mn-ea"/>
          <a:cs typeface="+mn-cs"/>
        </a:defRPr>
      </a:lvl7pPr>
      <a:lvl8pPr marL="2514600" indent="-256032" algn="l" defTabSz="914400" rtl="0" eaLnBrk="1" latinLnBrk="0" hangingPunct="1">
        <a:spcBef>
          <a:spcPct val="20000"/>
        </a:spcBef>
        <a:buSzPct val="60000"/>
        <a:buFont typeface="Wingdings" pitchFamily="2" charset="2"/>
        <a:buChar char=""/>
        <a:defRPr sz="1400" kern="1200">
          <a:solidFill>
            <a:schemeClr val="tx1"/>
          </a:solidFill>
          <a:effectLst>
            <a:outerShdw blurRad="38100" dist="38100" dir="2700000" algn="ctr" rotWithShape="0">
              <a:srgbClr val="000000">
                <a:alpha val="43000"/>
              </a:srgbClr>
            </a:outerShdw>
          </a:effectLst>
          <a:latin typeface="+mn-lt"/>
          <a:ea typeface="+mn-ea"/>
          <a:cs typeface="+mn-cs"/>
        </a:defRPr>
      </a:lvl8pPr>
      <a:lvl9pPr marL="2834640" indent="-256032" algn="l" defTabSz="914400" rtl="0" eaLnBrk="1" latinLnBrk="0" hangingPunct="1">
        <a:spcBef>
          <a:spcPct val="20000"/>
        </a:spcBef>
        <a:buSzPct val="60000"/>
        <a:buFont typeface="Wingdings" pitchFamily="2" charset="2"/>
        <a:buChar char=""/>
        <a:defRPr sz="1400" kern="1200">
          <a:solidFill>
            <a:schemeClr val="tx1"/>
          </a:solidFill>
          <a:effectLst>
            <a:outerShdw blurRad="38100" dist="38100" dir="2700000" algn="ctr" rotWithShape="0">
              <a:srgbClr val="000000">
                <a:alpha val="43000"/>
              </a:srgbClr>
            </a:outerShdw>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8.jpeg"/><Relationship Id="rId3" Type="http://schemas.openxmlformats.org/officeDocument/2006/relationships/image" Target="../media/image3.jpeg"/><Relationship Id="rId7" Type="http://schemas.openxmlformats.org/officeDocument/2006/relationships/image" Target="../media/image7.jpeg"/><Relationship Id="rId2" Type="http://schemas.openxmlformats.org/officeDocument/2006/relationships/image" Target="../media/image2.jpeg"/><Relationship Id="rId1" Type="http://schemas.openxmlformats.org/officeDocument/2006/relationships/slideLayout" Target="../slideLayouts/slideLayout2.xml"/><Relationship Id="rId6" Type="http://schemas.openxmlformats.org/officeDocument/2006/relationships/image" Target="../media/image6.jpeg"/><Relationship Id="rId5" Type="http://schemas.openxmlformats.org/officeDocument/2006/relationships/image" Target="../media/image5.jpeg"/><Relationship Id="rId4" Type="http://schemas.openxmlformats.org/officeDocument/2006/relationships/image" Target="../media/image4.jpeg"/><Relationship Id="rId9" Type="http://schemas.openxmlformats.org/officeDocument/2006/relationships/image" Target="../media/image9.jpeg"/></Relationships>
</file>

<file path=ppt/slides/_rels/slide2.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313" name="Объект 14"/>
          <p:cNvPicPr>
            <a:picLocks noGrp="1" noChangeAspect="1"/>
          </p:cNvPicPr>
          <p:nvPr>
            <p:ph idx="1"/>
          </p:nvPr>
        </p:nvPicPr>
        <p:blipFill>
          <a:blip r:embed="rId2"/>
          <a:srcRect/>
          <a:stretch>
            <a:fillRect/>
          </a:stretch>
        </p:blipFill>
        <p:spPr bwMode="auto">
          <a:xfrm>
            <a:off x="684213" y="2166938"/>
            <a:ext cx="1295400" cy="1333500"/>
          </a:xfrm>
        </p:spPr>
      </p:pic>
      <p:sp>
        <p:nvSpPr>
          <p:cNvPr id="3" name="Заголовок 2"/>
          <p:cNvSpPr>
            <a:spLocks noGrp="1"/>
          </p:cNvSpPr>
          <p:nvPr>
            <p:ph type="title"/>
          </p:nvPr>
        </p:nvSpPr>
        <p:spPr>
          <a:xfrm>
            <a:off x="938213" y="476250"/>
            <a:ext cx="7543800" cy="1296988"/>
          </a:xfrm>
        </p:spPr>
        <p:txBody>
          <a:bodyPr wrap="square" numCol="1" anchorCtr="0" compatLnSpc="1">
            <a:prstTxWarp prst="textNoShape">
              <a:avLst/>
            </a:prstTxWarp>
          </a:bodyPr>
          <a:lstStyle/>
          <a:p>
            <a:pPr algn="ctr"/>
            <a:r>
              <a:rPr lang="ru-RU" sz="2800" b="1" smtClean="0">
                <a:effectLst>
                  <a:outerShdw blurRad="38100" dist="38100" dir="2700000" algn="tl">
                    <a:srgbClr val="242852"/>
                  </a:outerShdw>
                </a:effectLst>
                <a:latin typeface="Times New Roman" pitchFamily="18" charset="0"/>
                <a:cs typeface="Times New Roman" pitchFamily="18" charset="0"/>
              </a:rPr>
              <a:t>           </a:t>
            </a:r>
            <a:r>
              <a:rPr lang="en-US" sz="3200" b="1" smtClean="0">
                <a:solidFill>
                  <a:srgbClr val="D26900"/>
                </a:solidFill>
                <a:effectLst>
                  <a:outerShdw blurRad="38100" dist="38100" dir="2700000" algn="tl">
                    <a:srgbClr val="FFFFFF"/>
                  </a:outerShdw>
                </a:effectLst>
                <a:latin typeface="Times New Roman" pitchFamily="18" charset="0"/>
                <a:cs typeface="Times New Roman" pitchFamily="18" charset="0"/>
              </a:rPr>
              <a:t>Sharq va G’arb mutaffakirlarining nutqni o’stirishga oid qarashlari.</a:t>
            </a:r>
            <a:r>
              <a:rPr lang="ru-RU" sz="2800" b="1" smtClean="0">
                <a:effectLst>
                  <a:outerShdw blurRad="38100" dist="38100" dir="2700000" algn="tl">
                    <a:srgbClr val="242852"/>
                  </a:outerShdw>
                </a:effectLst>
                <a:latin typeface="Times New Roman" pitchFamily="18" charset="0"/>
                <a:cs typeface="Times New Roman" pitchFamily="18" charset="0"/>
              </a:rPr>
              <a:t>                </a:t>
            </a:r>
          </a:p>
        </p:txBody>
      </p:sp>
      <p:pic>
        <p:nvPicPr>
          <p:cNvPr id="13315" name="Рисунок 4"/>
          <p:cNvPicPr>
            <a:picLocks noChangeAspect="1"/>
          </p:cNvPicPr>
          <p:nvPr/>
        </p:nvPicPr>
        <p:blipFill>
          <a:blip r:embed="rId3"/>
          <a:srcRect/>
          <a:stretch>
            <a:fillRect/>
          </a:stretch>
        </p:blipFill>
        <p:spPr bwMode="auto">
          <a:xfrm>
            <a:off x="5580063" y="3489325"/>
            <a:ext cx="1181100" cy="1181100"/>
          </a:xfrm>
          <a:prstGeom prst="rect">
            <a:avLst/>
          </a:prstGeom>
          <a:noFill/>
          <a:ln w="9525">
            <a:noFill/>
            <a:miter lim="800000"/>
            <a:headEnd/>
            <a:tailEnd/>
          </a:ln>
        </p:spPr>
      </p:pic>
      <p:pic>
        <p:nvPicPr>
          <p:cNvPr id="13316" name="Рисунок 5"/>
          <p:cNvPicPr>
            <a:picLocks noChangeAspect="1"/>
          </p:cNvPicPr>
          <p:nvPr/>
        </p:nvPicPr>
        <p:blipFill>
          <a:blip r:embed="rId4"/>
          <a:srcRect/>
          <a:stretch>
            <a:fillRect/>
          </a:stretch>
        </p:blipFill>
        <p:spPr bwMode="auto">
          <a:xfrm>
            <a:off x="7131050" y="2060575"/>
            <a:ext cx="1257300" cy="1181100"/>
          </a:xfrm>
          <a:prstGeom prst="rect">
            <a:avLst/>
          </a:prstGeom>
          <a:noFill/>
          <a:ln w="9525">
            <a:noFill/>
            <a:miter lim="800000"/>
            <a:headEnd/>
            <a:tailEnd/>
          </a:ln>
        </p:spPr>
      </p:pic>
      <p:pic>
        <p:nvPicPr>
          <p:cNvPr id="13317" name="Рисунок 6"/>
          <p:cNvPicPr>
            <a:picLocks noChangeAspect="1"/>
          </p:cNvPicPr>
          <p:nvPr/>
        </p:nvPicPr>
        <p:blipFill>
          <a:blip r:embed="rId5"/>
          <a:srcRect/>
          <a:stretch>
            <a:fillRect/>
          </a:stretch>
        </p:blipFill>
        <p:spPr bwMode="auto">
          <a:xfrm>
            <a:off x="3779838" y="2089150"/>
            <a:ext cx="1512887" cy="1209675"/>
          </a:xfrm>
          <a:prstGeom prst="rect">
            <a:avLst/>
          </a:prstGeom>
          <a:noFill/>
          <a:ln w="9525">
            <a:noFill/>
            <a:miter lim="800000"/>
            <a:headEnd/>
            <a:tailEnd/>
          </a:ln>
        </p:spPr>
      </p:pic>
      <p:pic>
        <p:nvPicPr>
          <p:cNvPr id="13318" name="Рисунок 7"/>
          <p:cNvPicPr>
            <a:picLocks noChangeAspect="1"/>
          </p:cNvPicPr>
          <p:nvPr/>
        </p:nvPicPr>
        <p:blipFill>
          <a:blip r:embed="rId6"/>
          <a:srcRect/>
          <a:stretch>
            <a:fillRect/>
          </a:stretch>
        </p:blipFill>
        <p:spPr bwMode="auto">
          <a:xfrm>
            <a:off x="900113" y="4816475"/>
            <a:ext cx="1079500" cy="1446213"/>
          </a:xfrm>
          <a:prstGeom prst="rect">
            <a:avLst/>
          </a:prstGeom>
          <a:noFill/>
          <a:ln w="9525">
            <a:noFill/>
            <a:miter lim="800000"/>
            <a:headEnd/>
            <a:tailEnd/>
          </a:ln>
        </p:spPr>
      </p:pic>
      <p:pic>
        <p:nvPicPr>
          <p:cNvPr id="13319" name="Рисунок 8"/>
          <p:cNvPicPr>
            <a:picLocks noChangeAspect="1"/>
          </p:cNvPicPr>
          <p:nvPr/>
        </p:nvPicPr>
        <p:blipFill>
          <a:blip r:embed="rId7"/>
          <a:srcRect/>
          <a:stretch>
            <a:fillRect/>
          </a:stretch>
        </p:blipFill>
        <p:spPr bwMode="auto">
          <a:xfrm>
            <a:off x="3924300" y="4816475"/>
            <a:ext cx="1511300" cy="1446213"/>
          </a:xfrm>
          <a:prstGeom prst="rect">
            <a:avLst/>
          </a:prstGeom>
          <a:noFill/>
          <a:ln w="9525">
            <a:noFill/>
            <a:miter lim="800000"/>
            <a:headEnd/>
            <a:tailEnd/>
          </a:ln>
        </p:spPr>
      </p:pic>
      <p:pic>
        <p:nvPicPr>
          <p:cNvPr id="13320" name="Рисунок 9"/>
          <p:cNvPicPr>
            <a:picLocks noChangeAspect="1"/>
          </p:cNvPicPr>
          <p:nvPr/>
        </p:nvPicPr>
        <p:blipFill>
          <a:blip r:embed="rId8"/>
          <a:srcRect/>
          <a:stretch>
            <a:fillRect/>
          </a:stretch>
        </p:blipFill>
        <p:spPr bwMode="auto">
          <a:xfrm>
            <a:off x="7131050" y="4816475"/>
            <a:ext cx="1257300" cy="1446213"/>
          </a:xfrm>
          <a:prstGeom prst="rect">
            <a:avLst/>
          </a:prstGeom>
          <a:noFill/>
          <a:ln w="9525">
            <a:noFill/>
            <a:miter lim="800000"/>
            <a:headEnd/>
            <a:tailEnd/>
          </a:ln>
        </p:spPr>
      </p:pic>
      <p:pic>
        <p:nvPicPr>
          <p:cNvPr id="13321" name="Рисунок 15"/>
          <p:cNvPicPr>
            <a:picLocks noChangeAspect="1"/>
          </p:cNvPicPr>
          <p:nvPr/>
        </p:nvPicPr>
        <p:blipFill>
          <a:blip r:embed="rId9"/>
          <a:srcRect/>
          <a:stretch>
            <a:fillRect/>
          </a:stretch>
        </p:blipFill>
        <p:spPr bwMode="auto">
          <a:xfrm>
            <a:off x="2339975" y="3667125"/>
            <a:ext cx="1333500" cy="1149350"/>
          </a:xfrm>
          <a:prstGeom prst="rect">
            <a:avLst/>
          </a:prstGeom>
          <a:noFill/>
          <a:ln w="9525">
            <a:noFill/>
            <a:miter lim="800000"/>
            <a:headEnd/>
            <a:tailEnd/>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0" y="1268413"/>
            <a:ext cx="4321175" cy="5473700"/>
          </a:xfrm>
        </p:spPr>
        <p:txBody>
          <a:bodyPr>
            <a:noAutofit/>
          </a:bodyPr>
          <a:lstStyle/>
          <a:p>
            <a:pPr marL="274320" indent="-256032" fontAlgn="auto">
              <a:spcAft>
                <a:spcPts val="0"/>
              </a:spcAft>
              <a:defRPr/>
            </a:pPr>
            <a:endParaRPr lang="ru-RU" sz="1800" b="1" dirty="0" smtClean="0">
              <a:latin typeface="Times New Roman" pitchFamily="18" charset="0"/>
              <a:cs typeface="Times New Roman" pitchFamily="18" charset="0"/>
            </a:endParaRPr>
          </a:p>
          <a:p>
            <a:pPr marL="274320" indent="-256032" fontAlgn="auto">
              <a:spcAft>
                <a:spcPts val="0"/>
              </a:spcAft>
              <a:defRPr/>
            </a:pPr>
            <a:r>
              <a:rPr lang="ru-RU" sz="1700" b="1" dirty="0" smtClean="0">
                <a:latin typeface="Times New Roman" pitchFamily="18" charset="0"/>
                <a:cs typeface="Times New Roman" pitchFamily="18" charset="0"/>
              </a:rPr>
              <a:t>ФАРОБИЙ ФИКРИГА КУРА ТАЬЛИМ –БУ НАФАКАТ   АКЛИЙ РИВОЖЛАНИШ, БАЛКИ УМУМАН  МАЬНАВИЙ РИВОЖЛАНИШ , ШУ ЖУМЛАДАН АХЛОКАН РИВОЖЛАНИШ ПОЙДЕВОРИДИР. ТАЬЛИМ ВА </a:t>
            </a:r>
            <a:r>
              <a:rPr lang="ru-RU" sz="1700" b="1" dirty="0">
                <a:latin typeface="Times New Roman" pitchFamily="18" charset="0"/>
                <a:cs typeface="Times New Roman" pitchFamily="18" charset="0"/>
              </a:rPr>
              <a:t>Т</a:t>
            </a:r>
            <a:r>
              <a:rPr lang="ru-RU" sz="1700" b="1" dirty="0" smtClean="0">
                <a:latin typeface="Times New Roman" pitchFamily="18" charset="0"/>
                <a:cs typeface="Times New Roman" pitchFamily="18" charset="0"/>
              </a:rPr>
              <a:t>АРБИЯ  УЗАРО  БИР-БИРИГА БОГЛИК  БУЛИБ  УЛАР  ШАХСНИ МАЬНАН  КАМОЛОТГА ЕТКАЗУВЧИ  ТУРЛИ  ЙУЛЛАР ХИСОБЛАНАДИ. ФАРОБИЙ ИЖТИМОИЙ  ТАРБИЯНИ ТАРТИБГА СОЛИШ, УНИ БОШКАРИШ  МАСАЛАЛАРИГА АЛОХИДА  ЭЬТИБОР БЕРГАН. У МЕХНАТ  ФАОЛИЯТИ ТАРБИЯНИНГ  МУХИМ ВОСИТАСИ  ХИСОБЛАНАДИ ДЕГАН  ХУЛОСАГА  КЕЛАДИ.</a:t>
            </a:r>
            <a:endParaRPr lang="ru-RU" sz="1700" b="1" dirty="0">
              <a:latin typeface="Times New Roman" pitchFamily="18" charset="0"/>
              <a:cs typeface="Times New Roman" pitchFamily="18" charset="0"/>
            </a:endParaRPr>
          </a:p>
        </p:txBody>
      </p:sp>
      <p:sp>
        <p:nvSpPr>
          <p:cNvPr id="2" name="Заголовок 1"/>
          <p:cNvSpPr>
            <a:spLocks noGrp="1"/>
          </p:cNvSpPr>
          <p:nvPr>
            <p:ph type="title"/>
          </p:nvPr>
        </p:nvSpPr>
        <p:spPr>
          <a:xfrm>
            <a:off x="871538" y="260350"/>
            <a:ext cx="7543800" cy="914400"/>
          </a:xfrm>
        </p:spPr>
        <p:txBody>
          <a:bodyPr>
            <a:normAutofit/>
          </a:bodyPr>
          <a:lstStyle/>
          <a:p>
            <a:pPr fontAlgn="auto">
              <a:spcAft>
                <a:spcPts val="0"/>
              </a:spcAft>
              <a:defRPr/>
            </a:pPr>
            <a:r>
              <a:rPr lang="ru-RU" sz="3100" b="1" dirty="0" smtClean="0">
                <a:latin typeface="Times New Roman" pitchFamily="18" charset="0"/>
                <a:cs typeface="Times New Roman" pitchFamily="18" charset="0"/>
              </a:rPr>
              <a:t>                  АБУ НАСР ФАРОБИЙ</a:t>
            </a:r>
            <a:endParaRPr lang="ru-RU" sz="3100" b="1" dirty="0">
              <a:latin typeface="Times New Roman" pitchFamily="18" charset="0"/>
              <a:cs typeface="Times New Roman" pitchFamily="18" charset="0"/>
            </a:endParaRPr>
          </a:p>
        </p:txBody>
      </p:sp>
      <p:pic>
        <p:nvPicPr>
          <p:cNvPr id="14339" name="Рисунок 3"/>
          <p:cNvPicPr>
            <a:picLocks noChangeAspect="1"/>
          </p:cNvPicPr>
          <p:nvPr/>
        </p:nvPicPr>
        <p:blipFill>
          <a:blip r:embed="rId2"/>
          <a:srcRect/>
          <a:stretch>
            <a:fillRect/>
          </a:stretch>
        </p:blipFill>
        <p:spPr bwMode="auto">
          <a:xfrm>
            <a:off x="107950" y="1412875"/>
            <a:ext cx="4319588" cy="5256213"/>
          </a:xfrm>
          <a:prstGeom prst="rect">
            <a:avLst/>
          </a:prstGeom>
          <a:noFill/>
          <a:ln w="9525">
            <a:noFill/>
            <a:miter lim="800000"/>
            <a:headEnd/>
            <a:tailEnd/>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827088" y="404813"/>
            <a:ext cx="7772400" cy="792162"/>
          </a:xfrm>
        </p:spPr>
        <p:txBody>
          <a:bodyPr>
            <a:normAutofit/>
          </a:bodyPr>
          <a:lstStyle/>
          <a:p>
            <a:pPr fontAlgn="auto">
              <a:spcAft>
                <a:spcPts val="0"/>
              </a:spcAft>
              <a:defRPr/>
            </a:pPr>
            <a:r>
              <a:rPr lang="ru-RU" sz="3200" b="1" dirty="0" smtClean="0">
                <a:latin typeface="Times New Roman" pitchFamily="18" charset="0"/>
                <a:cs typeface="Times New Roman" pitchFamily="18" charset="0"/>
              </a:rPr>
              <a:t>                   АБУ АЛИ ибн СИНО</a:t>
            </a:r>
            <a:endParaRPr lang="ru-RU" sz="3200" b="1" dirty="0">
              <a:latin typeface="Times New Roman" pitchFamily="18" charset="0"/>
              <a:cs typeface="Times New Roman" pitchFamily="18" charset="0"/>
            </a:endParaRPr>
          </a:p>
        </p:txBody>
      </p:sp>
      <p:sp>
        <p:nvSpPr>
          <p:cNvPr id="3" name="Подзаголовок 2"/>
          <p:cNvSpPr>
            <a:spLocks noGrp="1"/>
          </p:cNvSpPr>
          <p:nvPr>
            <p:ph type="subTitle" idx="1"/>
          </p:nvPr>
        </p:nvSpPr>
        <p:spPr>
          <a:xfrm>
            <a:off x="3995738" y="1412875"/>
            <a:ext cx="4897437" cy="5329238"/>
          </a:xfrm>
        </p:spPr>
        <p:txBody>
          <a:bodyPr>
            <a:noAutofit/>
          </a:bodyPr>
          <a:lstStyle/>
          <a:p>
            <a:pPr fontAlgn="auto">
              <a:spcAft>
                <a:spcPts val="0"/>
              </a:spcAft>
              <a:defRPr/>
            </a:pPr>
            <a:endParaRPr lang="en-US" sz="1800" b="1" dirty="0" smtClean="0">
              <a:latin typeface="Times New Roman" pitchFamily="18" charset="0"/>
              <a:cs typeface="Times New Roman" pitchFamily="18" charset="0"/>
            </a:endParaRPr>
          </a:p>
          <a:p>
            <a:pPr fontAlgn="auto">
              <a:spcAft>
                <a:spcPts val="0"/>
              </a:spcAft>
              <a:defRPr/>
            </a:pPr>
            <a:r>
              <a:rPr lang="ru-RU" sz="1800" b="1" dirty="0" smtClean="0">
                <a:latin typeface="Times New Roman" pitchFamily="18" charset="0"/>
                <a:cs typeface="Times New Roman" pitchFamily="18" charset="0"/>
              </a:rPr>
              <a:t>ИБН СИНО (980-1037) ТАКЛИФ КИЛГАН ТАРБИЯ ВА ТАЬЛИМ МАЗМУНИ АКЛИЙ ТАРБИЯ, ЖИСМОНИЙ СОГЛОМЛАШТИРИШ, ЭСТЕТИК ТАРБИЯ, АХЛОКИЙ ТАРБИЯ ВА ХУНАР УРГАТИШНИ УЗ ИЧИГА ОЛАДИ. ИБН  СИНО БОЛА ТАРБИЯСИНИНГ БУТУН МАШАККАТИ ВА МУРАККАБЛИКЛАРИНИ  ЖУДА ЧУКУР ТУШУНГАН. </a:t>
            </a:r>
            <a:r>
              <a:rPr lang="en-US" sz="1800" b="1" dirty="0" smtClean="0">
                <a:latin typeface="Times New Roman" pitchFamily="18" charset="0"/>
                <a:cs typeface="Times New Roman" pitchFamily="18" charset="0"/>
              </a:rPr>
              <a:t>’’</a:t>
            </a:r>
            <a:r>
              <a:rPr lang="ru-RU" sz="1800" b="1" dirty="0" smtClean="0">
                <a:latin typeface="Times New Roman" pitchFamily="18" charset="0"/>
                <a:cs typeface="Times New Roman" pitchFamily="18" charset="0"/>
              </a:rPr>
              <a:t>ТИБ КОНУНЛАРИ </a:t>
            </a:r>
            <a:r>
              <a:rPr lang="en-US" sz="1800" b="1" dirty="0" smtClean="0">
                <a:latin typeface="Times New Roman" pitchFamily="18" charset="0"/>
                <a:cs typeface="Times New Roman" pitchFamily="18" charset="0"/>
              </a:rPr>
              <a:t>’’ ’’</a:t>
            </a:r>
            <a:r>
              <a:rPr lang="ru-RU" sz="1800" b="1" dirty="0" smtClean="0">
                <a:latin typeface="Times New Roman" pitchFamily="18" charset="0"/>
                <a:cs typeface="Times New Roman" pitchFamily="18" charset="0"/>
              </a:rPr>
              <a:t>ТАРБИЯ ХАКИДА</a:t>
            </a:r>
            <a:r>
              <a:rPr lang="en-US" sz="1800" b="1" dirty="0" smtClean="0">
                <a:latin typeface="Times New Roman" pitchFamily="18" charset="0"/>
                <a:cs typeface="Times New Roman" pitchFamily="18" charset="0"/>
              </a:rPr>
              <a:t>’’</a:t>
            </a:r>
            <a:r>
              <a:rPr lang="ru-RU" sz="1800" b="1" dirty="0" smtClean="0">
                <a:latin typeface="Times New Roman" pitchFamily="18" charset="0"/>
                <a:cs typeface="Times New Roman" pitchFamily="18" charset="0"/>
              </a:rPr>
              <a:t> НОМЛИ БУЛИМИДА КУЙИЛГАН МАСАЛАЛАР АНИК ХАЛ ЭТИЛАДИ,БОЛА ХАРАКТЕРИНИ  ТАРБИЯЛАШ ХАКИДА КИММАТЛИ ФИКРЛАР БИЛДИРАДИ У ТАРБИЯ ОМИЛИНИНГ АХАМИЯТИНИ ЧУКУР АНГЛАГАН ВА УНИ ТАРБИЯНИГ АСОСИЙ ВОСИТАЛАРИДАН БИРИ ДЕБ ХИСОБЛАГАН.</a:t>
            </a:r>
          </a:p>
          <a:p>
            <a:pPr fontAlgn="auto">
              <a:spcAft>
                <a:spcPts val="0"/>
              </a:spcAft>
              <a:defRPr/>
            </a:pPr>
            <a:endParaRPr lang="ru-RU" sz="1800" dirty="0">
              <a:latin typeface="Times New Roman" pitchFamily="18" charset="0"/>
              <a:cs typeface="Times New Roman" pitchFamily="18" charset="0"/>
            </a:endParaRPr>
          </a:p>
        </p:txBody>
      </p:sp>
      <p:pic>
        <p:nvPicPr>
          <p:cNvPr id="15363" name="Рисунок 3"/>
          <p:cNvPicPr>
            <a:picLocks noChangeAspect="1"/>
          </p:cNvPicPr>
          <p:nvPr/>
        </p:nvPicPr>
        <p:blipFill>
          <a:blip r:embed="rId2"/>
          <a:srcRect/>
          <a:stretch>
            <a:fillRect/>
          </a:stretch>
        </p:blipFill>
        <p:spPr bwMode="auto">
          <a:xfrm>
            <a:off x="250825" y="1412875"/>
            <a:ext cx="3600450" cy="5329238"/>
          </a:xfrm>
          <a:prstGeom prst="rect">
            <a:avLst/>
          </a:prstGeom>
          <a:noFill/>
          <a:ln w="9525">
            <a:noFill/>
            <a:miter lim="800000"/>
            <a:headEnd/>
            <a:tailEnd/>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716463" y="1773238"/>
            <a:ext cx="4103687" cy="4895850"/>
          </a:xfrm>
        </p:spPr>
        <p:txBody>
          <a:bodyPr>
            <a:normAutofit fontScale="92500" lnSpcReduction="10000"/>
          </a:bodyPr>
          <a:lstStyle/>
          <a:p>
            <a:pPr marL="274320" indent="-256032" fontAlgn="auto">
              <a:spcAft>
                <a:spcPts val="0"/>
              </a:spcAft>
              <a:defRPr/>
            </a:pPr>
            <a:r>
              <a:rPr lang="ru-RU" sz="1900" b="1" dirty="0" smtClean="0">
                <a:latin typeface="Times New Roman" pitchFamily="18" charset="0"/>
                <a:cs typeface="Times New Roman" pitchFamily="18" charset="0"/>
              </a:rPr>
              <a:t>НАВОИЙНИНГ ПЕДАГОГИК КАРАШЛАРИ  УТА ИНСОНИЙЛИГИ   БИЛАН АЖРАЛИБ   ТУРАДИ. У  БОЛА   ШАХСИНИ ШАКЛЛАНТИРИШ  ВА ТАРБИЯЛАШ МАСАЛАЛАРИГА ЖУДА КАТТА АХАМИЯТ  БЕРГАН. НАВОИЙ  ФАРЗАНДНИ ОИЛАГА  КУВОНЧ   БАХТ КЕЛТИРУВЧИ   ШАМЧИРОК,   ДЕБ БИЛГАН. НАВОИЙ  БОЛАГА  УНИНГ ЁШИГА КАРАБ  ЭНГ  КИЧИК ЁШДАН  ТУГРИ  ТАРБИЯ БЕРИШ   ЗАРУР,  ФАНЛАРНИ УРГАНИШНИ   ИЛОЖИ БОРИЧА  БАРВАКТ БОШЛАШ   ЛОЗИМ   ДЭЯ ТАЬКИДЛАГАН</a:t>
            </a:r>
            <a:r>
              <a:rPr lang="ru-RU" dirty="0" smtClean="0"/>
              <a:t>.</a:t>
            </a:r>
            <a:endParaRPr lang="ru-RU" dirty="0"/>
          </a:p>
        </p:txBody>
      </p:sp>
      <p:sp>
        <p:nvSpPr>
          <p:cNvPr id="2" name="Заголовок 1"/>
          <p:cNvSpPr>
            <a:spLocks noGrp="1"/>
          </p:cNvSpPr>
          <p:nvPr>
            <p:ph type="title"/>
          </p:nvPr>
        </p:nvSpPr>
        <p:spPr>
          <a:xfrm>
            <a:off x="457200" y="338138"/>
            <a:ext cx="8229600" cy="858837"/>
          </a:xfrm>
        </p:spPr>
        <p:txBody>
          <a:bodyPr>
            <a:normAutofit/>
          </a:bodyPr>
          <a:lstStyle/>
          <a:p>
            <a:pPr fontAlgn="auto">
              <a:spcAft>
                <a:spcPts val="0"/>
              </a:spcAft>
              <a:defRPr/>
            </a:pPr>
            <a:r>
              <a:rPr lang="ru-RU" sz="3200" b="1" dirty="0" smtClean="0">
                <a:latin typeface="Times New Roman" pitchFamily="18" charset="0"/>
                <a:cs typeface="Times New Roman" pitchFamily="18" charset="0"/>
              </a:rPr>
              <a:t>                  АЛИШЕР НАВОИЙ</a:t>
            </a:r>
            <a:endParaRPr lang="ru-RU" sz="3200" b="1" dirty="0">
              <a:latin typeface="Times New Roman" pitchFamily="18" charset="0"/>
              <a:cs typeface="Times New Roman" pitchFamily="18" charset="0"/>
            </a:endParaRPr>
          </a:p>
        </p:txBody>
      </p:sp>
      <p:pic>
        <p:nvPicPr>
          <p:cNvPr id="16387" name="Рисунок 3"/>
          <p:cNvPicPr>
            <a:picLocks noChangeAspect="1"/>
          </p:cNvPicPr>
          <p:nvPr/>
        </p:nvPicPr>
        <p:blipFill>
          <a:blip r:embed="rId2"/>
          <a:srcRect/>
          <a:stretch>
            <a:fillRect/>
          </a:stretch>
        </p:blipFill>
        <p:spPr bwMode="auto">
          <a:xfrm>
            <a:off x="107950" y="1700213"/>
            <a:ext cx="4032250" cy="4968875"/>
          </a:xfrm>
          <a:prstGeom prst="rect">
            <a:avLst/>
          </a:prstGeom>
          <a:noFill/>
          <a:ln w="9525">
            <a:noFill/>
            <a:miter lim="800000"/>
            <a:headEnd/>
            <a:tailEnd/>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0" y="1557338"/>
            <a:ext cx="4321175" cy="5184775"/>
          </a:xfrm>
        </p:spPr>
        <p:txBody>
          <a:bodyPr>
            <a:normAutofit fontScale="92500"/>
          </a:bodyPr>
          <a:lstStyle/>
          <a:p>
            <a:pPr marL="274320" indent="-256032" fontAlgn="auto">
              <a:spcAft>
                <a:spcPts val="0"/>
              </a:spcAft>
              <a:defRPr/>
            </a:pPr>
            <a:r>
              <a:rPr lang="ru-RU" sz="1800" b="1" dirty="0" smtClean="0">
                <a:latin typeface="Times New Roman" pitchFamily="18" charset="0"/>
                <a:cs typeface="Times New Roman" pitchFamily="18" charset="0"/>
              </a:rPr>
              <a:t>АБДУЛЛА АВЛОНИЙ (1878-1934) У 1908 ЙИЛ КАМБАГАЛ ОИЛА ФАРЗАНДЛАРИ УЧУН МАКТАБ ОЧДИ . МАКТАБДА ЯНГИ ТАЬЛИМ УСУЛЛАРИНИ КУЛЛАГАН ХОЛДА ОНА-ТИЛИДАН ДАРС БЕРА БОШЛАДИ. А.АВЛОНИЙ ДУНЁКАРАШИНИНГ ШАКЛЛАНИШИДА ИЛГОР РУС АДАБИЁТИ ВА МАДАНИЯТИ МУХИМ  РОЛ УЙНАЙДИ. </a:t>
            </a:r>
          </a:p>
          <a:p>
            <a:pPr marL="274320" indent="-256032" fontAlgn="auto">
              <a:spcAft>
                <a:spcPts val="0"/>
              </a:spcAft>
              <a:defRPr/>
            </a:pPr>
            <a:r>
              <a:rPr lang="ru-RU" sz="1800" b="1" dirty="0" smtClean="0">
                <a:latin typeface="Times New Roman" pitchFamily="18" charset="0"/>
                <a:cs typeface="Times New Roman" pitchFamily="18" charset="0"/>
              </a:rPr>
              <a:t>ХАЁ,НОМУС ОМОНАТ ДАЛИЛДУР,</a:t>
            </a:r>
          </a:p>
          <a:p>
            <a:pPr marL="274320" indent="-256032" fontAlgn="auto">
              <a:spcAft>
                <a:spcPts val="0"/>
              </a:spcAft>
              <a:defRPr/>
            </a:pPr>
            <a:r>
              <a:rPr lang="ru-RU" sz="1800" b="1" dirty="0" smtClean="0">
                <a:latin typeface="Times New Roman" pitchFamily="18" charset="0"/>
                <a:cs typeface="Times New Roman" pitchFamily="18" charset="0"/>
              </a:rPr>
              <a:t>ХАЁСИЗ ДОИМО ХОРУ ЗАЛИЛДУР,</a:t>
            </a:r>
          </a:p>
          <a:p>
            <a:pPr marL="274320" indent="-256032" fontAlgn="auto">
              <a:spcAft>
                <a:spcPts val="0"/>
              </a:spcAft>
              <a:defRPr/>
            </a:pPr>
            <a:r>
              <a:rPr lang="ru-RU" sz="1800" b="1" dirty="0" smtClean="0">
                <a:latin typeface="Times New Roman" pitchFamily="18" charset="0"/>
                <a:cs typeface="Times New Roman" pitchFamily="18" charset="0"/>
              </a:rPr>
              <a:t>КУПАЙГАН СУЗНИ БУЛГАЙ ТУГРИСИ ОЗ</a:t>
            </a:r>
          </a:p>
          <a:p>
            <a:pPr marL="274320" indent="-256032" fontAlgn="auto">
              <a:spcAft>
                <a:spcPts val="0"/>
              </a:spcAft>
              <a:defRPr/>
            </a:pPr>
            <a:r>
              <a:rPr lang="ru-RU" sz="1800" b="1" dirty="0" smtClean="0">
                <a:latin typeface="Times New Roman" pitchFamily="18" charset="0"/>
                <a:cs typeface="Times New Roman" pitchFamily="18" charset="0"/>
              </a:rPr>
              <a:t>ШАКРНИНГ КУПИДАН ОЗИ БУЛУР СОЗ.</a:t>
            </a:r>
          </a:p>
          <a:p>
            <a:pPr marL="274320" indent="-256032" fontAlgn="auto">
              <a:spcAft>
                <a:spcPts val="0"/>
              </a:spcAft>
              <a:defRPr/>
            </a:pPr>
            <a:endParaRPr lang="ru-RU" sz="1800" b="1" dirty="0">
              <a:latin typeface="Times New Roman" pitchFamily="18" charset="0"/>
              <a:cs typeface="Times New Roman" pitchFamily="18" charset="0"/>
            </a:endParaRPr>
          </a:p>
        </p:txBody>
      </p:sp>
      <p:sp>
        <p:nvSpPr>
          <p:cNvPr id="2" name="Заголовок 1"/>
          <p:cNvSpPr>
            <a:spLocks noGrp="1"/>
          </p:cNvSpPr>
          <p:nvPr>
            <p:ph type="title"/>
          </p:nvPr>
        </p:nvSpPr>
        <p:spPr>
          <a:xfrm>
            <a:off x="900113" y="260350"/>
            <a:ext cx="7543800" cy="914400"/>
          </a:xfrm>
        </p:spPr>
        <p:txBody>
          <a:bodyPr/>
          <a:lstStyle/>
          <a:p>
            <a:pPr fontAlgn="auto">
              <a:spcAft>
                <a:spcPts val="0"/>
              </a:spcAft>
              <a:defRPr/>
            </a:pPr>
            <a:r>
              <a:rPr lang="ru-RU" sz="3200" b="1" dirty="0" smtClean="0">
                <a:latin typeface="Times New Roman" pitchFamily="18" charset="0"/>
                <a:cs typeface="Times New Roman" pitchFamily="18" charset="0"/>
              </a:rPr>
              <a:t>                АБДУЛЛА АВЛОНИЙ</a:t>
            </a:r>
            <a:endParaRPr lang="ru-RU" sz="3200" b="1" dirty="0">
              <a:latin typeface="Times New Roman" pitchFamily="18" charset="0"/>
              <a:cs typeface="Times New Roman" pitchFamily="18" charset="0"/>
            </a:endParaRPr>
          </a:p>
        </p:txBody>
      </p:sp>
      <p:pic>
        <p:nvPicPr>
          <p:cNvPr id="17411" name="Рисунок 3"/>
          <p:cNvPicPr>
            <a:picLocks noChangeAspect="1"/>
          </p:cNvPicPr>
          <p:nvPr/>
        </p:nvPicPr>
        <p:blipFill>
          <a:blip r:embed="rId2"/>
          <a:srcRect/>
          <a:stretch>
            <a:fillRect/>
          </a:stretch>
        </p:blipFill>
        <p:spPr bwMode="auto">
          <a:xfrm>
            <a:off x="179388" y="1557338"/>
            <a:ext cx="4248150" cy="5184775"/>
          </a:xfrm>
          <a:prstGeom prst="rect">
            <a:avLst/>
          </a:prstGeom>
          <a:noFill/>
          <a:ln w="9525">
            <a:noFill/>
            <a:miter lim="800000"/>
            <a:headEnd/>
            <a:tailEnd/>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140200" y="1052513"/>
            <a:ext cx="4895850" cy="5616575"/>
          </a:xfrm>
        </p:spPr>
        <p:txBody>
          <a:bodyPr>
            <a:noAutofit/>
          </a:bodyPr>
          <a:lstStyle/>
          <a:p>
            <a:pPr marL="274320" indent="-256032" fontAlgn="auto">
              <a:spcAft>
                <a:spcPts val="0"/>
              </a:spcAft>
              <a:defRPr/>
            </a:pPr>
            <a:r>
              <a:rPr lang="ru-RU" sz="1400" b="1" dirty="0" smtClean="0">
                <a:latin typeface="Times New Roman" pitchFamily="18" charset="0"/>
                <a:cs typeface="Times New Roman" pitchFamily="18" charset="0"/>
              </a:rPr>
              <a:t>КОМЕНСКИЙ (1592-1670)  УНИНГ ПЕДАГОГИК ТИЗИМИ УСИБ КЕЛАЁТГАН АВЛОДНИ ИНСОНИЙЛИК, ТИНЧЛИКСЕВАРЛИК ТЕНГЛИК РУХИДА ТАРБИЯЛАШ  ГОЯЛАРИНИ ИЛГАРИ СУРГАН.</a:t>
            </a:r>
            <a:r>
              <a:rPr lang="en-US" sz="1400" b="1" dirty="0" smtClean="0">
                <a:latin typeface="Times New Roman" pitchFamily="18" charset="0"/>
                <a:cs typeface="Times New Roman" pitchFamily="18" charset="0"/>
              </a:rPr>
              <a:t>’’</a:t>
            </a:r>
            <a:r>
              <a:rPr lang="ru-RU" sz="1400" b="1" dirty="0" smtClean="0">
                <a:latin typeface="Times New Roman" pitchFamily="18" charset="0"/>
                <a:cs typeface="Times New Roman" pitchFamily="18" charset="0"/>
              </a:rPr>
              <a:t>ОНАЛАР МАКТАБИ</a:t>
            </a:r>
            <a:r>
              <a:rPr lang="en-US" sz="1400" b="1" dirty="0" smtClean="0">
                <a:latin typeface="Times New Roman" pitchFamily="18" charset="0"/>
                <a:cs typeface="Times New Roman" pitchFamily="18" charset="0"/>
              </a:rPr>
              <a:t>’’</a:t>
            </a:r>
            <a:r>
              <a:rPr lang="ru-RU" sz="1400" b="1" dirty="0" smtClean="0">
                <a:latin typeface="Times New Roman" pitchFamily="18" charset="0"/>
                <a:cs typeface="Times New Roman" pitchFamily="18" charset="0"/>
              </a:rPr>
              <a:t>ДА КАЙД ЭТИЛГАН БОЛАНИ ДАСТЛАБ ОИЛАДА ТАРБИЯЛАШ ВА РИВОЖЛАНТИРИШ ГОЯЛАРИ БУГУНГИ КУНДА ХАМ УЗ ДАЛЗАРБЛИГИНИ ЙУКОТМАДИ.БУ МАКТАБНИНГ БОШ ГОЯСИ ---ОИЛАДАГИ БИРЛАМЧИ ТАРБИЯНИНГ БОЛА УЧУН КУВОНЧЛИ БУЛИШИ, УНИНГ КЕЛАЖАГИНИ БАХТЛИ ,ЁКИМЛИ, УМИДБАХШ,КИЛИШДАН ИБОРАТ</a:t>
            </a:r>
            <a:r>
              <a:rPr lang="ru-RU" sz="1400" dirty="0" smtClean="0"/>
              <a:t>. </a:t>
            </a:r>
            <a:r>
              <a:rPr lang="ru-RU" sz="1400" b="1" dirty="0" smtClean="0">
                <a:latin typeface="Times New Roman" pitchFamily="18" charset="0"/>
                <a:cs typeface="Times New Roman" pitchFamily="18" charset="0"/>
              </a:rPr>
              <a:t>У СЕНСОР РИВОЖЛАНИШ ВА ТАРБИЯЛАШГА АЛОХИДА ЭЬТИБОР БЕРГАН.ЧУНКИ УСИЗ АКЛ ВА НУТКНИ РИВОЖЛАНТИРИБ БУЛМАЙДИ ДЕБ ХИСОБЛАГАН.У ОТА –ОНАЛАРГА БОЛА БИЛАН ТАЛАФФУЗДА БИРОН БИР НАРСА НОМИНИ БУЗИБ  АЙТМАСЛИК КЕРАКЛИГИНИ ТАЬКИДЛАГАН. У БОЛА   НУТКИНИ  РИВОЖЛАНИШИДА ОНА-ТИЛИНИ УРНИ МУХИМ ЭКАНЛИГИНИ ЭЬТИРОФ  ЭТГАН. УНИНГ ФИКРИГА КУРА- ШАХСНИ ШАКЛЛАНТИРИШНИНГ ХАКИКИЙ ТАРБИЯ ПОЙДЕВОРИ БУЛГАН – ИЛК ЁШДАН БОШЛАШ ЛОЗИМ.</a:t>
            </a:r>
            <a:endParaRPr lang="ru-RU" sz="1400" b="1" dirty="0">
              <a:latin typeface="Times New Roman" pitchFamily="18" charset="0"/>
              <a:cs typeface="Times New Roman" pitchFamily="18" charset="0"/>
            </a:endParaRPr>
          </a:p>
        </p:txBody>
      </p:sp>
      <p:sp>
        <p:nvSpPr>
          <p:cNvPr id="2" name="Заголовок 1"/>
          <p:cNvSpPr>
            <a:spLocks noGrp="1"/>
          </p:cNvSpPr>
          <p:nvPr>
            <p:ph type="title"/>
          </p:nvPr>
        </p:nvSpPr>
        <p:spPr>
          <a:xfrm>
            <a:off x="900113" y="115888"/>
            <a:ext cx="7543800" cy="792162"/>
          </a:xfrm>
        </p:spPr>
        <p:txBody>
          <a:bodyPr/>
          <a:lstStyle/>
          <a:p>
            <a:pPr fontAlgn="auto">
              <a:spcAft>
                <a:spcPts val="0"/>
              </a:spcAft>
              <a:defRPr/>
            </a:pPr>
            <a:r>
              <a:rPr lang="ru-RU" sz="3200" b="1" dirty="0" smtClean="0">
                <a:latin typeface="Times New Roman" pitchFamily="18" charset="0"/>
                <a:cs typeface="Times New Roman" pitchFamily="18" charset="0"/>
              </a:rPr>
              <a:t>              ЯН АМОС КОМЕНСКИЙ</a:t>
            </a:r>
            <a:endParaRPr lang="ru-RU" sz="3200" b="1" dirty="0">
              <a:latin typeface="Times New Roman" pitchFamily="18" charset="0"/>
              <a:cs typeface="Times New Roman" pitchFamily="18" charset="0"/>
            </a:endParaRPr>
          </a:p>
        </p:txBody>
      </p:sp>
      <p:pic>
        <p:nvPicPr>
          <p:cNvPr id="18435" name="Рисунок 4"/>
          <p:cNvPicPr>
            <a:picLocks noChangeAspect="1"/>
          </p:cNvPicPr>
          <p:nvPr/>
        </p:nvPicPr>
        <p:blipFill>
          <a:blip r:embed="rId2"/>
          <a:srcRect/>
          <a:stretch>
            <a:fillRect/>
          </a:stretch>
        </p:blipFill>
        <p:spPr bwMode="auto">
          <a:xfrm>
            <a:off x="107950" y="1196975"/>
            <a:ext cx="3887788" cy="5472113"/>
          </a:xfrm>
          <a:prstGeom prst="rect">
            <a:avLst/>
          </a:prstGeom>
          <a:noFill/>
          <a:ln w="9525">
            <a:noFill/>
            <a:miter lim="800000"/>
            <a:headEnd/>
            <a:tailEnd/>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859338" y="1196975"/>
            <a:ext cx="4105275" cy="5545138"/>
          </a:xfrm>
        </p:spPr>
        <p:txBody>
          <a:bodyPr>
            <a:normAutofit fontScale="85000" lnSpcReduction="20000"/>
          </a:bodyPr>
          <a:lstStyle/>
          <a:p>
            <a:pPr marL="274320" indent="-256032" fontAlgn="auto">
              <a:spcAft>
                <a:spcPts val="0"/>
              </a:spcAft>
              <a:defRPr/>
            </a:pPr>
            <a:r>
              <a:rPr lang="ru-RU" b="1" dirty="0" smtClean="0">
                <a:latin typeface="Times New Roman" pitchFamily="18" charset="0"/>
                <a:cs typeface="Times New Roman" pitchFamily="18" charset="0"/>
              </a:rPr>
              <a:t>К.Д.УШИНСКИЙ (1824-1870) ПЕДАГОГИКА ТИЗИМИНИ АСОСИЙ  ЕТАКЧИ ГОЯСИ ХАЛКОНА ТАРБИЯ ГОЯСИ ХИСОБЛАНАДИ. У ОНА ТИЛИ  ХАЛКОНАЛИКНИНГ  ЭНГ ЯХШИ   ИФОДАСИ ЭКАНЛИГИНИ  ИСБОТЛАБ БЕРГАН. У  ОНА-ТИЛИНИ  БИРЛАМЧИ  УКИТИШНИНГ  3 АСОСИЙ   МАКСАДИНИ ТАЬКИДЛАБ  УТГАН.</a:t>
            </a:r>
          </a:p>
          <a:p>
            <a:pPr marL="274320" indent="-256032" fontAlgn="auto">
              <a:spcAft>
                <a:spcPts val="0"/>
              </a:spcAft>
              <a:defRPr/>
            </a:pPr>
            <a:r>
              <a:rPr lang="ru-RU" b="1" dirty="0" smtClean="0">
                <a:latin typeface="Times New Roman" pitchFamily="18" charset="0"/>
                <a:cs typeface="Times New Roman" pitchFamily="18" charset="0"/>
              </a:rPr>
              <a:t>1-СУЗ  ИМКОНИЯТЛАРИНИ РИВОЖЛАНТИРИШ</a:t>
            </a:r>
          </a:p>
          <a:p>
            <a:pPr marL="274320" indent="-256032" fontAlgn="auto">
              <a:spcAft>
                <a:spcPts val="0"/>
              </a:spcAft>
              <a:defRPr/>
            </a:pPr>
            <a:r>
              <a:rPr lang="ru-RU" b="1" dirty="0" smtClean="0">
                <a:latin typeface="Times New Roman" pitchFamily="18" charset="0"/>
                <a:cs typeface="Times New Roman" pitchFamily="18" charset="0"/>
              </a:rPr>
              <a:t>2-БОЛАГА ФИКРНИ ИФОДАЛАШ  УЧУН  ОНА-ТИЛИНИНГ  ЭНГ  ЯХШИ ШАКЛЛАРИДАН ФОЙДАЛАНИШНИ  УРГАТИШ, БОЛАЛАРНИ  ОНА ТИЛИНИНГ БОЙЛИКЛАРИНИ  ЭГАЛЛАШГА ЖАЛБ ЭТИШ.</a:t>
            </a:r>
          </a:p>
          <a:p>
            <a:pPr marL="274320" indent="-256032" fontAlgn="auto">
              <a:spcAft>
                <a:spcPts val="0"/>
              </a:spcAft>
              <a:defRPr/>
            </a:pPr>
            <a:r>
              <a:rPr lang="ru-RU" b="1" dirty="0" smtClean="0">
                <a:latin typeface="Times New Roman" pitchFamily="18" charset="0"/>
                <a:cs typeface="Times New Roman" pitchFamily="18" charset="0"/>
              </a:rPr>
              <a:t>3-ТИЛ КОНУНЛАРИНИ  УНИНГ ГРАМАТИКАСИНИ  УРГАНИШ.</a:t>
            </a:r>
            <a:endParaRPr lang="ru-RU" b="1" dirty="0">
              <a:latin typeface="Times New Roman" pitchFamily="18" charset="0"/>
              <a:cs typeface="Times New Roman" pitchFamily="18" charset="0"/>
            </a:endParaRPr>
          </a:p>
        </p:txBody>
      </p:sp>
      <p:sp>
        <p:nvSpPr>
          <p:cNvPr id="2" name="Заголовок 1"/>
          <p:cNvSpPr>
            <a:spLocks noGrp="1"/>
          </p:cNvSpPr>
          <p:nvPr>
            <p:ph type="title"/>
          </p:nvPr>
        </p:nvSpPr>
        <p:spPr>
          <a:xfrm>
            <a:off x="1042988" y="260350"/>
            <a:ext cx="7543800" cy="687388"/>
          </a:xfrm>
        </p:spPr>
        <p:txBody>
          <a:bodyPr/>
          <a:lstStyle/>
          <a:p>
            <a:pPr fontAlgn="auto">
              <a:spcAft>
                <a:spcPts val="0"/>
              </a:spcAft>
              <a:defRPr/>
            </a:pPr>
            <a:r>
              <a:rPr lang="ru-RU" sz="3200" b="1" dirty="0" smtClean="0">
                <a:latin typeface="Times New Roman" pitchFamily="18" charset="0"/>
                <a:cs typeface="Times New Roman" pitchFamily="18" charset="0"/>
              </a:rPr>
              <a:t>                          К.Д.УШИНСКИЙ</a:t>
            </a:r>
            <a:endParaRPr lang="ru-RU" sz="3200" b="1" dirty="0">
              <a:latin typeface="Times New Roman" pitchFamily="18" charset="0"/>
              <a:cs typeface="Times New Roman" pitchFamily="18" charset="0"/>
            </a:endParaRPr>
          </a:p>
        </p:txBody>
      </p:sp>
      <p:pic>
        <p:nvPicPr>
          <p:cNvPr id="19459" name="Рисунок 3"/>
          <p:cNvPicPr>
            <a:picLocks noChangeAspect="1"/>
          </p:cNvPicPr>
          <p:nvPr/>
        </p:nvPicPr>
        <p:blipFill>
          <a:blip r:embed="rId2"/>
          <a:srcRect/>
          <a:stretch>
            <a:fillRect/>
          </a:stretch>
        </p:blipFill>
        <p:spPr bwMode="auto">
          <a:xfrm>
            <a:off x="107950" y="1196975"/>
            <a:ext cx="4464050" cy="5589588"/>
          </a:xfrm>
          <a:prstGeom prst="rect">
            <a:avLst/>
          </a:prstGeom>
          <a:noFill/>
          <a:ln w="9525">
            <a:noFill/>
            <a:miter lim="800000"/>
            <a:headEnd/>
            <a:tailEnd/>
          </a:ln>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258888" y="1916113"/>
            <a:ext cx="6096000" cy="3946525"/>
          </a:xfrm>
        </p:spPr>
        <p:txBody>
          <a:bodyPr/>
          <a:lstStyle/>
          <a:p>
            <a:pPr marL="274320" indent="-256032" fontAlgn="auto">
              <a:spcAft>
                <a:spcPts val="0"/>
              </a:spcAft>
              <a:defRPr/>
            </a:pPr>
            <a:r>
              <a:rPr lang="ru-RU" sz="1800" b="1" dirty="0" smtClean="0">
                <a:latin typeface="Times New Roman" pitchFamily="18" charset="0"/>
                <a:cs typeface="Times New Roman" pitchFamily="18" charset="0"/>
              </a:rPr>
              <a:t>К.Д УШИНСКИЙНИНГ ТИЛ ВА УНИНГ БОЛАНИНГ РУХАН ШАКЛЛАНИШИДА ТУТГАН УРНИ ХАКИДАГИ ТАЬЛИМОТИ НУТКНИ РИВОЖЛАНТИРИШ  МЭТОДИКАСИНИ МУСТАКИЛ ФАН СИФАТИДА АЖРАТИШ УЧУН МУХИМ АХАМИЯТГА ЭГА ЭКАНЛИГИНИ ТАВСИФЛАБ БЕРГАН.</a:t>
            </a:r>
            <a:endParaRPr lang="ru-RU" sz="1800" b="1" dirty="0">
              <a:latin typeface="Times New Roman" pitchFamily="18" charset="0"/>
              <a:cs typeface="Times New Roman" pitchFamily="18" charset="0"/>
            </a:endParaRPr>
          </a:p>
        </p:txBody>
      </p:sp>
      <p:sp>
        <p:nvSpPr>
          <p:cNvPr id="2" name="Заголовок 1"/>
          <p:cNvSpPr>
            <a:spLocks noGrp="1"/>
          </p:cNvSpPr>
          <p:nvPr>
            <p:ph type="title"/>
          </p:nvPr>
        </p:nvSpPr>
        <p:spPr>
          <a:xfrm>
            <a:off x="1116013" y="476250"/>
            <a:ext cx="7543800" cy="914400"/>
          </a:xfrm>
        </p:spPr>
        <p:txBody>
          <a:bodyPr/>
          <a:lstStyle/>
          <a:p>
            <a:pPr fontAlgn="auto">
              <a:spcAft>
                <a:spcPts val="0"/>
              </a:spcAft>
              <a:defRPr/>
            </a:pPr>
            <a:r>
              <a:rPr lang="ru-RU" sz="3200" b="1" dirty="0" smtClean="0">
                <a:latin typeface="Times New Roman" pitchFamily="18" charset="0"/>
                <a:cs typeface="Times New Roman" pitchFamily="18" charset="0"/>
              </a:rPr>
              <a:t>                  К.Д.УШИНСКИЙ.</a:t>
            </a:r>
            <a:endParaRPr lang="ru-RU" sz="3200" b="1" dirty="0">
              <a:latin typeface="Times New Roman" pitchFamily="18" charset="0"/>
              <a:cs typeface="Times New Roman" pitchFamily="18"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403350" y="2420938"/>
            <a:ext cx="6096000" cy="3657600"/>
          </a:xfrm>
        </p:spPr>
        <p:txBody>
          <a:bodyPr/>
          <a:lstStyle/>
          <a:p>
            <a:pPr marL="274320" indent="-256032" fontAlgn="auto">
              <a:spcAft>
                <a:spcPts val="0"/>
              </a:spcAft>
              <a:defRPr/>
            </a:pPr>
            <a:r>
              <a:rPr lang="ru-RU" b="1" dirty="0" smtClean="0">
                <a:latin typeface="Times New Roman" pitchFamily="18" charset="0"/>
                <a:cs typeface="Times New Roman" pitchFamily="18" charset="0"/>
              </a:rPr>
              <a:t>ТАЙЁРЛАДИ:  МАКТАБГАЧА  ТАЬЛИМ  СИРТКИ 18-2 ГУРУХ ТАЛАБАСИ </a:t>
            </a:r>
          </a:p>
          <a:p>
            <a:pPr marL="274320" indent="-256032" fontAlgn="auto">
              <a:spcAft>
                <a:spcPts val="0"/>
              </a:spcAft>
              <a:defRPr/>
            </a:pPr>
            <a:r>
              <a:rPr lang="ru-RU" b="1" dirty="0" smtClean="0">
                <a:latin typeface="Times New Roman" pitchFamily="18" charset="0"/>
                <a:cs typeface="Times New Roman" pitchFamily="18" charset="0"/>
              </a:rPr>
              <a:t>АБДУКОДИРОВА Д.Э </a:t>
            </a:r>
          </a:p>
          <a:p>
            <a:pPr marL="274320" indent="-256032" fontAlgn="auto">
              <a:spcAft>
                <a:spcPts val="0"/>
              </a:spcAft>
              <a:defRPr/>
            </a:pPr>
            <a:endParaRPr lang="ru-RU" dirty="0"/>
          </a:p>
        </p:txBody>
      </p:sp>
      <p:sp>
        <p:nvSpPr>
          <p:cNvPr id="2" name="Заголовок 1"/>
          <p:cNvSpPr>
            <a:spLocks noGrp="1"/>
          </p:cNvSpPr>
          <p:nvPr>
            <p:ph type="title"/>
          </p:nvPr>
        </p:nvSpPr>
        <p:spPr>
          <a:xfrm>
            <a:off x="1042988" y="333375"/>
            <a:ext cx="7543800" cy="1582738"/>
          </a:xfrm>
        </p:spPr>
        <p:txBody>
          <a:bodyPr/>
          <a:lstStyle/>
          <a:p>
            <a:pPr fontAlgn="auto">
              <a:spcAft>
                <a:spcPts val="0"/>
              </a:spcAft>
              <a:defRPr/>
            </a:pPr>
            <a:r>
              <a:rPr lang="ru-RU" sz="3600" b="1" dirty="0" smtClean="0">
                <a:latin typeface="Times New Roman" pitchFamily="18" charset="0"/>
                <a:cs typeface="Times New Roman" pitchFamily="18" charset="0"/>
              </a:rPr>
              <a:t>ЭЬТИБОРИНГИЗ УЧУН РАХМАТ</a:t>
            </a:r>
            <a:endParaRPr lang="ru-RU" sz="3600" b="1" dirty="0">
              <a:latin typeface="Times New Roman" pitchFamily="18" charset="0"/>
              <a:cs typeface="Times New Roman" pitchFamily="18" charset="0"/>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Базовая">
  <a:themeElements>
    <a:clrScheme name="Базовая">
      <a:dk1>
        <a:sysClr val="windowText" lastClr="000000"/>
      </a:dk1>
      <a:lt1>
        <a:sysClr val="window" lastClr="FFFFFF"/>
      </a:lt1>
      <a:dk2>
        <a:srgbClr val="242852"/>
      </a:dk2>
      <a:lt2>
        <a:srgbClr val="ACCBF9"/>
      </a:lt2>
      <a:accent1>
        <a:srgbClr val="629DD1"/>
      </a:accent1>
      <a:accent2>
        <a:srgbClr val="297FD5"/>
      </a:accent2>
      <a:accent3>
        <a:srgbClr val="7F8FA9"/>
      </a:accent3>
      <a:accent4>
        <a:srgbClr val="4A66AC"/>
      </a:accent4>
      <a:accent5>
        <a:srgbClr val="5AA2AE"/>
      </a:accent5>
      <a:accent6>
        <a:srgbClr val="9D90A0"/>
      </a:accent6>
      <a:hlink>
        <a:srgbClr val="9454C3"/>
      </a:hlink>
      <a:folHlink>
        <a:srgbClr val="3EBBF0"/>
      </a:folHlink>
    </a:clrScheme>
    <a:fontScheme name="Базовая">
      <a:majorFont>
        <a:latin typeface="Palatino Linotype"/>
        <a:ea typeface=""/>
        <a:cs typeface=""/>
        <a:font script="Jpan" typeface="HGS明朝E"/>
        <a:font script="Hang" typeface="맑은 고딕"/>
        <a:font script="Hans" typeface="宋体"/>
        <a:font script="Hant" typeface="新細明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Palatino Linotype"/>
        <a:ea typeface=""/>
        <a:cs typeface=""/>
        <a:font script="Jpan" typeface="HGS明朝E"/>
        <a:font script="Hang" typeface="맑은 고딕"/>
        <a:font script="Hans" typeface="宋体"/>
        <a:font script="Hant" typeface="新細明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Базовая">
      <a:fillStyleLst>
        <a:solidFill>
          <a:schemeClr val="phClr"/>
        </a:solidFill>
        <a:gradFill rotWithShape="1">
          <a:gsLst>
            <a:gs pos="0">
              <a:schemeClr val="phClr">
                <a:tint val="90000"/>
              </a:schemeClr>
            </a:gs>
            <a:gs pos="48000">
              <a:schemeClr val="phClr">
                <a:tint val="54000"/>
                <a:satMod val="140000"/>
              </a:schemeClr>
            </a:gs>
            <a:gs pos="100000">
              <a:schemeClr val="phClr">
                <a:tint val="24000"/>
                <a:satMod val="260000"/>
              </a:schemeClr>
            </a:gs>
          </a:gsLst>
          <a:lin ang="16200000" scaled="1"/>
        </a:gradFill>
        <a:gradFill rotWithShape="1">
          <a:gsLst>
            <a:gs pos="0">
              <a:schemeClr val="phClr"/>
            </a:gs>
            <a:gs pos="100000">
              <a:schemeClr val="phClr">
                <a:shade val="48000"/>
                <a:satMod val="180000"/>
                <a:lumMod val="94000"/>
              </a:schemeClr>
            </a:gs>
            <a:gs pos="100000">
              <a:schemeClr val="phClr">
                <a:shade val="48000"/>
                <a:satMod val="180000"/>
                <a:lumMod val="94000"/>
              </a:schemeClr>
            </a:gs>
          </a:gsLst>
          <a:lin ang="4140000" scaled="1"/>
        </a:gradFill>
      </a:fillStyleLst>
      <a:lnStyleLst>
        <a:ln w="12700" cap="flat" cmpd="sng" algn="ctr">
          <a:solidFill>
            <a:schemeClr val="phClr"/>
          </a:solidFill>
          <a:prstDash val="solid"/>
        </a:ln>
        <a:ln w="19050" cap="flat" cmpd="sng" algn="ctr">
          <a:solidFill>
            <a:schemeClr val="phClr"/>
          </a:solidFill>
          <a:prstDash val="solid"/>
        </a:ln>
        <a:ln w="28575" cap="flat" cmpd="sng" algn="ctr">
          <a:solidFill>
            <a:schemeClr val="phClr"/>
          </a:solidFill>
          <a:prstDash val="solid"/>
        </a:ln>
      </a:lnStyleLst>
      <a:effectStyleLst>
        <a:effectStyle>
          <a:effectLst>
            <a:outerShdw blurRad="63500" dist="12700" dir="5400000" sx="102000" sy="102000" rotWithShape="0">
              <a:srgbClr val="000000">
                <a:alpha val="32000"/>
              </a:srgbClr>
            </a:outerShdw>
          </a:effectLst>
        </a:effectStyle>
        <a:effectStyle>
          <a:effectLst>
            <a:outerShdw blurRad="76200" dist="38100" dir="5400000" rotWithShape="0">
              <a:srgbClr val="000000">
                <a:alpha val="60000"/>
              </a:srgbClr>
            </a:outerShdw>
          </a:effectLst>
          <a:scene3d>
            <a:camera prst="orthographicFront">
              <a:rot lat="0" lon="0" rev="0"/>
            </a:camera>
            <a:lightRig rig="glow" dir="tl">
              <a:rot lat="0" lon="0" rev="19800000"/>
            </a:lightRig>
          </a:scene3d>
          <a:sp3d prstMaterial="metal">
            <a:bevelT w="38100" h="38100"/>
          </a:sp3d>
        </a:effectStyle>
        <a:effectStyle>
          <a:effectLst>
            <a:outerShdw blurRad="114300" dist="114300" dir="5400000" rotWithShape="0">
              <a:srgbClr val="000000">
                <a:alpha val="70000"/>
              </a:srgbClr>
            </a:outerShdw>
          </a:effectLst>
          <a:scene3d>
            <a:camera prst="orthographicFront">
              <a:rot lat="0" lon="0" rev="0"/>
            </a:camera>
            <a:lightRig rig="threePt" dir="t">
              <a:rot lat="0" lon="0" rev="19800000"/>
            </a:lightRig>
          </a:scene3d>
          <a:sp3d prstMaterial="plastic">
            <a:bevelT w="50800" h="50800"/>
          </a:sp3d>
        </a:effectStyle>
      </a:effectStyleLst>
      <a:bgFillStyleLst>
        <a:solidFill>
          <a:schemeClr val="phClr"/>
        </a:solidFill>
        <a:gradFill rotWithShape="1">
          <a:gsLst>
            <a:gs pos="0">
              <a:schemeClr val="phClr">
                <a:tint val="95000"/>
              </a:schemeClr>
            </a:gs>
            <a:gs pos="100000">
              <a:schemeClr val="phClr">
                <a:shade val="40000"/>
                <a:satMod val="180000"/>
              </a:schemeClr>
            </a:gs>
          </a:gsLst>
          <a:lin ang="5400000" scaled="0"/>
        </a:gradFill>
        <a:blipFill>
          <a:blip xmlns:r="http://schemas.openxmlformats.org/officeDocument/2006/relationships" r:embed="rId1">
            <a:duotone>
              <a:schemeClr val="phClr">
                <a:shade val="14000"/>
                <a:satMod val="280000"/>
              </a:schemeClr>
              <a:schemeClr val="phClr">
                <a:tint val="60000"/>
                <a:satMod val="120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Elemental</Template>
  <TotalTime>104</TotalTime>
  <Words>440</Words>
  <Application>Microsoft Office PowerPoint</Application>
  <PresentationFormat>Экран (4:3)</PresentationFormat>
  <Paragraphs>27</Paragraphs>
  <Slides>9</Slides>
  <Notes>0</Notes>
  <HiddenSlides>0</HiddenSlides>
  <MMClips>0</MMClips>
  <ScaleCrop>false</ScaleCrop>
  <HeadingPairs>
    <vt:vector size="6" baseType="variant">
      <vt:variant>
        <vt:lpstr>Использованные шрифты</vt:lpstr>
      </vt:variant>
      <vt:variant>
        <vt:i4>5</vt:i4>
      </vt:variant>
      <vt:variant>
        <vt:lpstr>Шаблон оформления</vt:lpstr>
      </vt:variant>
      <vt:variant>
        <vt:i4>6</vt:i4>
      </vt:variant>
      <vt:variant>
        <vt:lpstr>Заголовки слайдов</vt:lpstr>
      </vt:variant>
      <vt:variant>
        <vt:i4>9</vt:i4>
      </vt:variant>
    </vt:vector>
  </HeadingPairs>
  <TitlesOfParts>
    <vt:vector size="20" baseType="lpstr">
      <vt:lpstr>Palatino Linotype</vt:lpstr>
      <vt:lpstr>Arial</vt:lpstr>
      <vt:lpstr>Wingdings</vt:lpstr>
      <vt:lpstr>Calibri</vt:lpstr>
      <vt:lpstr>Times New Roman</vt:lpstr>
      <vt:lpstr>Базовая</vt:lpstr>
      <vt:lpstr>Базовая</vt:lpstr>
      <vt:lpstr>Базовая</vt:lpstr>
      <vt:lpstr>Базовая</vt:lpstr>
      <vt:lpstr>Базовая</vt:lpstr>
      <vt:lpstr>Базовая</vt:lpstr>
      <vt:lpstr>           Sharq va G’arb mutaffakirlarining nutqni o’stirishga oid qarashlari.                </vt:lpstr>
      <vt:lpstr>                  АБУ НАСР ФАРОБИЙ</vt:lpstr>
      <vt:lpstr>                   АБУ АЛИ ибн СИНО</vt:lpstr>
      <vt:lpstr>                  АЛИШЕР НАВОИЙ</vt:lpstr>
      <vt:lpstr>                АБДУЛЛА АВЛОНИЙ</vt:lpstr>
      <vt:lpstr>              ЯН АМОС КОМЕНСКИЙ</vt:lpstr>
      <vt:lpstr>                          К.Д.УШИНСКИЙ</vt:lpstr>
      <vt:lpstr>                  К.Д.УШИНСКИЙ.</vt:lpstr>
      <vt:lpstr>ЭЬТИБОРИНГИЗ УЧУН РАХМАТ</vt:lpstr>
    </vt:vector>
  </TitlesOfParts>
  <Company>Home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Admin</dc:creator>
  <cp:lastModifiedBy>1606</cp:lastModifiedBy>
  <cp:revision>13</cp:revision>
  <dcterms:created xsi:type="dcterms:W3CDTF">2019-12-05T16:48:25Z</dcterms:created>
  <dcterms:modified xsi:type="dcterms:W3CDTF">2020-01-06T11:19:16Z</dcterms:modified>
</cp:coreProperties>
</file>