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678" y="10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7E2B-BA43-4E1F-9B46-15387AB6B22C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7330125-6E2C-4C68-A407-583E43C922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7E2B-BA43-4E1F-9B46-15387AB6B22C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30125-6E2C-4C68-A407-583E43C92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7E2B-BA43-4E1F-9B46-15387AB6B22C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30125-6E2C-4C68-A407-583E43C92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7E2B-BA43-4E1F-9B46-15387AB6B22C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30125-6E2C-4C68-A407-583E43C92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7E2B-BA43-4E1F-9B46-15387AB6B22C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30125-6E2C-4C68-A407-583E43C922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7E2B-BA43-4E1F-9B46-15387AB6B22C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30125-6E2C-4C68-A407-583E43C922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7E2B-BA43-4E1F-9B46-15387AB6B22C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30125-6E2C-4C68-A407-583E43C922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7E2B-BA43-4E1F-9B46-15387AB6B22C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30125-6E2C-4C68-A407-583E43C92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7E2B-BA43-4E1F-9B46-15387AB6B22C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30125-6E2C-4C68-A407-583E43C92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7E2B-BA43-4E1F-9B46-15387AB6B22C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30125-6E2C-4C68-A407-583E43C92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37E2B-BA43-4E1F-9B46-15387AB6B22C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30125-6E2C-4C68-A407-583E43C92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2B37E2B-BA43-4E1F-9B46-15387AB6B22C}" type="datetimeFigureOut">
              <a:rPr lang="ru-RU" smtClean="0"/>
              <a:pPr/>
              <a:t>12.09.2018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7330125-6E2C-4C68-A407-583E43C922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523255"/>
          </a:xfrm>
        </p:spPr>
        <p:txBody>
          <a:bodyPr/>
          <a:lstStyle/>
          <a:p>
            <a:r>
              <a:rPr lang="en-US" sz="3200" b="1" dirty="0">
                <a:effectLst/>
              </a:rPr>
              <a:t>PREDIKATLAR. KVANTORLAR. PREDIKATLAR ALGEBRASINING FORMULASI VA UNING TATBIQI 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3535288"/>
          </a:xfrm>
        </p:spPr>
        <p:txBody>
          <a:bodyPr/>
          <a:lstStyle/>
          <a:p>
            <a:r>
              <a:rPr lang="ru-RU" b="1" dirty="0" err="1"/>
              <a:t>Rеjа</a:t>
            </a:r>
            <a:r>
              <a:rPr lang="ru-RU" b="1" dirty="0"/>
              <a:t>:</a:t>
            </a:r>
            <a:endParaRPr lang="ru-RU" dirty="0"/>
          </a:p>
          <a:p>
            <a:pPr marL="457200" lvl="0" indent="-457200" algn="just"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</a:rPr>
              <a:t>Prеdikаt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</a:rPr>
              <a:t>Prеdikаtlаr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ustidа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mаntiq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аmаllаri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</a:rPr>
              <a:t>Kvаntоrlаr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</a:rPr>
              <a:t>Prеdikаtli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fоrmulаlаr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turlаri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</a:rPr>
              <a:t>Tеоrеmа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vа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uning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turlаri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ru-RU" dirty="0" err="1">
                <a:solidFill>
                  <a:schemeClr val="tx1"/>
                </a:solidFill>
              </a:rPr>
              <a:t>Mаtеmаtik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tаsdiqlаrni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prеdikаtlаr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tilidа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yozish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5341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8496944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7499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3"/>
            <a:ext cx="7848872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7499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7435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642918"/>
            <a:ext cx="8208912" cy="4929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7499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8352927" cy="373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7499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52736"/>
            <a:ext cx="7632848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7499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692696"/>
            <a:ext cx="7344816" cy="5112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7499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14356"/>
            <a:ext cx="9144000" cy="5643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7499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7920880" cy="3065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7499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00042"/>
            <a:ext cx="8388424" cy="5643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7499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102</TotalTime>
  <Words>37</Words>
  <Application>Microsoft Office PowerPoint</Application>
  <PresentationFormat>Экран (4:3)</PresentationFormat>
  <Paragraphs>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Исполнительная</vt:lpstr>
      <vt:lpstr>PREDIKATLAR. KVANTORLAR. PREDIKATLAR ALGEBRASINING FORMULASI VA UNING TATBIQI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PREDIKATLAR. KVANTORLAR. PREDIKATLAR ALGEBRASINING FORMULASI VA UNING TATBIQI</dc:title>
  <dc:creator>Home</dc:creator>
  <cp:lastModifiedBy>user</cp:lastModifiedBy>
  <cp:revision>9</cp:revision>
  <dcterms:created xsi:type="dcterms:W3CDTF">2016-05-15T17:43:52Z</dcterms:created>
  <dcterms:modified xsi:type="dcterms:W3CDTF">2018-09-12T06:53:34Z</dcterms:modified>
</cp:coreProperties>
</file>