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26CEAAF-8E1E-47F9-8DAF-D23D9C839E02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2C2CA39-30C7-4FD7-A081-BBF0676296C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PowerPoint1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7931224" cy="1440160"/>
          </a:xfrm>
        </p:spPr>
        <p:txBody>
          <a:bodyPr>
            <a:normAutofit/>
          </a:bodyPr>
          <a:lstStyle/>
          <a:p>
            <a:pPr algn="just"/>
            <a:r>
              <a:rPr lang="uz-Cyrl-UZ" sz="2800" b="1" dirty="0"/>
              <a:t>TO’PLAM. TO’PLAMLAR USTIDA AMALLAR VA ULARNING XOSSALARI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891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19256" cy="55054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733350"/>
              </p:ext>
            </p:extLst>
          </p:nvPr>
        </p:nvGraphicFramePr>
        <p:xfrm>
          <a:off x="1" y="0"/>
          <a:ext cx="8964487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Слайд" r:id="rId3" imgW="3047858" imgH="2286035" progId="PowerPoint.Slide.8">
                  <p:embed/>
                </p:oleObj>
              </mc:Choice>
              <mc:Fallback>
                <p:oleObj name="Слайд" r:id="rId3" imgW="3047858" imgH="2286035" progId="PowerPoint.Slid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8964487" cy="685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6252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577483"/>
          </a:xfrm>
        </p:spPr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177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4487" cy="6869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08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75662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205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4488" cy="6869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319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323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4488" cy="6869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130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903032"/>
              </p:ext>
            </p:extLst>
          </p:nvPr>
        </p:nvGraphicFramePr>
        <p:xfrm>
          <a:off x="0" y="0"/>
          <a:ext cx="8964488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Слайд" r:id="rId3" imgW="4570298" imgH="3427567" progId="PowerPoint.Slide.12">
                  <p:embed/>
                </p:oleObj>
              </mc:Choice>
              <mc:Fallback>
                <p:oleObj name="Слайд" r:id="rId3" imgW="4570298" imgH="3427567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964488" cy="685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715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20</TotalTime>
  <Words>8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Главная</vt:lpstr>
      <vt:lpstr>Слайд Microsoft PowerPoint 97-2003</vt:lpstr>
      <vt:lpstr>Слайд Microsoft PowerPoint</vt:lpstr>
      <vt:lpstr>TO’PLAM. TO’PLAMLAR USTIDA AMALLAR VA ULARNING XOSSALARI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TO’PLAM. TO’PLAMLAR USTIDA AMALLAR VA ULARNING XOSSALARI</dc:title>
  <dc:creator>Home</dc:creator>
  <cp:lastModifiedBy>Home</cp:lastModifiedBy>
  <cp:revision>2</cp:revision>
  <dcterms:created xsi:type="dcterms:W3CDTF">2016-05-15T18:13:44Z</dcterms:created>
  <dcterms:modified xsi:type="dcterms:W3CDTF">2016-05-15T18:34:04Z</dcterms:modified>
</cp:coreProperties>
</file>