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sldx" ContentType="application/vnd.openxmlformats-officedocument.presentationml.slide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911" autoAdjust="0"/>
  </p:normalViewPr>
  <p:slideViewPr>
    <p:cSldViewPr>
      <p:cViewPr varScale="1">
        <p:scale>
          <a:sx n="43" d="100"/>
          <a:sy n="43" d="100"/>
        </p:scale>
        <p:origin x="-12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8556F5C-A6A3-44C0-9B43-5AA23F3EACC2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C074389-0749-436B-9753-1B09DE0DB3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6F5C-A6A3-44C0-9B43-5AA23F3EACC2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4389-0749-436B-9753-1B09DE0DB3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6F5C-A6A3-44C0-9B43-5AA23F3EACC2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4389-0749-436B-9753-1B09DE0DB3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8556F5C-A6A3-44C0-9B43-5AA23F3EACC2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C074389-0749-436B-9753-1B09DE0DB38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8556F5C-A6A3-44C0-9B43-5AA23F3EACC2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C074389-0749-436B-9753-1B09DE0DB3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6F5C-A6A3-44C0-9B43-5AA23F3EACC2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4389-0749-436B-9753-1B09DE0DB38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6F5C-A6A3-44C0-9B43-5AA23F3EACC2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4389-0749-436B-9753-1B09DE0DB38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8556F5C-A6A3-44C0-9B43-5AA23F3EACC2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C074389-0749-436B-9753-1B09DE0DB38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6F5C-A6A3-44C0-9B43-5AA23F3EACC2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4389-0749-436B-9753-1B09DE0DB3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8556F5C-A6A3-44C0-9B43-5AA23F3EACC2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C074389-0749-436B-9753-1B09DE0DB38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8556F5C-A6A3-44C0-9B43-5AA23F3EACC2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C074389-0749-436B-9753-1B09DE0DB38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8556F5C-A6A3-44C0-9B43-5AA23F3EACC2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C074389-0749-436B-9753-1B09DE0DB38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PowerPoint1.sld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PowerPoint2.sl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4916990"/>
              </p:ext>
            </p:extLst>
          </p:nvPr>
        </p:nvGraphicFramePr>
        <p:xfrm>
          <a:off x="0" y="1"/>
          <a:ext cx="9144000" cy="702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Слайд" r:id="rId3" imgW="4570298" imgH="3427567" progId="PowerPoint.Slide.12">
                  <p:embed/>
                </p:oleObj>
              </mc:Choice>
              <mc:Fallback>
                <p:oleObj name="Слайд" r:id="rId3" imgW="4570298" imgH="3427567" progId="PowerPoint.Slide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"/>
                        <a:ext cx="9144000" cy="7029400"/>
                      </a:xfrm>
                      <a:prstGeom prst="rect">
                        <a:avLst/>
                      </a:prstGeom>
                      <a:solidFill>
                        <a:srgbClr val="0000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036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752939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Слайд" r:id="rId3" imgW="4570298" imgH="3427567" progId="PowerPoint.Slide.12">
                  <p:embed/>
                </p:oleObj>
              </mc:Choice>
              <mc:Fallback>
                <p:oleObj name="Слайд" r:id="rId3" imgW="4570298" imgH="3427567" progId="PowerPoint.Slide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9779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156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006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758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666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001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2112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1493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94914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Эркер</vt:lpstr>
      <vt:lpstr>Слайд Microsoft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3</cp:revision>
  <dcterms:created xsi:type="dcterms:W3CDTF">2016-05-15T17:02:29Z</dcterms:created>
  <dcterms:modified xsi:type="dcterms:W3CDTF">2016-05-15T17:15:17Z</dcterms:modified>
</cp:coreProperties>
</file>