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17B4C-1944-41A7-B1A3-BD717E06F87E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D4D66-F1C2-4827-B5AB-773A65C50E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98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48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2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42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8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8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89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5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23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2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1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83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CBEFD-D7EE-4889-975E-80D22CE22B53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A3799-88D5-4FEB-B851-9B3685250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86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3168352"/>
          </a:xfrm>
        </p:spPr>
        <p:txBody>
          <a:bodyPr>
            <a:normAutofit/>
          </a:bodyPr>
          <a:lstStyle/>
          <a:p>
            <a:r>
              <a:rPr lang="ru-RU" sz="53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Krаmеr</a:t>
            </a:r>
            <a:r>
              <a:rPr lang="ru-RU" sz="53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fоrmulаsi</a:t>
            </a:r>
            <a:r>
              <a:rPr lang="ru-RU" sz="5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58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908720"/>
            <a:ext cx="777686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31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0648"/>
            <a:ext cx="590465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653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200799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77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5832647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77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656"/>
            <a:ext cx="7056783" cy="531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7793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Krаmеr fоrmulаsi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Krаmеr fоrmulаsi</dc:title>
  <dc:creator>Home</dc:creator>
  <cp:lastModifiedBy>Home</cp:lastModifiedBy>
  <cp:revision>3</cp:revision>
  <dcterms:created xsi:type="dcterms:W3CDTF">2016-05-15T18:53:28Z</dcterms:created>
  <dcterms:modified xsi:type="dcterms:W3CDTF">2016-05-15T19:14:49Z</dcterms:modified>
</cp:coreProperties>
</file>