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5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7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0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9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1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8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D5DE37-3D99-4CDA-BE24-BCAB465C756C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6C0FE-A8D3-431C-86C0-CFF21D18B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akslantirishlar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operatorlar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Chiziqli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akslantirishlar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ustida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amallar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Reja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Izomorf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akslantirish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2.Chiziqli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akslantirish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3.Chiziqli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akslantirishga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6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57263"/>
                <a:ext cx="9601196" cy="491860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orasidagi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gomomorfizmlar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ya`ni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tanishamiz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Ta`rif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V-F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maydon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ustidagi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vector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Agar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uchun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shartlar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o`rinli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ya`ni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o`lsa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gomomorfizm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Agar 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in`ektiv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izomorfizm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yoki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izomorf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57263"/>
                <a:ext cx="9601196" cy="4918605"/>
              </a:xfrm>
              <a:blipFill rotWithShape="0">
                <a:blip r:embed="rId2"/>
                <a:stretch>
                  <a:fillRect l="-1017" t="-1239" r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57263"/>
                <a:ext cx="9601196" cy="49186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akslantiruvchi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barcha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gomomorfizmlar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to`plamani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(U,V) deb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belgilanadi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o`zini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o`ziga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akslantiruvchi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hiziqli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barchachiziqli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to`plamini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(V,V)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ko`rinishida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belgilanadi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Teorama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vektor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fazoni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Vvektorfazoga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berilgan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bo`lsin.U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𝑢𝑐h𝑢𝑛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57263"/>
                <a:ext cx="9601196" cy="4918605"/>
              </a:xfrm>
              <a:blipFill rotWithShape="0">
                <a:blip r:embed="rId2"/>
                <a:stretch>
                  <a:fillRect l="-1017" t="-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2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71550"/>
                <a:ext cx="9601196" cy="490431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ru-R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+…+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𝑡𝑒𝑛𝑔𝑙𝑖𝑘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𝑟𝑖𝑛𝑙𝑖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𝑙𝑎𝑑𝑖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b="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Isboti.Matematik</a:t>
                </a: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induksiya</a:t>
                </a: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yordamida</a:t>
                </a: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isbotlaymiz</a:t>
                </a: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(m </a:t>
                </a:r>
                <a:r>
                  <a:rPr lang="en-US" sz="2600" b="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bo`yicha</a:t>
                </a:r>
                <a:r>
                  <a:rPr lang="en-US" sz="26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1) Agar m=1bo`lsa,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ekanligiga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ko`ra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𝑟𝑖𝑛𝑙𝑖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2)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Faraz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qilaylik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( 1) m-1ta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uchun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o`rinli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holda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𝑡𝑒𝑛𝑔𝑙𝑖𝑘𝑑𝑎𝑛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𝑓𝑜𝑦𝑑𝑎𝑙𝑎𝑛𝑖𝑏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d>
                      <m:d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d>
                      <m:d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  <m:d>
                      <m:d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tenglikni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yoza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olamiz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yerda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𝑒𝑘𝑎𝑛𝑖𝑛𝑖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𝑛𝑖𝑛𝑔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𝑐h𝑖𝑧𝑖𝑞𝑙𝑖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𝑒𝑘𝑎𝑛𝑖𝑑𝑎𝑛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𝑘𝑒𝑙𝑖𝑏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𝑐h𝑖𝑞𝑎𝑑𝑖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71550"/>
                <a:ext cx="9601196" cy="4904318"/>
              </a:xfrm>
              <a:blipFill rotWithShape="0">
                <a:blip r:embed="rId2"/>
                <a:stretch>
                  <a:fillRect t="-2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0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128713"/>
                <a:ext cx="9601196" cy="474715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Misollar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1.V-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vektorfazo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𝑎𝑘𝑠𝑙𝑎𝑛𝑡𝑖𝑟𝑖𝑠h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𝑓𝑎𝑧𝑜𝑛𝑖𝑛𝑔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o`ziga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ya`ni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ayniy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yoki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birlik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V-F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maydon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ustidagi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maydonning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tanlangan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𝑎𝑘𝑠𝑙𝑎𝑛𝑡𝑖𝑟𝑖𝑠h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𝑉𝑛𝑖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ektorga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qo`yuvchi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koeffisientli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o`xshashlik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bo`lganda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bo`lganda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ayniy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deyiladi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128713"/>
                <a:ext cx="9601196" cy="4747155"/>
              </a:xfrm>
              <a:blipFill rotWithShape="0">
                <a:blip r:embed="rId2"/>
                <a:stretch>
                  <a:fillRect l="-1017" t="-1027" r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4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28688"/>
                <a:ext cx="9601196" cy="49471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𝑙𝑐h𝑜𝑣𝑙𝑖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𝑢𝑠𝑡𝑢𝑛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𝑣𝑒𝑘𝑡𝑜𝑟𝑙𝑎𝑟𝑛𝑖𝑛𝑔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𝑎𝑟𝑖𝑓𝑚𝑒𝑡𝑖𝑘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𝑣𝑒𝑘𝑡𝑜𝑟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A-F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maydon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ustidagi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n*n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o`lchovli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kvadrat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matrissa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vektorga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qo`yuvchi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o`zini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o`zigaakslantiruvchi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bo`ladi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ustida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amallar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maydon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ustidaU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akslantiruvchi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akslantirishlar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bo`lsin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yig`indi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𝑒𝑙𝑒𝑚𝑒𝑛𝑡𝑔𝑎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𝑒𝑙𝑒𝑚𝑒𝑛𝑡𝑖𝑛𝑖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𝑚𝑜𝑠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𝑦𝑢𝑣𝑐h𝑖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gachiziqli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akslantirishsifatida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qaraladi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ya`ni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</m:oMath>
                </a14:m>
                <a:endParaRPr lang="en-US" sz="26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𝑠𝑘𝑎𝑙𝑦𝑎𝑟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𝑏𝑖𝑙𝑎𝑛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akslanishning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ko`paytmasi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harbir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𝑒𝑙𝑒𝑚𝑒𝑛𝑡𝑔𝑎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𝑓𝑎𝑧𝑜𝑛𝑖𝑛𝑔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elementini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qo`yuvchi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sifatida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qaraladi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ya`ni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28688"/>
                <a:ext cx="9601196" cy="4947180"/>
              </a:xfrm>
              <a:blipFill rotWithShape="0">
                <a:blip r:embed="rId2"/>
                <a:stretch>
                  <a:fillRect l="-826" t="-2094" r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1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200150"/>
                <a:ext cx="9601196" cy="46757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fazoni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vector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faziga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𝐹𝑏𝑜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`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h𝑜𝑙𝑑𝑎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ham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bo`ladi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Isboti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𝑦𝑖𝑔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`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𝑖𝑛𝑑𝑖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𝑐h𝑖𝑧𝑖𝑞𝑙𝑖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𝑠h𝑎𝑟𝑡𝑙𝑎𝑟𝑖𝑔𝑎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`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`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𝑦𝑠𝑢𝑛𝑖𝑠h𝑖𝑛𝑖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`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𝑟𝑠𝑎𝑡𝑎𝑚𝑖𝑧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`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𝑛𝑖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200150"/>
                <a:ext cx="9601196" cy="4675718"/>
              </a:xfrm>
              <a:blipFill rotWithShape="0">
                <a:blip r:embed="rId2"/>
                <a:stretch>
                  <a:fillRect l="-1017" t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0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928688"/>
                <a:ext cx="9601196" cy="494718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Shunday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qilib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𝑎𝑘𝑠𝑙𝑎𝑛𝑡𝑖𝑟𝑖𝑠h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𝑈𝑛𝑖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akslantirish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ko`paytmaning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chiziqli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ekanini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ko`rsatamiz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)+(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));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Natija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(U,V)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to`plam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qo`shish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skalyarga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ko`paytirishga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nisbatan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algebraik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yopiq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928688"/>
                <a:ext cx="9601196" cy="4947180"/>
              </a:xfrm>
              <a:blipFill rotWithShape="0">
                <a:blip r:embed="rId2"/>
                <a:stretch>
                  <a:fillRect l="-1017" t="-985" r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84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33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Garamond</vt:lpstr>
      <vt:lpstr>Times New Roman</vt:lpstr>
      <vt:lpstr>Натуральные материалы</vt:lpstr>
      <vt:lpstr>Chiziqli akslantirishlar va chiziqli operatorlar. Chiziqli akslantirishlar ustida amallar.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Chiziqli akslantirishlar va chiziqli operatorlar. Chiziqli akslantirishlar ustida amallar. </dc:title>
  <dc:creator>user</dc:creator>
  <cp:lastModifiedBy>user</cp:lastModifiedBy>
  <cp:revision>20</cp:revision>
  <dcterms:created xsi:type="dcterms:W3CDTF">2016-04-25T13:56:51Z</dcterms:created>
  <dcterms:modified xsi:type="dcterms:W3CDTF">2016-04-25T17:44:01Z</dcterms:modified>
</cp:coreProperties>
</file>