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45F71B-2B4C-45AF-A1C2-8F308B655830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5A03E-3909-46FB-8D9F-F45AEB57BE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pPr algn="just"/>
            <a:r>
              <a:rPr lang="en-US" sz="3200" dirty="0" err="1">
                <a:solidFill>
                  <a:schemeClr val="tx1"/>
                </a:solidFill>
                <a:effectLst/>
              </a:rPr>
              <a:t>Evklid</a:t>
            </a:r>
            <a:r>
              <a:rPr lang="en-US" sz="3200" dirty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vektor</a:t>
            </a:r>
            <a:r>
              <a:rPr lang="en-US" sz="3200" dirty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fazolar</a:t>
            </a:r>
            <a:r>
              <a:rPr lang="en-US" sz="3200" dirty="0">
                <a:solidFill>
                  <a:schemeClr val="tx1"/>
                </a:solidFill>
                <a:effectLst/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  <a:effectLst/>
              </a:rPr>
              <a:t>Evklid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fazolar</a:t>
            </a:r>
            <a:r>
              <a:rPr lang="en-US" sz="3200" dirty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izomorfizmi</a:t>
            </a:r>
            <a:r>
              <a:rPr lang="en-US" sz="3200" dirty="0">
                <a:solidFill>
                  <a:schemeClr val="tx1"/>
                </a:solidFill>
                <a:effectLst/>
              </a:rPr>
              <a:t> </a:t>
            </a:r>
            <a:r>
              <a:rPr lang="ru-RU" sz="3200" dirty="0">
                <a:solidFill>
                  <a:schemeClr val="tx1"/>
                </a:solidFill>
                <a:effectLst/>
              </a:rPr>
              <a:t/>
            </a:r>
            <a:br>
              <a:rPr lang="ru-RU" sz="3200" dirty="0">
                <a:solidFill>
                  <a:schemeClr val="tx1"/>
                </a:solidFill>
                <a:effectLst/>
              </a:rPr>
            </a:b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 algn="ctr">
              <a:buNone/>
            </a:pPr>
            <a:r>
              <a:rPr lang="en-US" b="1" dirty="0" err="1"/>
              <a:t>Reja</a:t>
            </a:r>
            <a:r>
              <a:rPr lang="en-US" b="1" dirty="0"/>
              <a:t>:</a:t>
            </a:r>
            <a:endParaRPr lang="ru-RU" b="1" dirty="0"/>
          </a:p>
          <a:p>
            <a:pPr lvl="0"/>
            <a:r>
              <a:rPr lang="en-US" dirty="0" err="1"/>
              <a:t>Evklid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fazo</a:t>
            </a:r>
            <a:r>
              <a:rPr lang="en-US" dirty="0"/>
              <a:t>.</a:t>
            </a:r>
            <a:endParaRPr lang="ru-RU" dirty="0"/>
          </a:p>
          <a:p>
            <a:pPr lvl="0"/>
            <a:r>
              <a:rPr lang="en-US" dirty="0" err="1"/>
              <a:t>Vektorning</a:t>
            </a:r>
            <a:r>
              <a:rPr lang="en-US" dirty="0"/>
              <a:t> </a:t>
            </a:r>
            <a:r>
              <a:rPr lang="en-US" dirty="0" err="1"/>
              <a:t>normasi</a:t>
            </a:r>
            <a:r>
              <a:rPr lang="en-US" dirty="0"/>
              <a:t>.</a:t>
            </a:r>
            <a:endParaRPr lang="ru-RU" dirty="0"/>
          </a:p>
          <a:p>
            <a:pPr lvl="0"/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normasining</a:t>
            </a:r>
            <a:r>
              <a:rPr lang="en-US" dirty="0"/>
              <a:t> </a:t>
            </a:r>
            <a:r>
              <a:rPr lang="en-US" dirty="0" err="1"/>
              <a:t>xossalari</a:t>
            </a:r>
            <a:r>
              <a:rPr lang="en-US" dirty="0"/>
              <a:t>.</a:t>
            </a:r>
            <a:endParaRPr lang="ru-RU" dirty="0"/>
          </a:p>
          <a:p>
            <a:pPr lvl="0"/>
            <a:r>
              <a:rPr lang="en-US" dirty="0" err="1"/>
              <a:t>Evklid</a:t>
            </a:r>
            <a:r>
              <a:rPr lang="en-US" dirty="0"/>
              <a:t> </a:t>
            </a:r>
            <a:r>
              <a:rPr lang="en-US" dirty="0" err="1"/>
              <a:t>fazolarining</a:t>
            </a:r>
            <a:r>
              <a:rPr lang="en-US" dirty="0"/>
              <a:t> </a:t>
            </a:r>
            <a:r>
              <a:rPr lang="en-US" dirty="0" err="1"/>
              <a:t>ortonormalla</a:t>
            </a:r>
            <a:r>
              <a:rPr lang="ru-RU" dirty="0" err="1"/>
              <a:t>ngan</a:t>
            </a:r>
            <a:r>
              <a:rPr lang="ru-RU" dirty="0"/>
              <a:t> </a:t>
            </a:r>
            <a:r>
              <a:rPr lang="ru-RU" dirty="0" err="1"/>
              <a:t>bazisi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 </a:t>
            </a:r>
            <a:r>
              <a:rPr lang="en-US" dirty="0" err="1"/>
              <a:t>Evklid</a:t>
            </a:r>
            <a:r>
              <a:rPr lang="en-US" dirty="0"/>
              <a:t> </a:t>
            </a:r>
            <a:r>
              <a:rPr lang="en-US" dirty="0" err="1"/>
              <a:t>fazolar</a:t>
            </a:r>
            <a:r>
              <a:rPr lang="en-US" dirty="0"/>
              <a:t> </a:t>
            </a:r>
            <a:r>
              <a:rPr lang="en-US" dirty="0" err="1"/>
              <a:t>izomorfizmi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62278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052736"/>
            <a:ext cx="7992888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772377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24744"/>
            <a:ext cx="8064896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15421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980727"/>
            <a:ext cx="8424936" cy="381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15421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908720"/>
            <a:ext cx="8064896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15421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24744"/>
            <a:ext cx="7920880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15421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60680"/>
          </a:xfrm>
        </p:spPr>
        <p:txBody>
          <a:bodyPr/>
          <a:lstStyle/>
          <a:p>
            <a:pPr marL="137160" indent="0" algn="ctr">
              <a:buNone/>
            </a:pPr>
            <a:r>
              <a:rPr lang="ru-RU" b="1" dirty="0"/>
              <a:t>T</a:t>
            </a:r>
            <a:r>
              <a:rPr lang="en-US" b="1" dirty="0" err="1"/>
              <a:t>akrorlash</a:t>
            </a:r>
            <a:r>
              <a:rPr lang="en-US" b="1" dirty="0"/>
              <a:t> </a:t>
            </a:r>
            <a:r>
              <a:rPr lang="en-US" b="1" dirty="0" err="1"/>
              <a:t>uchun</a:t>
            </a:r>
            <a:r>
              <a:rPr lang="ru-RU" b="1" dirty="0"/>
              <a:t> </a:t>
            </a:r>
            <a:r>
              <a:rPr lang="ru-RU" b="1" dirty="0" err="1"/>
              <a:t>savollar</a:t>
            </a:r>
            <a:r>
              <a:rPr lang="en-US" b="1" dirty="0"/>
              <a:t>:</a:t>
            </a:r>
            <a:endParaRPr lang="ru-RU" b="1" dirty="0"/>
          </a:p>
          <a:p>
            <a:pPr lvl="0"/>
            <a:r>
              <a:rPr lang="en-US" dirty="0" err="1"/>
              <a:t>Evklid</a:t>
            </a:r>
            <a:r>
              <a:rPr lang="en-US" dirty="0"/>
              <a:t> </a:t>
            </a:r>
            <a:r>
              <a:rPr lang="en-US" dirty="0" err="1"/>
              <a:t>fazo</a:t>
            </a:r>
            <a:r>
              <a:rPr lang="en-US" dirty="0"/>
              <a:t> deb </a:t>
            </a:r>
            <a:r>
              <a:rPr lang="en-US" dirty="0" err="1"/>
              <a:t>nimaga</a:t>
            </a:r>
            <a:r>
              <a:rPr lang="en-US" dirty="0"/>
              <a:t> </a:t>
            </a:r>
            <a:r>
              <a:rPr lang="en-US" dirty="0" err="1"/>
              <a:t>aytiladi</a:t>
            </a:r>
            <a:r>
              <a:rPr lang="en-US" dirty="0"/>
              <a:t>?</a:t>
            </a:r>
            <a:endParaRPr lang="ru-RU" dirty="0"/>
          </a:p>
          <a:p>
            <a:pPr lvl="0"/>
            <a:r>
              <a:rPr lang="en-US" dirty="0" err="1"/>
              <a:t>Vektorning</a:t>
            </a:r>
            <a:r>
              <a:rPr lang="en-US" dirty="0"/>
              <a:t> </a:t>
            </a:r>
            <a:r>
              <a:rPr lang="en-US" dirty="0" err="1"/>
              <a:t>normasi</a:t>
            </a:r>
            <a:r>
              <a:rPr lang="en-US" dirty="0"/>
              <a:t> deb </a:t>
            </a:r>
            <a:r>
              <a:rPr lang="en-US" dirty="0" err="1"/>
              <a:t>nimaga</a:t>
            </a:r>
            <a:r>
              <a:rPr lang="en-US" dirty="0"/>
              <a:t> </a:t>
            </a:r>
            <a:r>
              <a:rPr lang="en-US" dirty="0" err="1"/>
              <a:t>aytiladi</a:t>
            </a:r>
            <a:r>
              <a:rPr lang="en-US" dirty="0"/>
              <a:t>?</a:t>
            </a:r>
            <a:endParaRPr lang="ru-RU" dirty="0"/>
          </a:p>
          <a:p>
            <a:pPr lvl="0"/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normasining</a:t>
            </a:r>
            <a:r>
              <a:rPr lang="en-US" dirty="0"/>
              <a:t> </a:t>
            </a:r>
            <a:r>
              <a:rPr lang="en-US" dirty="0" err="1"/>
              <a:t>xossalarini</a:t>
            </a:r>
            <a:r>
              <a:rPr lang="en-US" dirty="0"/>
              <a:t> </a:t>
            </a:r>
            <a:r>
              <a:rPr lang="en-US" dirty="0" err="1"/>
              <a:t>bayon</a:t>
            </a:r>
            <a:r>
              <a:rPr lang="en-US" dirty="0"/>
              <a:t> </a:t>
            </a:r>
            <a:r>
              <a:rPr lang="en-US" dirty="0" err="1"/>
              <a:t>qiling</a:t>
            </a:r>
            <a:r>
              <a:rPr lang="en-US" dirty="0"/>
              <a:t>.</a:t>
            </a:r>
            <a:endParaRPr lang="ru-RU" dirty="0"/>
          </a:p>
          <a:p>
            <a:pPr lvl="0"/>
            <a:r>
              <a:rPr lang="en-US" dirty="0" err="1"/>
              <a:t>Normallangan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deb </a:t>
            </a:r>
            <a:r>
              <a:rPr lang="en-US" dirty="0" err="1"/>
              <a:t>nimaga</a:t>
            </a:r>
            <a:r>
              <a:rPr lang="en-US" dirty="0"/>
              <a:t> </a:t>
            </a:r>
            <a:r>
              <a:rPr lang="en-US" dirty="0" err="1"/>
              <a:t>aytiladi</a:t>
            </a:r>
            <a:r>
              <a:rPr lang="en-US" dirty="0"/>
              <a:t>?</a:t>
            </a:r>
            <a:endParaRPr lang="ru-RU" dirty="0"/>
          </a:p>
          <a:p>
            <a:pPr lvl="0"/>
            <a:r>
              <a:rPr lang="en-US" dirty="0" err="1"/>
              <a:t>Ortonormallangan</a:t>
            </a:r>
            <a:r>
              <a:rPr lang="en-US" dirty="0"/>
              <a:t> </a:t>
            </a:r>
            <a:r>
              <a:rPr lang="en-US" dirty="0" err="1"/>
              <a:t>bazis</a:t>
            </a:r>
            <a:r>
              <a:rPr lang="en-US" dirty="0"/>
              <a:t> deb </a:t>
            </a:r>
            <a:r>
              <a:rPr lang="en-US" dirty="0" err="1"/>
              <a:t>nimaga</a:t>
            </a:r>
            <a:r>
              <a:rPr lang="en-US" dirty="0"/>
              <a:t> </a:t>
            </a:r>
            <a:r>
              <a:rPr lang="en-US" dirty="0" err="1"/>
              <a:t>aytiladi</a:t>
            </a:r>
            <a:r>
              <a:rPr lang="en-US" dirty="0"/>
              <a:t>?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154212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Words>66</Words>
  <Application>Microsoft Office PowerPoint</Application>
  <PresentationFormat>Экран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Evklid vektor fazolar. Evklid fazolar izomorfizmi  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Evklid vektor fazolar. Evklid fazolar izomorfizmi</dc:title>
  <dc:creator>Home</dc:creator>
  <cp:lastModifiedBy>user</cp:lastModifiedBy>
  <cp:revision>16</cp:revision>
  <dcterms:created xsi:type="dcterms:W3CDTF">2016-05-15T19:49:36Z</dcterms:created>
  <dcterms:modified xsi:type="dcterms:W3CDTF">2018-06-06T08:37:01Z</dcterms:modified>
</cp:coreProperties>
</file>