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5" r:id="rId3"/>
    <p:sldId id="260" r:id="rId4"/>
    <p:sldId id="261" r:id="rId5"/>
    <p:sldId id="262" r:id="rId6"/>
    <p:sldId id="263" r:id="rId7"/>
    <p:sldId id="264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pPr algn="just"/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227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92696"/>
            <a:ext cx="8064896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152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28632"/>
          </a:xfrm>
        </p:spPr>
        <p:txBody>
          <a:bodyPr>
            <a:normAutofit fontScale="92500"/>
          </a:bodyPr>
          <a:lstStyle/>
          <a:p>
            <a:pPr marL="137160" indent="0" algn="ctr">
              <a:buNone/>
            </a:pPr>
            <a:r>
              <a:rPr lang="ru-RU" b="1" dirty="0"/>
              <a:t>Блиц-</a:t>
            </a:r>
            <a:r>
              <a:rPr lang="ru-RU" b="1" dirty="0" err="1"/>
              <a:t>сўров</a:t>
            </a:r>
            <a:r>
              <a:rPr lang="ru-RU" b="1" dirty="0"/>
              <a:t> </a:t>
            </a:r>
            <a:r>
              <a:rPr lang="ru-RU" b="1" dirty="0" err="1"/>
              <a:t>саволлари</a:t>
            </a:r>
            <a:endParaRPr lang="ru-RU" dirty="0"/>
          </a:p>
          <a:p>
            <a:pPr lvl="0"/>
            <a:r>
              <a:rPr lang="en-US" dirty="0" err="1"/>
              <a:t>Umumiy</a:t>
            </a:r>
            <a:r>
              <a:rPr lang="en-US" dirty="0"/>
              <a:t> </a:t>
            </a:r>
            <a:r>
              <a:rPr lang="en-US" dirty="0" err="1"/>
              <a:t>o’rta</a:t>
            </a:r>
            <a:r>
              <a:rPr lang="en-US" dirty="0"/>
              <a:t> </a:t>
            </a:r>
            <a:r>
              <a:rPr lang="en-US" dirty="0" err="1"/>
              <a:t>ta'lim</a:t>
            </a:r>
            <a:r>
              <a:rPr lang="en-US" dirty="0"/>
              <a:t> </a:t>
            </a:r>
            <a:r>
              <a:rPr lang="en-US" dirty="0" err="1"/>
              <a:t>maktablari</a:t>
            </a:r>
            <a:r>
              <a:rPr lang="en-US" dirty="0"/>
              <a:t> mat</a:t>
            </a:r>
            <a:r>
              <a:rPr lang="ru-RU" dirty="0"/>
              <a:t>е</a:t>
            </a:r>
            <a:r>
              <a:rPr lang="en-US" dirty="0" err="1"/>
              <a:t>matikasida</a:t>
            </a:r>
            <a:r>
              <a:rPr lang="en-US" dirty="0"/>
              <a:t> </a:t>
            </a:r>
            <a:r>
              <a:rPr lang="en-US" dirty="0" err="1"/>
              <a:t>qanday</a:t>
            </a:r>
            <a:r>
              <a:rPr lang="en-US" dirty="0"/>
              <a:t> </a:t>
            </a:r>
            <a:r>
              <a:rPr lang="en-US" dirty="0" err="1"/>
              <a:t>to’plamlar</a:t>
            </a:r>
            <a:r>
              <a:rPr lang="en-US" dirty="0"/>
              <a:t> </a:t>
            </a:r>
            <a:r>
              <a:rPr lang="en-US" dirty="0" err="1"/>
              <a:t>bilan</a:t>
            </a:r>
            <a:r>
              <a:rPr lang="en-US" dirty="0"/>
              <a:t> </a:t>
            </a:r>
            <a:r>
              <a:rPr lang="en-US" dirty="0" err="1"/>
              <a:t>tanishgansiz</a:t>
            </a:r>
            <a:r>
              <a:rPr lang="en-US" dirty="0"/>
              <a:t>?</a:t>
            </a:r>
            <a:endParaRPr lang="ru-RU" dirty="0"/>
          </a:p>
          <a:p>
            <a:pPr lvl="0"/>
            <a:r>
              <a:rPr lang="ru-RU" dirty="0"/>
              <a:t>T</a:t>
            </a:r>
            <a:r>
              <a:rPr lang="en-US" dirty="0"/>
              <a:t>o’</a:t>
            </a:r>
            <a:r>
              <a:rPr lang="ru-RU" dirty="0" err="1"/>
              <a:t>plamda</a:t>
            </a:r>
            <a:r>
              <a:rPr lang="ru-RU" dirty="0"/>
              <a:t> </a:t>
            </a:r>
            <a:r>
              <a:rPr lang="ru-RU" dirty="0" err="1"/>
              <a:t>ani</a:t>
            </a:r>
            <a:r>
              <a:rPr lang="en-US" dirty="0"/>
              <a:t>q</a:t>
            </a:r>
            <a:r>
              <a:rPr lang="ru-RU" dirty="0" err="1"/>
              <a:t>langan</a:t>
            </a:r>
            <a:r>
              <a:rPr lang="ru-RU" dirty="0"/>
              <a:t> </a:t>
            </a:r>
            <a:r>
              <a:rPr lang="ru-RU" dirty="0" err="1"/>
              <a:t>amal</a:t>
            </a:r>
            <a:r>
              <a:rPr lang="ru-RU" dirty="0"/>
              <a:t> </a:t>
            </a:r>
            <a:r>
              <a:rPr lang="ru-RU" dirty="0" err="1"/>
              <a:t>nima</a:t>
            </a:r>
            <a:r>
              <a:rPr lang="ru-RU" dirty="0"/>
              <a:t>?</a:t>
            </a:r>
          </a:p>
          <a:p>
            <a:pPr lvl="0"/>
            <a:r>
              <a:rPr lang="en-US" dirty="0" err="1"/>
              <a:t>Qaysi</a:t>
            </a:r>
            <a:r>
              <a:rPr lang="en-US" dirty="0"/>
              <a:t> </a:t>
            </a:r>
            <a:r>
              <a:rPr lang="en-US" dirty="0" err="1"/>
              <a:t>sonli</a:t>
            </a:r>
            <a:r>
              <a:rPr lang="en-US" dirty="0"/>
              <a:t> </a:t>
            </a:r>
            <a:r>
              <a:rPr lang="en-US" dirty="0" err="1"/>
              <a:t>to’plamda</a:t>
            </a:r>
            <a:r>
              <a:rPr lang="en-US" dirty="0"/>
              <a:t> </a:t>
            </a:r>
            <a:r>
              <a:rPr lang="en-US" dirty="0" err="1"/>
              <a:t>qanday</a:t>
            </a:r>
            <a:r>
              <a:rPr lang="en-US" dirty="0"/>
              <a:t> </a:t>
            </a:r>
            <a:r>
              <a:rPr lang="en-US" dirty="0" err="1"/>
              <a:t>amallar</a:t>
            </a:r>
            <a:r>
              <a:rPr lang="en-US" dirty="0"/>
              <a:t> </a:t>
            </a:r>
            <a:r>
              <a:rPr lang="en-US" dirty="0" err="1"/>
              <a:t>aniqlangan</a:t>
            </a:r>
            <a:r>
              <a:rPr lang="en-US" dirty="0"/>
              <a:t>?</a:t>
            </a:r>
            <a:endParaRPr lang="ru-RU" dirty="0"/>
          </a:p>
          <a:p>
            <a:pPr lvl="0"/>
            <a:r>
              <a:rPr lang="ru-RU" dirty="0" err="1"/>
              <a:t>Amallarning</a:t>
            </a:r>
            <a:r>
              <a:rPr lang="ru-RU" dirty="0"/>
              <a:t> </a:t>
            </a:r>
            <a:r>
              <a:rPr lang="en-US" dirty="0"/>
              <a:t>q</a:t>
            </a:r>
            <a:r>
              <a:rPr lang="ru-RU" dirty="0" err="1"/>
              <a:t>anday</a:t>
            </a:r>
            <a:r>
              <a:rPr lang="ru-RU" dirty="0"/>
              <a:t> </a:t>
            </a:r>
            <a:r>
              <a:rPr lang="ru-RU" dirty="0" err="1"/>
              <a:t>xossalarini</a:t>
            </a:r>
            <a:r>
              <a:rPr lang="ru-RU" dirty="0"/>
              <a:t> </a:t>
            </a:r>
            <a:r>
              <a:rPr lang="ru-RU" dirty="0" err="1"/>
              <a:t>bilasiz</a:t>
            </a:r>
            <a:r>
              <a:rPr lang="ru-RU" dirty="0"/>
              <a:t>?</a:t>
            </a:r>
          </a:p>
          <a:p>
            <a:pPr lvl="0"/>
            <a:r>
              <a:rPr lang="en-US" dirty="0" err="1"/>
              <a:t>Kasb</a:t>
            </a:r>
            <a:r>
              <a:rPr lang="ru-RU" dirty="0"/>
              <a:t>-</a:t>
            </a:r>
            <a:r>
              <a:rPr lang="en-US" dirty="0" err="1"/>
              <a:t>hunar</a:t>
            </a:r>
            <a:r>
              <a:rPr lang="en-US" dirty="0"/>
              <a:t> </a:t>
            </a:r>
            <a:r>
              <a:rPr lang="en-US" dirty="0" err="1"/>
              <a:t>koll</a:t>
            </a:r>
            <a:r>
              <a:rPr lang="ru-RU" dirty="0"/>
              <a:t>е</a:t>
            </a:r>
            <a:r>
              <a:rPr lang="en-US" dirty="0" err="1"/>
              <a:t>jlari</a:t>
            </a:r>
            <a:r>
              <a:rPr lang="ru-RU" dirty="0"/>
              <a:t>, </a:t>
            </a:r>
            <a:r>
              <a:rPr lang="en-US" dirty="0" err="1"/>
              <a:t>akad</a:t>
            </a:r>
            <a:r>
              <a:rPr lang="ru-RU" dirty="0"/>
              <a:t>е</a:t>
            </a:r>
            <a:r>
              <a:rPr lang="en-US" dirty="0" err="1"/>
              <a:t>mik</a:t>
            </a:r>
            <a:r>
              <a:rPr lang="en-US" dirty="0"/>
              <a:t> </a:t>
            </a:r>
            <a:r>
              <a:rPr lang="en-US" dirty="0" err="1"/>
              <a:t>lits</a:t>
            </a:r>
            <a:r>
              <a:rPr lang="ru-RU" dirty="0"/>
              <a:t>е</a:t>
            </a:r>
            <a:r>
              <a:rPr lang="en-US" dirty="0" err="1"/>
              <a:t>ylarda</a:t>
            </a:r>
            <a:r>
              <a:rPr lang="en-US" dirty="0"/>
              <a:t> </a:t>
            </a:r>
            <a:r>
              <a:rPr lang="en-US" dirty="0" err="1"/>
              <a:t>maktabdan</a:t>
            </a:r>
            <a:r>
              <a:rPr lang="en-US" dirty="0"/>
              <a:t> </a:t>
            </a:r>
            <a:r>
              <a:rPr lang="en-US" dirty="0" err="1"/>
              <a:t>tanish</a:t>
            </a:r>
            <a:r>
              <a:rPr lang="en-US" dirty="0"/>
              <a:t> </a:t>
            </a:r>
            <a:r>
              <a:rPr lang="en-US" dirty="0" err="1"/>
              <a:t>bo</a:t>
            </a:r>
            <a:r>
              <a:rPr lang="ru-RU" dirty="0"/>
              <a:t>’</a:t>
            </a:r>
            <a:r>
              <a:rPr lang="en-US" dirty="0" err="1"/>
              <a:t>lmagan</a:t>
            </a:r>
            <a:r>
              <a:rPr lang="en-US" dirty="0"/>
              <a:t> </a:t>
            </a:r>
            <a:r>
              <a:rPr lang="en-US" dirty="0" err="1"/>
              <a:t>qanday</a:t>
            </a:r>
            <a:r>
              <a:rPr lang="en-US" dirty="0"/>
              <a:t> </a:t>
            </a:r>
            <a:r>
              <a:rPr lang="en-US" dirty="0" err="1"/>
              <a:t>sonli</a:t>
            </a:r>
            <a:r>
              <a:rPr lang="en-US" dirty="0"/>
              <a:t> to</a:t>
            </a:r>
            <a:r>
              <a:rPr lang="ru-RU" dirty="0"/>
              <a:t>’</a:t>
            </a:r>
            <a:r>
              <a:rPr lang="en-US" dirty="0" err="1"/>
              <a:t>plam</a:t>
            </a:r>
            <a:r>
              <a:rPr lang="en-US" dirty="0"/>
              <a:t> </a:t>
            </a:r>
            <a:r>
              <a:rPr lang="en-US" dirty="0" err="1"/>
              <a:t>bilan</a:t>
            </a:r>
            <a:r>
              <a:rPr lang="en-US" dirty="0"/>
              <a:t> </a:t>
            </a:r>
            <a:r>
              <a:rPr lang="en-US" dirty="0" err="1"/>
              <a:t>tanishgansiz</a:t>
            </a:r>
            <a:r>
              <a:rPr lang="ru-RU" dirty="0"/>
              <a:t>?</a:t>
            </a:r>
          </a:p>
          <a:p>
            <a:pPr lvl="0"/>
            <a:r>
              <a:rPr lang="ru-RU" dirty="0" err="1"/>
              <a:t>Algеbra</a:t>
            </a:r>
            <a:r>
              <a:rPr lang="ru-RU" dirty="0"/>
              <a:t> </a:t>
            </a:r>
            <a:r>
              <a:rPr lang="ru-RU" dirty="0" err="1"/>
              <a:t>dеganda</a:t>
            </a:r>
            <a:r>
              <a:rPr lang="ru-RU" dirty="0"/>
              <a:t> </a:t>
            </a:r>
            <a:r>
              <a:rPr lang="ru-RU" dirty="0" err="1"/>
              <a:t>nimani</a:t>
            </a:r>
            <a:r>
              <a:rPr lang="ru-RU" dirty="0"/>
              <a:t> </a:t>
            </a:r>
            <a:r>
              <a:rPr lang="ru-RU" dirty="0" err="1"/>
              <a:t>tushunasiz</a:t>
            </a:r>
            <a:r>
              <a:rPr lang="ru-RU" dirty="0"/>
              <a:t>?</a:t>
            </a:r>
          </a:p>
          <a:p>
            <a:r>
              <a:rPr lang="ru-RU" dirty="0" err="1"/>
              <a:t>Algеbra</a:t>
            </a:r>
            <a:r>
              <a:rPr lang="ru-RU" dirty="0"/>
              <a:t> s</a:t>
            </a:r>
            <a:r>
              <a:rPr lang="en-US" dirty="0"/>
              <a:t>o’</a:t>
            </a:r>
            <a:r>
              <a:rPr lang="ru-RU" dirty="0" err="1"/>
              <a:t>zi</a:t>
            </a:r>
            <a:r>
              <a:rPr lang="ru-RU" dirty="0"/>
              <a:t> </a:t>
            </a:r>
            <a:r>
              <a:rPr lang="ru-RU" dirty="0" err="1"/>
              <a:t>ma'nosini</a:t>
            </a:r>
            <a:r>
              <a:rPr lang="ru-RU" dirty="0"/>
              <a:t> </a:t>
            </a:r>
            <a:r>
              <a:rPr lang="ru-RU" dirty="0" err="1"/>
              <a:t>bilasizmi</a:t>
            </a:r>
            <a:r>
              <a:rPr lang="ru-RU" dirty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016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08720"/>
            <a:ext cx="8136903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016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340768"/>
            <a:ext cx="7992887" cy="3682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016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1" y="1772816"/>
            <a:ext cx="7560840" cy="304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016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24744"/>
            <a:ext cx="7560840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016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80728"/>
            <a:ext cx="7920880" cy="4896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016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08720"/>
            <a:ext cx="8064896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152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4"/>
            <a:ext cx="8208912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152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39</TotalTime>
  <Words>74</Words>
  <Application>Microsoft Office PowerPoint</Application>
  <PresentationFormat>Экран (4:3)</PresentationFormat>
  <Paragraphs>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Апекс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Evklid vektor fazolar. Evklid fazolar izomorfizmi</dc:title>
  <dc:creator>Home</dc:creator>
  <cp:lastModifiedBy>Home</cp:lastModifiedBy>
  <cp:revision>5</cp:revision>
  <dcterms:created xsi:type="dcterms:W3CDTF">2016-05-15T19:49:36Z</dcterms:created>
  <dcterms:modified xsi:type="dcterms:W3CDTF">2016-05-15T20:29:14Z</dcterms:modified>
</cp:coreProperties>
</file>