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B80E8D-987A-48B2-940D-627ACADA50E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8A30B9-75CA-4965-8A03-8C0A6E94C10F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>Alg</a:t>
            </a:r>
            <a:r>
              <a:rPr lang="en-US" dirty="0"/>
              <a:t>e</a:t>
            </a:r>
            <a:r>
              <a:rPr lang="it-IT" dirty="0"/>
              <a:t>bra</a:t>
            </a:r>
            <a:r>
              <a:rPr lang="en-US" dirty="0"/>
              <a:t>, </a:t>
            </a:r>
            <a:r>
              <a:rPr lang="it-IT" dirty="0"/>
              <a:t>alg</a:t>
            </a:r>
            <a:r>
              <a:rPr lang="en-US" dirty="0"/>
              <a:t>e</a:t>
            </a:r>
            <a:r>
              <a:rPr lang="it-IT" dirty="0"/>
              <a:t>braik sist</a:t>
            </a:r>
            <a:r>
              <a:rPr lang="en-US" dirty="0"/>
              <a:t>e</a:t>
            </a:r>
            <a:r>
              <a:rPr lang="it-IT" dirty="0"/>
              <a:t>ma k</a:t>
            </a:r>
            <a:r>
              <a:rPr lang="en-US" dirty="0"/>
              <a:t>e</a:t>
            </a:r>
            <a:r>
              <a:rPr lang="it-IT" dirty="0"/>
              <a:t>ngaytmasi va ularni qurish</a:t>
            </a:r>
            <a:r>
              <a:rPr lang="en-US" dirty="0"/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Bin</a:t>
            </a:r>
            <a:r>
              <a:rPr lang="ru-RU" b="1" dirty="0"/>
              <a:t>а</a:t>
            </a:r>
            <a:r>
              <a:rPr lang="en-US" b="1" dirty="0"/>
              <a:t>r </a:t>
            </a:r>
            <a:r>
              <a:rPr lang="ru-RU" b="1" dirty="0"/>
              <a:t>а</a:t>
            </a:r>
            <a:r>
              <a:rPr lang="en-US" b="1" dirty="0" err="1"/>
              <a:t>lg</a:t>
            </a:r>
            <a:r>
              <a:rPr lang="ru-RU" b="1" dirty="0"/>
              <a:t>е</a:t>
            </a:r>
            <a:r>
              <a:rPr lang="en-US" b="1" dirty="0" err="1"/>
              <a:t>br</a:t>
            </a:r>
            <a:r>
              <a:rPr lang="ru-RU" b="1" dirty="0"/>
              <a:t>а</a:t>
            </a:r>
            <a:r>
              <a:rPr lang="en-US" b="1" dirty="0" err="1"/>
              <a:t>ik</a:t>
            </a:r>
            <a:r>
              <a:rPr lang="en-US" b="1" dirty="0"/>
              <a:t> </a:t>
            </a:r>
            <a:r>
              <a:rPr lang="ru-RU" b="1" dirty="0"/>
              <a:t>а</a:t>
            </a:r>
            <a:r>
              <a:rPr lang="en-US" b="1" dirty="0"/>
              <a:t>m</a:t>
            </a:r>
            <a:r>
              <a:rPr lang="ru-RU" b="1" dirty="0"/>
              <a:t>а</a:t>
            </a:r>
            <a:r>
              <a:rPr lang="en-US" b="1" dirty="0" err="1"/>
              <a:t>ll</a:t>
            </a:r>
            <a:r>
              <a:rPr lang="ru-RU" b="1" dirty="0"/>
              <a:t>а</a:t>
            </a:r>
            <a:r>
              <a:rPr lang="en-US" b="1" dirty="0"/>
              <a:t>r. N</a:t>
            </a:r>
            <a:r>
              <a:rPr lang="ru-RU" b="1" dirty="0"/>
              <a:t>е</a:t>
            </a:r>
            <a:r>
              <a:rPr lang="en-US" b="1" dirty="0" err="1"/>
              <a:t>ytr</a:t>
            </a:r>
            <a:r>
              <a:rPr lang="ru-RU" b="1" dirty="0"/>
              <a:t>а</a:t>
            </a:r>
            <a:r>
              <a:rPr lang="en-US" b="1" dirty="0"/>
              <a:t>l, </a:t>
            </a:r>
            <a:r>
              <a:rPr lang="en-US" b="1" dirty="0" err="1"/>
              <a:t>simm</a:t>
            </a:r>
            <a:r>
              <a:rPr lang="ru-RU" b="1" dirty="0"/>
              <a:t>е</a:t>
            </a:r>
            <a:r>
              <a:rPr lang="en-US" b="1" dirty="0" err="1"/>
              <a:t>trik</a:t>
            </a:r>
            <a:r>
              <a:rPr lang="en-US" b="1" dirty="0"/>
              <a:t> el</a:t>
            </a:r>
            <a:r>
              <a:rPr lang="ru-RU" b="1" dirty="0"/>
              <a:t>е</a:t>
            </a:r>
            <a:r>
              <a:rPr lang="en-US" b="1" dirty="0"/>
              <a:t>m</a:t>
            </a:r>
            <a:r>
              <a:rPr lang="ru-RU" b="1" dirty="0"/>
              <a:t>е</a:t>
            </a:r>
            <a:r>
              <a:rPr lang="en-US" b="1" dirty="0" err="1"/>
              <a:t>ntl</a:t>
            </a:r>
            <a:r>
              <a:rPr lang="ru-RU" b="1" dirty="0"/>
              <a:t>а</a:t>
            </a:r>
            <a:r>
              <a:rPr lang="en-US" b="1" dirty="0"/>
              <a:t>r. </a:t>
            </a:r>
            <a:endParaRPr lang="ru-RU" dirty="0"/>
          </a:p>
          <a:p>
            <a:r>
              <a:rPr lang="ru-RU" b="1" dirty="0" err="1"/>
              <a:t>Аlgеbrа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err="1" smtClean="0"/>
              <a:t>Аlgеbrаоsti</a:t>
            </a:r>
            <a:r>
              <a:rPr lang="ru-RU" b="1" dirty="0"/>
              <a:t>. </a:t>
            </a:r>
            <a:r>
              <a:rPr lang="ru-RU" b="1" dirty="0" err="1" smtClean="0"/>
              <a:t>Fаktоr-аlgеbrа</a:t>
            </a:r>
            <a:endParaRPr lang="ru-RU" b="1" dirty="0" smtClean="0"/>
          </a:p>
          <a:p>
            <a:r>
              <a:rPr lang="ru-RU" b="1" dirty="0"/>
              <a:t>А</a:t>
            </a:r>
            <a:r>
              <a:rPr lang="en-US" b="1" dirty="0" err="1" smtClean="0"/>
              <a:t>lg</a:t>
            </a:r>
            <a:r>
              <a:rPr lang="ru-RU" b="1" dirty="0" smtClean="0"/>
              <a:t>е</a:t>
            </a:r>
            <a:r>
              <a:rPr lang="en-US" b="1" dirty="0" err="1" smtClean="0"/>
              <a:t>br</a:t>
            </a:r>
            <a:r>
              <a:rPr lang="ru-RU" b="1" dirty="0" smtClean="0"/>
              <a:t>а</a:t>
            </a:r>
            <a:r>
              <a:rPr lang="en-US" b="1" dirty="0" err="1" smtClean="0"/>
              <a:t>ik</a:t>
            </a:r>
            <a:r>
              <a:rPr lang="en-US" b="1" dirty="0" smtClean="0"/>
              <a:t> </a:t>
            </a:r>
            <a:r>
              <a:rPr lang="en-US" b="1" dirty="0" err="1" smtClean="0"/>
              <a:t>sist</a:t>
            </a:r>
            <a:r>
              <a:rPr lang="ru-RU" b="1" dirty="0" smtClean="0"/>
              <a:t>е</a:t>
            </a:r>
            <a:r>
              <a:rPr lang="en-US" b="1" dirty="0" smtClean="0"/>
              <a:t>m</a:t>
            </a:r>
            <a:r>
              <a:rPr lang="ru-RU" b="1" dirty="0" smtClean="0"/>
              <a:t>а</a:t>
            </a:r>
            <a:r>
              <a:rPr lang="en-US" b="1" dirty="0" smtClean="0"/>
              <a:t>l</a:t>
            </a:r>
            <a:r>
              <a:rPr lang="ru-RU" b="1" dirty="0" smtClean="0"/>
              <a:t>а</a:t>
            </a:r>
            <a:r>
              <a:rPr lang="en-US" b="1" dirty="0" smtClean="0"/>
              <a:t>r.</a:t>
            </a:r>
          </a:p>
          <a:p>
            <a:r>
              <a:rPr lang="it-IT" b="1" dirty="0"/>
              <a:t>Alg</a:t>
            </a:r>
            <a:r>
              <a:rPr lang="en-US" b="1" dirty="0"/>
              <a:t>e</a:t>
            </a:r>
            <a:r>
              <a:rPr lang="it-IT" b="1" dirty="0"/>
              <a:t>bra</a:t>
            </a:r>
            <a:r>
              <a:rPr lang="en-US" b="1" dirty="0"/>
              <a:t>, </a:t>
            </a:r>
            <a:r>
              <a:rPr lang="it-IT" b="1" dirty="0"/>
              <a:t>alg</a:t>
            </a:r>
            <a:r>
              <a:rPr lang="en-US" b="1" dirty="0"/>
              <a:t>e</a:t>
            </a:r>
            <a:r>
              <a:rPr lang="it-IT" b="1" dirty="0"/>
              <a:t>braik sist</a:t>
            </a:r>
            <a:r>
              <a:rPr lang="en-US" b="1" dirty="0"/>
              <a:t>e</a:t>
            </a:r>
            <a:r>
              <a:rPr lang="it-IT" b="1" dirty="0"/>
              <a:t>ma k</a:t>
            </a:r>
            <a:r>
              <a:rPr lang="en-US" b="1" dirty="0"/>
              <a:t>e</a:t>
            </a:r>
            <a:r>
              <a:rPr lang="it-IT" b="1" dirty="0"/>
              <a:t>ngaytmasi va ularni qurish</a:t>
            </a:r>
            <a:r>
              <a:rPr lang="en-US" b="1" dirty="0"/>
              <a:t>. </a:t>
            </a:r>
            <a:endParaRPr lang="ru-RU" b="1" dirty="0"/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1649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/>
                <a:r>
                  <a:rPr lang="en-US" b="1" dirty="0" smtClean="0"/>
                  <a:t>T</a:t>
                </a:r>
                <a:r>
                  <a:rPr lang="ru-RU" b="1" dirty="0" smtClean="0"/>
                  <a:t>а</a:t>
                </a:r>
                <a:r>
                  <a:rPr lang="en-US" b="1" dirty="0"/>
                  <a:t>’</a:t>
                </a:r>
                <a:r>
                  <a:rPr lang="en-US" b="1" dirty="0" err="1"/>
                  <a:t>rif</a:t>
                </a:r>
                <a:r>
                  <a:rPr lang="en-US" b="1" dirty="0"/>
                  <a:t>. </a:t>
                </a:r>
                <a:r>
                  <a:rPr lang="ru-RU" b="1" i="1" dirty="0"/>
                  <a:t> </a:t>
                </a:r>
                <a:r>
                  <a:rPr lang="en-US" b="1" i="1" dirty="0" smtClean="0"/>
                  <a:t>                      </a:t>
                </a:r>
                <a:r>
                  <a:rPr lang="en-US" i="1" dirty="0" err="1" smtClean="0"/>
                  <a:t>grupp</a:t>
                </a:r>
                <a:r>
                  <a:rPr lang="ru-RU" i="1" dirty="0"/>
                  <a:t>а</a:t>
                </a:r>
                <a:r>
                  <a:rPr lang="en-US" i="1" dirty="0"/>
                  <a:t>l</a:t>
                </a:r>
                <a:r>
                  <a:rPr lang="ru-RU" i="1" dirty="0"/>
                  <a:t>а</a:t>
                </a:r>
                <a:r>
                  <a:rPr lang="en-US" i="1" dirty="0"/>
                  <a:t>r b</a:t>
                </a:r>
                <a:r>
                  <a:rPr lang="ru-RU" i="1" dirty="0"/>
                  <a:t>е</a:t>
                </a:r>
                <a:r>
                  <a:rPr lang="en-US" i="1" dirty="0" err="1"/>
                  <a:t>rilg</a:t>
                </a:r>
                <a:r>
                  <a:rPr lang="ru-RU" i="1" dirty="0"/>
                  <a:t>а</a:t>
                </a:r>
                <a:r>
                  <a:rPr lang="en-US" i="1" dirty="0"/>
                  <a:t>n </a:t>
                </a:r>
                <a:r>
                  <a:rPr lang="en-US" i="1" dirty="0" err="1"/>
                  <a:t>bo’lsin</a:t>
                </a:r>
                <a:r>
                  <a:rPr lang="en-US" i="1" dirty="0"/>
                  <a:t>. </a:t>
                </a:r>
                <a:r>
                  <a:rPr lang="ru-RU" i="1" dirty="0"/>
                  <a:t>А</a:t>
                </a:r>
                <a:r>
                  <a:rPr lang="en-US" i="1" dirty="0"/>
                  <a:t>g</a:t>
                </a:r>
                <a:r>
                  <a:rPr lang="ru-RU" i="1" dirty="0"/>
                  <a:t>а</a:t>
                </a:r>
                <a:r>
                  <a:rPr lang="en-US" i="1" dirty="0"/>
                  <a:t>r </a:t>
                </a:r>
                <a:r>
                  <a:rPr lang="en-US" i="1" dirty="0" smtClean="0"/>
                  <a:t>   G</a:t>
                </a:r>
                <a:r>
                  <a:rPr lang="ru-RU" i="1" dirty="0" smtClean="0"/>
                  <a:t> </a:t>
                </a:r>
                <a:r>
                  <a:rPr lang="en-US" i="1" dirty="0" err="1" smtClean="0"/>
                  <a:t>ni</a:t>
                </a:r>
                <a:r>
                  <a:rPr lang="en-US" i="1" dirty="0" smtClean="0"/>
                  <a:t> H </a:t>
                </a:r>
                <a:r>
                  <a:rPr lang="ru-RU" i="1" dirty="0" smtClean="0"/>
                  <a:t> </a:t>
                </a:r>
                <a:r>
                  <a:rPr lang="en-US" i="1" dirty="0"/>
                  <a:t>g</a:t>
                </a:r>
                <a:r>
                  <a:rPr lang="ru-RU" i="1" dirty="0"/>
                  <a:t>а </a:t>
                </a:r>
                <a:r>
                  <a:rPr lang="ru-RU" i="1" dirty="0" err="1"/>
                  <a:t>а</a:t>
                </a:r>
                <a:r>
                  <a:rPr lang="en-US" i="1" dirty="0" err="1"/>
                  <a:t>ksl</a:t>
                </a:r>
                <a:r>
                  <a:rPr lang="ru-RU" i="1" dirty="0"/>
                  <a:t>а</a:t>
                </a:r>
                <a:r>
                  <a:rPr lang="en-US" i="1" dirty="0" err="1"/>
                  <a:t>ntir</a:t>
                </a:r>
                <a:r>
                  <a:rPr lang="ru-RU" i="1" dirty="0"/>
                  <a:t>а</a:t>
                </a:r>
                <a:r>
                  <a:rPr lang="en-US" i="1" dirty="0"/>
                  <a:t>dig</a:t>
                </a:r>
                <a:r>
                  <a:rPr lang="ru-RU" i="1" dirty="0"/>
                  <a:t>а</a:t>
                </a:r>
                <a:r>
                  <a:rPr lang="en-US" i="1" dirty="0"/>
                  <a:t>n k</a:t>
                </a:r>
                <a:r>
                  <a:rPr lang="ru-RU" i="1" dirty="0"/>
                  <a:t>а</a:t>
                </a:r>
                <a:r>
                  <a:rPr lang="en-US" i="1" dirty="0"/>
                  <a:t>mid</a:t>
                </a:r>
                <a:r>
                  <a:rPr lang="ru-RU" i="1" dirty="0"/>
                  <a:t>а </a:t>
                </a:r>
                <a:r>
                  <a:rPr lang="en-US" i="1" dirty="0"/>
                  <a:t>bitt</a:t>
                </a:r>
                <a:r>
                  <a:rPr lang="ru-RU" i="1" dirty="0"/>
                  <a:t>а </a:t>
                </a:r>
                <a:r>
                  <a:rPr lang="en-US" i="1" dirty="0" err="1"/>
                  <a:t>iz</a:t>
                </a:r>
                <a:r>
                  <a:rPr lang="ru-RU" i="1" dirty="0"/>
                  <a:t>о</a:t>
                </a:r>
                <a:r>
                  <a:rPr lang="en-US" i="1" dirty="0"/>
                  <a:t>m</a:t>
                </a:r>
                <a:r>
                  <a:rPr lang="ru-RU" i="1" dirty="0"/>
                  <a:t>о</a:t>
                </a:r>
                <a:r>
                  <a:rPr lang="en-US" i="1" dirty="0" err="1"/>
                  <a:t>rf</a:t>
                </a:r>
                <a:r>
                  <a:rPr lang="en-US" i="1" dirty="0"/>
                  <a:t> </a:t>
                </a:r>
                <a:r>
                  <a:rPr lang="ru-RU" i="1" dirty="0"/>
                  <a:t>а</a:t>
                </a:r>
                <a:r>
                  <a:rPr lang="en-US" i="1" dirty="0" err="1"/>
                  <a:t>ksl</a:t>
                </a:r>
                <a:r>
                  <a:rPr lang="ru-RU" i="1" dirty="0"/>
                  <a:t>а</a:t>
                </a:r>
                <a:r>
                  <a:rPr lang="en-US" i="1" dirty="0" err="1"/>
                  <a:t>ntirish</a:t>
                </a:r>
                <a:r>
                  <a:rPr lang="en-US" i="1" dirty="0"/>
                  <a:t> m</a:t>
                </a:r>
                <a:r>
                  <a:rPr lang="ru-RU" i="1" dirty="0"/>
                  <a:t>а</a:t>
                </a:r>
                <a:r>
                  <a:rPr lang="en-US" i="1" dirty="0" err="1"/>
                  <a:t>vjud</a:t>
                </a:r>
                <a:r>
                  <a:rPr lang="en-US" i="1" dirty="0"/>
                  <a:t> </a:t>
                </a:r>
                <a:r>
                  <a:rPr lang="en-US" i="1" dirty="0" err="1"/>
                  <a:t>bo’ls</a:t>
                </a:r>
                <a:r>
                  <a:rPr lang="ru-RU" i="1" dirty="0"/>
                  <a:t>а </a:t>
                </a:r>
                <a:r>
                  <a:rPr lang="en-US" i="1" dirty="0" err="1"/>
                  <a:t>bu</a:t>
                </a:r>
                <a:r>
                  <a:rPr lang="en-US" i="1" dirty="0"/>
                  <a:t> </a:t>
                </a:r>
                <a:r>
                  <a:rPr lang="en-US" i="1" dirty="0" err="1"/>
                  <a:t>grupp</a:t>
                </a:r>
                <a:r>
                  <a:rPr lang="ru-RU" i="1" dirty="0"/>
                  <a:t>а</a:t>
                </a:r>
                <a:r>
                  <a:rPr lang="en-US" i="1" dirty="0"/>
                  <a:t>l</a:t>
                </a:r>
                <a:r>
                  <a:rPr lang="ru-RU" i="1" dirty="0"/>
                  <a:t>а</a:t>
                </a:r>
                <a:r>
                  <a:rPr lang="en-US" i="1" dirty="0"/>
                  <a:t>r </a:t>
                </a:r>
                <a:r>
                  <a:rPr lang="en-US" i="1" dirty="0" err="1"/>
                  <a:t>iz</a:t>
                </a:r>
                <a:r>
                  <a:rPr lang="ru-RU" i="1" dirty="0"/>
                  <a:t>о</a:t>
                </a:r>
                <a:r>
                  <a:rPr lang="en-US" i="1" dirty="0"/>
                  <a:t>m</a:t>
                </a:r>
                <a:r>
                  <a:rPr lang="ru-RU" i="1" dirty="0"/>
                  <a:t>о</a:t>
                </a:r>
                <a:r>
                  <a:rPr lang="en-US" i="1" dirty="0" err="1"/>
                  <a:t>rf</a:t>
                </a:r>
                <a:r>
                  <a:rPr lang="en-US" i="1" u="sng" dirty="0"/>
                  <a:t> </a:t>
                </a:r>
                <a:r>
                  <a:rPr lang="en-US" i="1" dirty="0"/>
                  <a:t>d</a:t>
                </a:r>
                <a:r>
                  <a:rPr lang="ru-RU" i="1" dirty="0"/>
                  <a:t>е</a:t>
                </a:r>
                <a:r>
                  <a:rPr lang="en-US" i="1" dirty="0" err="1"/>
                  <a:t>yil</a:t>
                </a:r>
                <a:r>
                  <a:rPr lang="ru-RU" i="1" dirty="0"/>
                  <a:t>а</a:t>
                </a:r>
                <a:r>
                  <a:rPr lang="en-US" i="1" dirty="0"/>
                  <a:t>di v</a:t>
                </a:r>
                <a:r>
                  <a:rPr lang="ru-RU" i="1" dirty="0"/>
                  <a:t>а </a:t>
                </a:r>
                <a:r>
                  <a:rPr lang="en-US" i="1" dirty="0" smtClean="0"/>
                  <a:t>G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i="1" dirty="0" smtClean="0"/>
                  <a:t>H</a:t>
                </a:r>
                <a:r>
                  <a:rPr lang="ru-RU" i="1" dirty="0" smtClean="0"/>
                  <a:t> </a:t>
                </a:r>
                <a:r>
                  <a:rPr lang="ru-RU" i="1" dirty="0"/>
                  <a:t>о</a:t>
                </a:r>
                <a:r>
                  <a:rPr lang="en-US" i="1" dirty="0" err="1"/>
                  <a:t>rq</a:t>
                </a:r>
                <a:r>
                  <a:rPr lang="ru-RU" i="1" dirty="0"/>
                  <a:t>а</a:t>
                </a:r>
                <a:r>
                  <a:rPr lang="en-US" i="1" dirty="0"/>
                  <a:t>li b</a:t>
                </a:r>
                <a:r>
                  <a:rPr lang="ru-RU" i="1" dirty="0"/>
                  <a:t>е</a:t>
                </a:r>
                <a:r>
                  <a:rPr lang="en-US" i="1" dirty="0" err="1"/>
                  <a:t>lgil</a:t>
                </a:r>
                <a:r>
                  <a:rPr lang="ru-RU" i="1" dirty="0"/>
                  <a:t>а</a:t>
                </a:r>
                <a:r>
                  <a:rPr lang="en-US" i="1" dirty="0"/>
                  <a:t>n</a:t>
                </a:r>
                <a:r>
                  <a:rPr lang="ru-RU" i="1" dirty="0"/>
                  <a:t>а</a:t>
                </a:r>
                <a:r>
                  <a:rPr lang="en-US" i="1" dirty="0"/>
                  <a:t>di. 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1111" r="-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44824"/>
            <a:ext cx="1584000" cy="454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0605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0938146"/>
              </p:ext>
            </p:extLst>
          </p:nvPr>
        </p:nvGraphicFramePr>
        <p:xfrm>
          <a:off x="857224" y="1428736"/>
          <a:ext cx="7572428" cy="3643338"/>
        </p:xfrm>
        <a:graphic>
          <a:graphicData uri="http://schemas.openxmlformats.org/drawingml/2006/table">
            <a:tbl>
              <a:tblPr/>
              <a:tblGrid>
                <a:gridCol w="449098"/>
                <a:gridCol w="2384255"/>
                <a:gridCol w="1874605"/>
                <a:gridCol w="1422984"/>
                <a:gridCol w="1441486"/>
              </a:tblGrid>
              <a:tr h="581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uz-Cyrl-UZ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z-Cyrl-UZ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latin typeface="Times New Roman"/>
                          <a:ea typeface="Times New Roman"/>
                        </a:rPr>
                        <a:t>gruppa</a:t>
                      </a:r>
                      <a:endParaRPr lang="uz-Cyrl-UZ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latin typeface="Times New Roman"/>
                          <a:ea typeface="Times New Roman"/>
                        </a:rPr>
                        <a:t>halqa</a:t>
                      </a:r>
                      <a:endParaRPr lang="uz-Cyrl-UZ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latin typeface="Times New Roman"/>
                          <a:ea typeface="Times New Roman"/>
                        </a:rPr>
                        <a:t>maydon</a:t>
                      </a:r>
                      <a:endParaRPr lang="uz-Cyrl-UZ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0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1.</a:t>
                      </a:r>
                      <a:endParaRPr lang="uz-Cyrl-UZ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latin typeface="Times New Roman"/>
                          <a:ea typeface="Times New Roman"/>
                        </a:rPr>
                        <a:t>Izomorfizm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 </a:t>
                      </a:r>
                      <a:endParaRPr lang="uz-Cyrl-UZ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0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2.</a:t>
                      </a:r>
                      <a:endParaRPr lang="uz-Cyrl-UZ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latin typeface="Times New Roman"/>
                          <a:ea typeface="Times New Roman"/>
                        </a:rPr>
                        <a:t>Gomorfizm</a:t>
                      </a:r>
                      <a:r>
                        <a:rPr lang="en-US" sz="2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endParaRPr lang="uz-Cyrl-UZ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0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3.</a:t>
                      </a:r>
                      <a:endParaRPr lang="uz-Cyrl-UZ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z-Cyrl-UZ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91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81010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235</TotalTime>
  <Words>184</Words>
  <Application>Microsoft Office PowerPoint</Application>
  <PresentationFormat>Экран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Поток</vt:lpstr>
      <vt:lpstr>Algebra, algebraik sistema kengaytmasi va ularni qurish. 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Algebra, algebraik sistema kengaytmasi va ularni qurish.</dc:title>
  <dc:creator>Comp</dc:creator>
  <cp:lastModifiedBy>Home</cp:lastModifiedBy>
  <cp:revision>6</cp:revision>
  <dcterms:created xsi:type="dcterms:W3CDTF">2013-01-07T06:23:44Z</dcterms:created>
  <dcterms:modified xsi:type="dcterms:W3CDTF">2016-05-15T19:30:56Z</dcterms:modified>
</cp:coreProperties>
</file>