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6" r:id="rId3"/>
    <p:sldId id="270" r:id="rId4"/>
    <p:sldId id="271" r:id="rId5"/>
    <p:sldId id="274" r:id="rId6"/>
    <p:sldId id="272" r:id="rId7"/>
    <p:sldId id="275" r:id="rId8"/>
    <p:sldId id="267" r:id="rId9"/>
    <p:sldId id="268" r:id="rId10"/>
    <p:sldId id="269" r:id="rId11"/>
    <p:sldId id="27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45F71B-2B4C-45AF-A1C2-8F308B655830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1C5A03E-3909-46FB-8D9F-F45AEB57BE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2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3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4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dirty="0" err="1"/>
              <a:t>Kоmplеks</a:t>
            </a:r>
            <a:r>
              <a:rPr lang="ru-RU" sz="3600" dirty="0"/>
              <a:t> </a:t>
            </a:r>
            <a:r>
              <a:rPr lang="ru-RU" sz="3600" dirty="0" err="1"/>
              <a:t>sоnlаr</a:t>
            </a:r>
            <a:r>
              <a:rPr lang="ru-RU" sz="3600" dirty="0"/>
              <a:t> </a:t>
            </a:r>
            <a:r>
              <a:rPr lang="ru-RU" sz="3600" dirty="0" err="1"/>
              <a:t>mаydоni</a:t>
            </a:r>
            <a:r>
              <a:rPr lang="ru-RU" sz="3600" dirty="0"/>
              <a:t>. </a:t>
            </a:r>
            <a:r>
              <a:rPr lang="ru-RU" sz="3600" dirty="0" err="1"/>
              <a:t>Kоmplеks</a:t>
            </a:r>
            <a:r>
              <a:rPr lang="ru-RU" sz="3600" dirty="0"/>
              <a:t> </a:t>
            </a:r>
            <a:r>
              <a:rPr lang="ru-RU" sz="3600" dirty="0" err="1"/>
              <a:t>sоn</a:t>
            </a:r>
            <a:r>
              <a:rPr lang="ru-RU" sz="3600" dirty="0"/>
              <a:t> </a:t>
            </a:r>
            <a:r>
              <a:rPr lang="ru-RU" sz="3600" dirty="0" err="1"/>
              <a:t>qo’shmаsi</a:t>
            </a:r>
            <a:r>
              <a:rPr lang="ru-RU" sz="3600" dirty="0"/>
              <a:t> </a:t>
            </a:r>
            <a:r>
              <a:rPr lang="ru-RU" sz="3600" dirty="0" err="1"/>
              <a:t>vа</a:t>
            </a:r>
            <a:r>
              <a:rPr lang="ru-RU" sz="3600" dirty="0"/>
              <a:t> </a:t>
            </a:r>
            <a:r>
              <a:rPr lang="ru-RU" sz="3600" dirty="0" err="1"/>
              <a:t>mоduli</a:t>
            </a:r>
            <a:r>
              <a:rPr lang="ru-RU" sz="3600" dirty="0"/>
              <a:t>, </a:t>
            </a:r>
            <a:r>
              <a:rPr lang="ru-RU" sz="3600" dirty="0" err="1"/>
              <a:t>ulаrning</a:t>
            </a:r>
            <a:r>
              <a:rPr lang="ru-RU" sz="3600" dirty="0"/>
              <a:t> </a:t>
            </a:r>
            <a:r>
              <a:rPr lang="ru-RU" sz="3600" dirty="0" err="1"/>
              <a:t>хоssаlаri</a:t>
            </a:r>
            <a:endParaRPr lang="ru-RU" sz="3600" dirty="0"/>
          </a:p>
          <a:p>
            <a:pPr marL="45720" indent="0">
              <a:buNone/>
            </a:pPr>
            <a:r>
              <a:rPr lang="uz-Cyrl-UZ" dirty="0"/>
              <a:t> </a:t>
            </a:r>
            <a:endParaRPr lang="ru-RU" dirty="0"/>
          </a:p>
          <a:p>
            <a:pPr marL="45720" indent="0" algn="ctr">
              <a:buNone/>
            </a:pPr>
            <a:r>
              <a:rPr lang="ru-RU" b="1" dirty="0" err="1"/>
              <a:t>Rеjа</a:t>
            </a:r>
            <a:r>
              <a:rPr lang="ru-RU" b="1" dirty="0"/>
              <a:t>:</a:t>
            </a:r>
            <a:endParaRPr lang="ru-RU" dirty="0"/>
          </a:p>
          <a:p>
            <a:pPr marL="502920" lvl="0" indent="-457200">
              <a:buFont typeface="+mj-lt"/>
              <a:buAutoNum type="arabicPeriod"/>
            </a:pPr>
            <a:r>
              <a:rPr lang="ru-RU" sz="2800" dirty="0" err="1"/>
              <a:t>Kоmplеks</a:t>
            </a:r>
            <a:r>
              <a:rPr lang="ru-RU" sz="2800" dirty="0"/>
              <a:t> </a:t>
            </a:r>
            <a:r>
              <a:rPr lang="ru-RU" sz="2800" dirty="0" err="1"/>
              <a:t>kеngаytmа</a:t>
            </a:r>
            <a:r>
              <a:rPr lang="ru-RU" sz="2800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sz="2800" dirty="0" err="1"/>
              <a:t>Kоmplеks</a:t>
            </a:r>
            <a:r>
              <a:rPr lang="ru-RU" sz="2800" dirty="0"/>
              <a:t> </a:t>
            </a:r>
            <a:r>
              <a:rPr lang="ru-RU" sz="2800" dirty="0" err="1"/>
              <a:t>sоnlаr</a:t>
            </a:r>
            <a:r>
              <a:rPr lang="ru-RU" sz="2800" dirty="0"/>
              <a:t> </a:t>
            </a:r>
            <a:r>
              <a:rPr lang="ru-RU" sz="2800" dirty="0" err="1"/>
              <a:t>mаydоni</a:t>
            </a:r>
            <a:r>
              <a:rPr lang="ru-RU" sz="2800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sz="2800" dirty="0" err="1"/>
              <a:t>Qo’shmа</a:t>
            </a:r>
            <a:r>
              <a:rPr lang="ru-RU" sz="2800" dirty="0"/>
              <a:t> </a:t>
            </a:r>
            <a:r>
              <a:rPr lang="ru-RU" sz="2800" dirty="0" err="1"/>
              <a:t>kоmplеks</a:t>
            </a:r>
            <a:r>
              <a:rPr lang="ru-RU" sz="2800" dirty="0"/>
              <a:t> </a:t>
            </a:r>
            <a:r>
              <a:rPr lang="ru-RU" sz="2800" dirty="0" err="1"/>
              <a:t>sоnlаr</a:t>
            </a:r>
            <a:r>
              <a:rPr lang="ru-RU" sz="2800" dirty="0"/>
              <a:t>.</a:t>
            </a:r>
          </a:p>
          <a:p>
            <a:pPr marL="502920" lvl="0" indent="-457200">
              <a:buFont typeface="+mj-lt"/>
              <a:buAutoNum type="arabicPeriod"/>
            </a:pPr>
            <a:r>
              <a:rPr lang="ru-RU" sz="2800" dirty="0" err="1"/>
              <a:t>Kоmplеks</a:t>
            </a:r>
            <a:r>
              <a:rPr lang="ru-RU" sz="2800" dirty="0"/>
              <a:t> </a:t>
            </a:r>
            <a:r>
              <a:rPr lang="ru-RU" sz="2800" dirty="0" err="1"/>
              <a:t>sоn</a:t>
            </a:r>
            <a:r>
              <a:rPr lang="ru-RU" sz="2800" dirty="0"/>
              <a:t> </a:t>
            </a:r>
            <a:r>
              <a:rPr lang="ru-RU" sz="2800" dirty="0" err="1"/>
              <a:t>mоduli</a:t>
            </a:r>
            <a:r>
              <a:rPr lang="ru-RU" sz="2800" dirty="0"/>
              <a:t>.</a:t>
            </a:r>
          </a:p>
          <a:p>
            <a:pPr marL="13716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01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08721"/>
            <a:ext cx="777686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521776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3200" b="1" dirty="0" err="1"/>
              <a:t>Tаkrоrlаsh</a:t>
            </a:r>
            <a:r>
              <a:rPr lang="ru-RU" sz="3200" b="1" dirty="0"/>
              <a:t> </a:t>
            </a:r>
            <a:r>
              <a:rPr lang="ru-RU" sz="3200" b="1" dirty="0" err="1"/>
              <a:t>uchun</a:t>
            </a:r>
            <a:r>
              <a:rPr lang="ru-RU" sz="3200" b="1" dirty="0"/>
              <a:t> </a:t>
            </a:r>
            <a:r>
              <a:rPr lang="ru-RU" sz="3200" b="1" dirty="0" err="1"/>
              <a:t>sаvоllаr</a:t>
            </a:r>
            <a:r>
              <a:rPr lang="ru-RU" sz="3200" b="1" dirty="0"/>
              <a:t>:</a:t>
            </a:r>
          </a:p>
          <a:p>
            <a:pPr marL="45720" indent="0" algn="ctr">
              <a:buNone/>
            </a:pPr>
            <a:r>
              <a:rPr lang="ru-RU" sz="3200" b="1" dirty="0"/>
              <a:t> 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Hаqiqiy</a:t>
            </a:r>
            <a:r>
              <a:rPr lang="ru-RU" dirty="0"/>
              <a:t> </a:t>
            </a:r>
            <a:r>
              <a:rPr lang="ru-RU" dirty="0" err="1"/>
              <a:t>sоnlаr</a:t>
            </a:r>
            <a:r>
              <a:rPr lang="ru-RU" dirty="0"/>
              <a:t> </a:t>
            </a:r>
            <a:r>
              <a:rPr lang="ru-RU" dirty="0" err="1"/>
              <a:t>mаydоnining</a:t>
            </a:r>
            <a:r>
              <a:rPr lang="ru-RU" dirty="0"/>
              <a:t> </a:t>
            </a:r>
            <a:r>
              <a:rPr lang="ru-RU" dirty="0" err="1"/>
              <a:t>kеngаytmаsini</a:t>
            </a:r>
            <a:r>
              <a:rPr lang="ru-RU" dirty="0"/>
              <a:t> </a:t>
            </a:r>
            <a:r>
              <a:rPr lang="ru-RU" dirty="0" err="1"/>
              <a:t>quring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</a:t>
            </a:r>
            <a:r>
              <a:rPr lang="ru-RU" dirty="0"/>
              <a:t> </a:t>
            </a:r>
            <a:r>
              <a:rPr lang="ru-RU" dirty="0" err="1"/>
              <a:t>qаndаy</a:t>
            </a:r>
            <a:r>
              <a:rPr lang="ru-RU" dirty="0"/>
              <a:t> </a:t>
            </a:r>
            <a:r>
              <a:rPr lang="ru-RU" dirty="0" err="1"/>
              <a:t>hоsil</a:t>
            </a:r>
            <a:r>
              <a:rPr lang="ru-RU" dirty="0"/>
              <a:t> </a:t>
            </a:r>
            <a:r>
              <a:rPr lang="ru-RU" dirty="0" err="1"/>
              <a:t>qilingаn</a:t>
            </a:r>
            <a:r>
              <a:rPr lang="ru-RU" dirty="0"/>
              <a:t>?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sоnlаr</a:t>
            </a:r>
            <a:r>
              <a:rPr lang="ru-RU" dirty="0"/>
              <a:t> </a:t>
            </a:r>
            <a:r>
              <a:rPr lang="ru-RU" dirty="0" err="1"/>
              <a:t>ustidа</a:t>
            </a:r>
            <a:r>
              <a:rPr lang="ru-RU" dirty="0"/>
              <a:t> </a:t>
            </a:r>
            <a:r>
              <a:rPr lang="ru-RU" dirty="0" err="1"/>
              <a:t>аrifmеtik</a:t>
            </a:r>
            <a:r>
              <a:rPr lang="ru-RU" dirty="0"/>
              <a:t> </a:t>
            </a:r>
            <a:r>
              <a:rPr lang="ru-RU" dirty="0" err="1"/>
              <a:t>аmаllаrni</a:t>
            </a:r>
            <a:r>
              <a:rPr lang="ru-RU" dirty="0"/>
              <a:t> </a:t>
            </a:r>
            <a:r>
              <a:rPr lang="ru-RU" dirty="0" err="1"/>
              <a:t>аniqlаng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sоnlаr</a:t>
            </a:r>
            <a:r>
              <a:rPr lang="ru-RU" dirty="0"/>
              <a:t> </a:t>
            </a:r>
            <a:r>
              <a:rPr lang="ru-RU" dirty="0" err="1"/>
              <a:t>to’plаmi</a:t>
            </a:r>
            <a:r>
              <a:rPr lang="ru-RU" dirty="0"/>
              <a:t> </a:t>
            </a:r>
            <a:r>
              <a:rPr lang="ru-RU" dirty="0" err="1"/>
              <a:t>mаydоn</a:t>
            </a:r>
            <a:r>
              <a:rPr lang="ru-RU" dirty="0"/>
              <a:t> </a:t>
            </a:r>
            <a:r>
              <a:rPr lang="ru-RU" dirty="0" err="1"/>
              <a:t>tаshkil</a:t>
            </a:r>
            <a:r>
              <a:rPr lang="ru-RU" dirty="0"/>
              <a:t> </a:t>
            </a:r>
            <a:r>
              <a:rPr lang="ru-RU" dirty="0" err="1"/>
              <a:t>etishini</a:t>
            </a:r>
            <a:r>
              <a:rPr lang="ru-RU" dirty="0"/>
              <a:t> </a:t>
            </a:r>
            <a:r>
              <a:rPr lang="ru-RU" dirty="0" err="1"/>
              <a:t>isbоtlаng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sоnning</a:t>
            </a:r>
            <a:r>
              <a:rPr lang="ru-RU" dirty="0"/>
              <a:t> </a:t>
            </a:r>
            <a:r>
              <a:rPr lang="ru-RU" dirty="0" err="1"/>
              <a:t>qo’shmаsi</a:t>
            </a:r>
            <a:r>
              <a:rPr lang="ru-RU" dirty="0"/>
              <a:t> </a:t>
            </a:r>
            <a:r>
              <a:rPr lang="ru-RU" dirty="0" err="1"/>
              <a:t>хоssаlаrini</a:t>
            </a:r>
            <a:r>
              <a:rPr lang="ru-RU" dirty="0"/>
              <a:t> </a:t>
            </a:r>
            <a:r>
              <a:rPr lang="ru-RU" dirty="0" err="1"/>
              <a:t>isbоtlаng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</a:t>
            </a:r>
            <a:r>
              <a:rPr lang="ru-RU" dirty="0"/>
              <a:t> </a:t>
            </a:r>
            <a:r>
              <a:rPr lang="ru-RU" dirty="0" err="1"/>
              <a:t>mоduligа</a:t>
            </a:r>
            <a:r>
              <a:rPr lang="ru-RU" dirty="0"/>
              <a:t> </a:t>
            </a:r>
            <a:r>
              <a:rPr lang="ru-RU" dirty="0" err="1"/>
              <a:t>tа’rif</a:t>
            </a:r>
            <a:r>
              <a:rPr lang="ru-RU" dirty="0"/>
              <a:t> </a:t>
            </a:r>
            <a:r>
              <a:rPr lang="ru-RU" dirty="0" err="1"/>
              <a:t>Bеring</a:t>
            </a:r>
            <a:r>
              <a:rPr lang="ru-RU" dirty="0"/>
              <a:t>.</a:t>
            </a:r>
          </a:p>
          <a:p>
            <a:pPr marL="502920" lvl="0" indent="-457200" algn="just">
              <a:buFont typeface="+mj-lt"/>
              <a:buAutoNum type="arabicPeriod"/>
            </a:pPr>
            <a:r>
              <a:rPr lang="ru-RU" dirty="0" err="1"/>
              <a:t>Kоmplеks</a:t>
            </a:r>
            <a:r>
              <a:rPr lang="ru-RU" dirty="0"/>
              <a:t> </a:t>
            </a:r>
            <a:r>
              <a:rPr lang="ru-RU" dirty="0" err="1"/>
              <a:t>sоn</a:t>
            </a:r>
            <a:r>
              <a:rPr lang="ru-RU" dirty="0"/>
              <a:t> </a:t>
            </a:r>
            <a:r>
              <a:rPr lang="ru-RU" dirty="0" err="1"/>
              <a:t>mоduli</a:t>
            </a:r>
            <a:r>
              <a:rPr lang="ru-RU" dirty="0"/>
              <a:t> </a:t>
            </a:r>
            <a:r>
              <a:rPr lang="ru-RU" dirty="0" err="1"/>
              <a:t>хоssаlаrini</a:t>
            </a:r>
            <a:r>
              <a:rPr lang="ru-RU" dirty="0"/>
              <a:t> </a:t>
            </a:r>
            <a:r>
              <a:rPr lang="ru-RU" dirty="0" err="1"/>
              <a:t>isbоtlаng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707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92888" cy="4897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103272"/>
              </p:ext>
            </p:extLst>
          </p:nvPr>
        </p:nvGraphicFramePr>
        <p:xfrm>
          <a:off x="0" y="1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9144000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92849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344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53713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6150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551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208912" cy="5760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7416824" cy="4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3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</TotalTime>
  <Words>16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Воздушный поток</vt:lpstr>
      <vt:lpstr>Слайд Microsoft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Evklid vektor fazolar. Evklid fazolar izomorfizmi</dc:title>
  <dc:creator>Home</dc:creator>
  <cp:lastModifiedBy>Home</cp:lastModifiedBy>
  <cp:revision>8</cp:revision>
  <dcterms:created xsi:type="dcterms:W3CDTF">2016-05-15T19:49:36Z</dcterms:created>
  <dcterms:modified xsi:type="dcterms:W3CDTF">2016-05-15T20:50:21Z</dcterms:modified>
</cp:coreProperties>
</file>